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3" r:id="rId4"/>
    <p:sldMasterId id="2147483843" r:id="rId5"/>
  </p:sldMasterIdLst>
  <p:notesMasterIdLst>
    <p:notesMasterId r:id="rId58"/>
  </p:notesMasterIdLst>
  <p:handoutMasterIdLst>
    <p:handoutMasterId r:id="rId59"/>
  </p:handoutMasterIdLst>
  <p:sldIdLst>
    <p:sldId id="738" r:id="rId6"/>
    <p:sldId id="310" r:id="rId7"/>
    <p:sldId id="702" r:id="rId8"/>
    <p:sldId id="703" r:id="rId9"/>
    <p:sldId id="704" r:id="rId10"/>
    <p:sldId id="496" r:id="rId11"/>
    <p:sldId id="705" r:id="rId12"/>
    <p:sldId id="316" r:id="rId13"/>
    <p:sldId id="735" r:id="rId14"/>
    <p:sldId id="642" r:id="rId15"/>
    <p:sldId id="674" r:id="rId16"/>
    <p:sldId id="675" r:id="rId17"/>
    <p:sldId id="706" r:id="rId18"/>
    <p:sldId id="707" r:id="rId19"/>
    <p:sldId id="708" r:id="rId20"/>
    <p:sldId id="644" r:id="rId21"/>
    <p:sldId id="677" r:id="rId22"/>
    <p:sldId id="678" r:id="rId23"/>
    <p:sldId id="648" r:id="rId24"/>
    <p:sldId id="680" r:id="rId25"/>
    <p:sldId id="681" r:id="rId26"/>
    <p:sldId id="682" r:id="rId27"/>
    <p:sldId id="709" r:id="rId28"/>
    <p:sldId id="710" r:id="rId29"/>
    <p:sldId id="687" r:id="rId30"/>
    <p:sldId id="690" r:id="rId31"/>
    <p:sldId id="649" r:id="rId32"/>
    <p:sldId id="693" r:id="rId33"/>
    <p:sldId id="711" r:id="rId34"/>
    <p:sldId id="712" r:id="rId35"/>
    <p:sldId id="713" r:id="rId36"/>
    <p:sldId id="714" r:id="rId37"/>
    <p:sldId id="736" r:id="rId38"/>
    <p:sldId id="737" r:id="rId39"/>
    <p:sldId id="716" r:id="rId40"/>
    <p:sldId id="717" r:id="rId41"/>
    <p:sldId id="719" r:id="rId42"/>
    <p:sldId id="720" r:id="rId43"/>
    <p:sldId id="721" r:id="rId44"/>
    <p:sldId id="722" r:id="rId45"/>
    <p:sldId id="723" r:id="rId46"/>
    <p:sldId id="724" r:id="rId47"/>
    <p:sldId id="725" r:id="rId48"/>
    <p:sldId id="726" r:id="rId49"/>
    <p:sldId id="727" r:id="rId50"/>
    <p:sldId id="729" r:id="rId51"/>
    <p:sldId id="730" r:id="rId52"/>
    <p:sldId id="731" r:id="rId53"/>
    <p:sldId id="732" r:id="rId54"/>
    <p:sldId id="715" r:id="rId55"/>
    <p:sldId id="718" r:id="rId56"/>
    <p:sldId id="728" r:id="rId5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mn-cs"/>
      </a:defRPr>
    </a:lvl2pPr>
    <a:lvl3pPr marL="914400" algn="l" defTabSz="457200" rtl="0" fontAlgn="base">
      <a:spcBef>
        <a:spcPct val="0"/>
      </a:spcBef>
      <a:spcAft>
        <a:spcPct val="0"/>
      </a:spcAft>
      <a:defRPr kern="1200">
        <a:solidFill>
          <a:schemeClr val="tx1"/>
        </a:solidFill>
        <a:latin typeface="Calibri" pitchFamily="34" charset="0"/>
        <a:ea typeface="+mn-ea"/>
        <a:cs typeface="+mn-cs"/>
      </a:defRPr>
    </a:lvl3pPr>
    <a:lvl4pPr marL="1371600" algn="l" defTabSz="457200" rtl="0" fontAlgn="base">
      <a:spcBef>
        <a:spcPct val="0"/>
      </a:spcBef>
      <a:spcAft>
        <a:spcPct val="0"/>
      </a:spcAft>
      <a:defRPr kern="1200">
        <a:solidFill>
          <a:schemeClr val="tx1"/>
        </a:solidFill>
        <a:latin typeface="Calibri" pitchFamily="34" charset="0"/>
        <a:ea typeface="+mn-ea"/>
        <a:cs typeface="+mn-cs"/>
      </a:defRPr>
    </a:lvl4pPr>
    <a:lvl5pPr marL="1828800" algn="l" defTabSz="457200"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888">
          <p15:clr>
            <a:srgbClr val="A4A3A4"/>
          </p15:clr>
        </p15:guide>
        <p15:guide id="3" orient="horz" pos="706">
          <p15:clr>
            <a:srgbClr val="A4A3A4"/>
          </p15:clr>
        </p15:guide>
        <p15:guide id="4" pos="22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ffany Zyniewicz" initials="T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B819EE-5928-4147-8226-666A2401AAC4}" v="2" dt="2021-07-01T07:00:30.0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71" autoAdjust="0"/>
    <p:restoredTop sz="94660"/>
  </p:normalViewPr>
  <p:slideViewPr>
    <p:cSldViewPr snapToGrid="0">
      <p:cViewPr varScale="1">
        <p:scale>
          <a:sx n="78" d="100"/>
          <a:sy n="78" d="100"/>
        </p:scale>
        <p:origin x="1555" y="62"/>
      </p:cViewPr>
      <p:guideLst>
        <p:guide orient="horz"/>
        <p:guide pos="2888"/>
        <p:guide orient="horz" pos="706"/>
        <p:guide pos="22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ny Zyniewicz" userId="8f2fd665-9a33-4c86-bcf8-9fbac1a5659c" providerId="ADAL" clId="{0D4747BC-F49E-443C-A35D-DAD280CEB43D}"/>
    <pc:docChg chg="undo redo custSel addSld delSld modSld sldOrd">
      <pc:chgData name="Tiffany Zyniewicz" userId="8f2fd665-9a33-4c86-bcf8-9fbac1a5659c" providerId="ADAL" clId="{0D4747BC-F49E-443C-A35D-DAD280CEB43D}" dt="2021-06-18T01:37:36.114" v="12690" actId="20577"/>
      <pc:docMkLst>
        <pc:docMk/>
      </pc:docMkLst>
      <pc:sldChg chg="modSp mod">
        <pc:chgData name="Tiffany Zyniewicz" userId="8f2fd665-9a33-4c86-bcf8-9fbac1a5659c" providerId="ADAL" clId="{0D4747BC-F49E-443C-A35D-DAD280CEB43D}" dt="2021-06-17T03:20:02.060" v="33" actId="20577"/>
        <pc:sldMkLst>
          <pc:docMk/>
          <pc:sldMk cId="0" sldId="256"/>
        </pc:sldMkLst>
        <pc:spChg chg="mod">
          <ac:chgData name="Tiffany Zyniewicz" userId="8f2fd665-9a33-4c86-bcf8-9fbac1a5659c" providerId="ADAL" clId="{0D4747BC-F49E-443C-A35D-DAD280CEB43D}" dt="2021-06-17T03:20:02.060" v="33" actId="20577"/>
          <ac:spMkLst>
            <pc:docMk/>
            <pc:sldMk cId="0" sldId="256"/>
            <ac:spMk id="2" creationId="{00000000-0000-0000-0000-000000000000}"/>
          </ac:spMkLst>
        </pc:spChg>
      </pc:sldChg>
      <pc:sldChg chg="modSp mod">
        <pc:chgData name="Tiffany Zyniewicz" userId="8f2fd665-9a33-4c86-bcf8-9fbac1a5659c" providerId="ADAL" clId="{0D4747BC-F49E-443C-A35D-DAD280CEB43D}" dt="2021-06-17T20:28:12.688" v="1375" actId="798"/>
        <pc:sldMkLst>
          <pc:docMk/>
          <pc:sldMk cId="3768924648" sldId="306"/>
        </pc:sldMkLst>
        <pc:spChg chg="mod">
          <ac:chgData name="Tiffany Zyniewicz" userId="8f2fd665-9a33-4c86-bcf8-9fbac1a5659c" providerId="ADAL" clId="{0D4747BC-F49E-443C-A35D-DAD280CEB43D}" dt="2021-06-17T20:26:35.808" v="1248" actId="20577"/>
          <ac:spMkLst>
            <pc:docMk/>
            <pc:sldMk cId="3768924648" sldId="306"/>
            <ac:spMk id="2" creationId="{00000000-0000-0000-0000-000000000000}"/>
          </ac:spMkLst>
        </pc:spChg>
        <pc:graphicFrameChg chg="modGraphic">
          <ac:chgData name="Tiffany Zyniewicz" userId="8f2fd665-9a33-4c86-bcf8-9fbac1a5659c" providerId="ADAL" clId="{0D4747BC-F49E-443C-A35D-DAD280CEB43D}" dt="2021-06-17T20:28:12.688" v="1375" actId="798"/>
          <ac:graphicFrameMkLst>
            <pc:docMk/>
            <pc:sldMk cId="3768924648" sldId="306"/>
            <ac:graphicFrameMk id="8" creationId="{BDB48780-4D40-4D15-B803-FE6265AE5DAD}"/>
          </ac:graphicFrameMkLst>
        </pc:graphicFrameChg>
      </pc:sldChg>
      <pc:sldChg chg="modSp mod">
        <pc:chgData name="Tiffany Zyniewicz" userId="8f2fd665-9a33-4c86-bcf8-9fbac1a5659c" providerId="ADAL" clId="{0D4747BC-F49E-443C-A35D-DAD280CEB43D}" dt="2021-06-17T03:21:18.238" v="71" actId="20577"/>
        <pc:sldMkLst>
          <pc:docMk/>
          <pc:sldMk cId="2723806750" sldId="310"/>
        </pc:sldMkLst>
        <pc:spChg chg="mod">
          <ac:chgData name="Tiffany Zyniewicz" userId="8f2fd665-9a33-4c86-bcf8-9fbac1a5659c" providerId="ADAL" clId="{0D4747BC-F49E-443C-A35D-DAD280CEB43D}" dt="2021-06-17T03:21:18.238" v="71" actId="20577"/>
          <ac:spMkLst>
            <pc:docMk/>
            <pc:sldMk cId="2723806750" sldId="310"/>
            <ac:spMk id="5123" creationId="{00000000-0000-0000-0000-000000000000}"/>
          </ac:spMkLst>
        </pc:spChg>
      </pc:sldChg>
      <pc:sldChg chg="modSp mod">
        <pc:chgData name="Tiffany Zyniewicz" userId="8f2fd665-9a33-4c86-bcf8-9fbac1a5659c" providerId="ADAL" clId="{0D4747BC-F49E-443C-A35D-DAD280CEB43D}" dt="2021-06-17T20:26:17.906" v="1229" actId="20577"/>
        <pc:sldMkLst>
          <pc:docMk/>
          <pc:sldMk cId="1541442420" sldId="316"/>
        </pc:sldMkLst>
        <pc:spChg chg="mod">
          <ac:chgData name="Tiffany Zyniewicz" userId="8f2fd665-9a33-4c86-bcf8-9fbac1a5659c" providerId="ADAL" clId="{0D4747BC-F49E-443C-A35D-DAD280CEB43D}" dt="2021-06-17T20:22:51.084" v="1036" actId="20577"/>
          <ac:spMkLst>
            <pc:docMk/>
            <pc:sldMk cId="1541442420" sldId="316"/>
            <ac:spMk id="6146" creationId="{00000000-0000-0000-0000-000000000000}"/>
          </ac:spMkLst>
        </pc:spChg>
        <pc:spChg chg="mod">
          <ac:chgData name="Tiffany Zyniewicz" userId="8f2fd665-9a33-4c86-bcf8-9fbac1a5659c" providerId="ADAL" clId="{0D4747BC-F49E-443C-A35D-DAD280CEB43D}" dt="2021-06-17T20:26:17.906" v="1229" actId="20577"/>
          <ac:spMkLst>
            <pc:docMk/>
            <pc:sldMk cId="1541442420" sldId="316"/>
            <ac:spMk id="6147" creationId="{00000000-0000-0000-0000-000000000000}"/>
          </ac:spMkLst>
        </pc:spChg>
      </pc:sldChg>
      <pc:sldChg chg="addSp delSp modSp mod">
        <pc:chgData name="Tiffany Zyniewicz" userId="8f2fd665-9a33-4c86-bcf8-9fbac1a5659c" providerId="ADAL" clId="{0D4747BC-F49E-443C-A35D-DAD280CEB43D}" dt="2021-06-18T01:14:35.234" v="12636" actId="1076"/>
        <pc:sldMkLst>
          <pc:docMk/>
          <pc:sldMk cId="2302578396" sldId="393"/>
        </pc:sldMkLst>
        <pc:spChg chg="mod">
          <ac:chgData name="Tiffany Zyniewicz" userId="8f2fd665-9a33-4c86-bcf8-9fbac1a5659c" providerId="ADAL" clId="{0D4747BC-F49E-443C-A35D-DAD280CEB43D}" dt="2021-06-17T20:22:03.468" v="962" actId="20577"/>
          <ac:spMkLst>
            <pc:docMk/>
            <pc:sldMk cId="2302578396" sldId="393"/>
            <ac:spMk id="6146" creationId="{00000000-0000-0000-0000-000000000000}"/>
          </ac:spMkLst>
        </pc:spChg>
        <pc:spChg chg="mod">
          <ac:chgData name="Tiffany Zyniewicz" userId="8f2fd665-9a33-4c86-bcf8-9fbac1a5659c" providerId="ADAL" clId="{0D4747BC-F49E-443C-A35D-DAD280CEB43D}" dt="2021-06-17T20:21:17.436" v="922" actId="20577"/>
          <ac:spMkLst>
            <pc:docMk/>
            <pc:sldMk cId="2302578396" sldId="393"/>
            <ac:spMk id="6147" creationId="{00000000-0000-0000-0000-000000000000}"/>
          </ac:spMkLst>
        </pc:spChg>
        <pc:picChg chg="del">
          <ac:chgData name="Tiffany Zyniewicz" userId="8f2fd665-9a33-4c86-bcf8-9fbac1a5659c" providerId="ADAL" clId="{0D4747BC-F49E-443C-A35D-DAD280CEB43D}" dt="2021-06-17T20:21:22.875" v="923" actId="478"/>
          <ac:picMkLst>
            <pc:docMk/>
            <pc:sldMk cId="2302578396" sldId="393"/>
            <ac:picMk id="3074" creationId="{CCDAB19B-62A1-4A29-AF6E-98252ED8961B}"/>
          </ac:picMkLst>
        </pc:picChg>
        <pc:picChg chg="add mod">
          <ac:chgData name="Tiffany Zyniewicz" userId="8f2fd665-9a33-4c86-bcf8-9fbac1a5659c" providerId="ADAL" clId="{0D4747BC-F49E-443C-A35D-DAD280CEB43D}" dt="2021-06-18T01:14:35.234" v="12636" actId="1076"/>
          <ac:picMkLst>
            <pc:docMk/>
            <pc:sldMk cId="2302578396" sldId="393"/>
            <ac:picMk id="3076" creationId="{E3750A8D-8BFA-4476-8378-041BE5D5F6F6}"/>
          </ac:picMkLst>
        </pc:picChg>
      </pc:sldChg>
      <pc:sldChg chg="modSp mod ord">
        <pc:chgData name="Tiffany Zyniewicz" userId="8f2fd665-9a33-4c86-bcf8-9fbac1a5659c" providerId="ADAL" clId="{0D4747BC-F49E-443C-A35D-DAD280CEB43D}" dt="2021-06-17T22:00:32.662" v="8247" actId="20577"/>
        <pc:sldMkLst>
          <pc:docMk/>
          <pc:sldMk cId="988327852" sldId="401"/>
        </pc:sldMkLst>
        <pc:spChg chg="mod">
          <ac:chgData name="Tiffany Zyniewicz" userId="8f2fd665-9a33-4c86-bcf8-9fbac1a5659c" providerId="ADAL" clId="{0D4747BC-F49E-443C-A35D-DAD280CEB43D}" dt="2021-06-17T22:00:32.662" v="8247" actId="20577"/>
          <ac:spMkLst>
            <pc:docMk/>
            <pc:sldMk cId="988327852" sldId="401"/>
            <ac:spMk id="10" creationId="{8BE8A550-35B3-4F46-847C-20D299413D94}"/>
          </ac:spMkLst>
        </pc:spChg>
      </pc:sldChg>
      <pc:sldChg chg="modSp mod">
        <pc:chgData name="Tiffany Zyniewicz" userId="8f2fd665-9a33-4c86-bcf8-9fbac1a5659c" providerId="ADAL" clId="{0D4747BC-F49E-443C-A35D-DAD280CEB43D}" dt="2021-06-17T03:29:02.777" v="82" actId="20577"/>
        <pc:sldMkLst>
          <pc:docMk/>
          <pc:sldMk cId="1674818945" sldId="414"/>
        </pc:sldMkLst>
        <pc:spChg chg="mod">
          <ac:chgData name="Tiffany Zyniewicz" userId="8f2fd665-9a33-4c86-bcf8-9fbac1a5659c" providerId="ADAL" clId="{0D4747BC-F49E-443C-A35D-DAD280CEB43D}" dt="2021-06-17T03:29:02.777" v="82" actId="20577"/>
          <ac:spMkLst>
            <pc:docMk/>
            <pc:sldMk cId="1674818945" sldId="414"/>
            <ac:spMk id="8195" creationId="{00000000-0000-0000-0000-000000000000}"/>
          </ac:spMkLst>
        </pc:spChg>
      </pc:sldChg>
      <pc:sldChg chg="modSp mod">
        <pc:chgData name="Tiffany Zyniewicz" userId="8f2fd665-9a33-4c86-bcf8-9fbac1a5659c" providerId="ADAL" clId="{0D4747BC-F49E-443C-A35D-DAD280CEB43D}" dt="2021-06-17T21:56:43.972" v="7663" actId="20577"/>
        <pc:sldMkLst>
          <pc:docMk/>
          <pc:sldMk cId="296946871" sldId="416"/>
        </pc:sldMkLst>
        <pc:spChg chg="mod">
          <ac:chgData name="Tiffany Zyniewicz" userId="8f2fd665-9a33-4c86-bcf8-9fbac1a5659c" providerId="ADAL" clId="{0D4747BC-F49E-443C-A35D-DAD280CEB43D}" dt="2021-06-17T21:36:02.072" v="7571" actId="20577"/>
          <ac:spMkLst>
            <pc:docMk/>
            <pc:sldMk cId="296946871" sldId="416"/>
            <ac:spMk id="7170" creationId="{00000000-0000-0000-0000-000000000000}"/>
          </ac:spMkLst>
        </pc:spChg>
        <pc:spChg chg="mod">
          <ac:chgData name="Tiffany Zyniewicz" userId="8f2fd665-9a33-4c86-bcf8-9fbac1a5659c" providerId="ADAL" clId="{0D4747BC-F49E-443C-A35D-DAD280CEB43D}" dt="2021-06-17T21:56:43.972" v="7663" actId="20577"/>
          <ac:spMkLst>
            <pc:docMk/>
            <pc:sldMk cId="296946871" sldId="416"/>
            <ac:spMk id="7171" creationId="{00000000-0000-0000-0000-000000000000}"/>
          </ac:spMkLst>
        </pc:spChg>
      </pc:sldChg>
      <pc:sldChg chg="addSp delSp modSp mod">
        <pc:chgData name="Tiffany Zyniewicz" userId="8f2fd665-9a33-4c86-bcf8-9fbac1a5659c" providerId="ADAL" clId="{0D4747BC-F49E-443C-A35D-DAD280CEB43D}" dt="2021-06-18T01:29:14.361" v="12662" actId="1076"/>
        <pc:sldMkLst>
          <pc:docMk/>
          <pc:sldMk cId="769451834" sldId="417"/>
        </pc:sldMkLst>
        <pc:spChg chg="del">
          <ac:chgData name="Tiffany Zyniewicz" userId="8f2fd665-9a33-4c86-bcf8-9fbac1a5659c" providerId="ADAL" clId="{0D4747BC-F49E-443C-A35D-DAD280CEB43D}" dt="2021-06-17T21:36:10.118" v="7572" actId="478"/>
          <ac:spMkLst>
            <pc:docMk/>
            <pc:sldMk cId="769451834" sldId="417"/>
            <ac:spMk id="7" creationId="{64516C42-78DB-4D21-8AE9-A357570E00F5}"/>
          </ac:spMkLst>
        </pc:spChg>
        <pc:spChg chg="add mod">
          <ac:chgData name="Tiffany Zyniewicz" userId="8f2fd665-9a33-4c86-bcf8-9fbac1a5659c" providerId="ADAL" clId="{0D4747BC-F49E-443C-A35D-DAD280CEB43D}" dt="2021-06-17T21:36:10.638" v="7573"/>
          <ac:spMkLst>
            <pc:docMk/>
            <pc:sldMk cId="769451834" sldId="417"/>
            <ac:spMk id="8" creationId="{01BC9A2B-1006-493E-B4D7-C677AFCA6204}"/>
          </ac:spMkLst>
        </pc:spChg>
        <pc:spChg chg="mod">
          <ac:chgData name="Tiffany Zyniewicz" userId="8f2fd665-9a33-4c86-bcf8-9fbac1a5659c" providerId="ADAL" clId="{0D4747BC-F49E-443C-A35D-DAD280CEB43D}" dt="2021-06-17T21:57:42.548" v="7790" actId="20577"/>
          <ac:spMkLst>
            <pc:docMk/>
            <pc:sldMk cId="769451834" sldId="417"/>
            <ac:spMk id="7171" creationId="{00000000-0000-0000-0000-000000000000}"/>
          </ac:spMkLst>
        </pc:spChg>
        <pc:picChg chg="add mod">
          <ac:chgData name="Tiffany Zyniewicz" userId="8f2fd665-9a33-4c86-bcf8-9fbac1a5659c" providerId="ADAL" clId="{0D4747BC-F49E-443C-A35D-DAD280CEB43D}" dt="2021-06-18T01:29:14.361" v="12662" actId="1076"/>
          <ac:picMkLst>
            <pc:docMk/>
            <pc:sldMk cId="769451834" sldId="417"/>
            <ac:picMk id="15362" creationId="{F891700D-57B1-42A7-8546-4A38FC8E9B57}"/>
          </ac:picMkLst>
        </pc:picChg>
      </pc:sldChg>
      <pc:sldChg chg="addSp delSp modSp del mod">
        <pc:chgData name="Tiffany Zyniewicz" userId="8f2fd665-9a33-4c86-bcf8-9fbac1a5659c" providerId="ADAL" clId="{0D4747BC-F49E-443C-A35D-DAD280CEB43D}" dt="2021-06-17T22:00:37.331" v="8248" actId="47"/>
        <pc:sldMkLst>
          <pc:docMk/>
          <pc:sldMk cId="1320372931" sldId="418"/>
        </pc:sldMkLst>
        <pc:spChg chg="del">
          <ac:chgData name="Tiffany Zyniewicz" userId="8f2fd665-9a33-4c86-bcf8-9fbac1a5659c" providerId="ADAL" clId="{0D4747BC-F49E-443C-A35D-DAD280CEB43D}" dt="2021-06-17T21:36:15.991" v="7574" actId="478"/>
          <ac:spMkLst>
            <pc:docMk/>
            <pc:sldMk cId="1320372931" sldId="418"/>
            <ac:spMk id="7" creationId="{991496C4-E233-4F9D-B96B-5496B7A02A44}"/>
          </ac:spMkLst>
        </pc:spChg>
        <pc:spChg chg="add mod">
          <ac:chgData name="Tiffany Zyniewicz" userId="8f2fd665-9a33-4c86-bcf8-9fbac1a5659c" providerId="ADAL" clId="{0D4747BC-F49E-443C-A35D-DAD280CEB43D}" dt="2021-06-17T21:36:16.430" v="7575"/>
          <ac:spMkLst>
            <pc:docMk/>
            <pc:sldMk cId="1320372931" sldId="418"/>
            <ac:spMk id="9" creationId="{D3AB6396-382D-4884-996E-96B29B24C263}"/>
          </ac:spMkLst>
        </pc:spChg>
        <pc:spChg chg="mod">
          <ac:chgData name="Tiffany Zyniewicz" userId="8f2fd665-9a33-4c86-bcf8-9fbac1a5659c" providerId="ADAL" clId="{0D4747BC-F49E-443C-A35D-DAD280CEB43D}" dt="2021-06-17T21:59:19.750" v="7970" actId="20577"/>
          <ac:spMkLst>
            <pc:docMk/>
            <pc:sldMk cId="1320372931" sldId="418"/>
            <ac:spMk id="7171" creationId="{00000000-0000-0000-0000-000000000000}"/>
          </ac:spMkLst>
        </pc:spChg>
        <pc:picChg chg="del">
          <ac:chgData name="Tiffany Zyniewicz" userId="8f2fd665-9a33-4c86-bcf8-9fbac1a5659c" providerId="ADAL" clId="{0D4747BC-F49E-443C-A35D-DAD280CEB43D}" dt="2021-06-17T21:57:54.211" v="7791" actId="478"/>
          <ac:picMkLst>
            <pc:docMk/>
            <pc:sldMk cId="1320372931" sldId="418"/>
            <ac:picMk id="14338" creationId="{B3BFF55C-62E1-415B-87E7-76E4F2C8221D}"/>
          </ac:picMkLst>
        </pc:picChg>
      </pc:sldChg>
      <pc:sldChg chg="addSp delSp modSp mod">
        <pc:chgData name="Tiffany Zyniewicz" userId="8f2fd665-9a33-4c86-bcf8-9fbac1a5659c" providerId="ADAL" clId="{0D4747BC-F49E-443C-A35D-DAD280CEB43D}" dt="2021-06-18T01:30:50.274" v="12665" actId="1076"/>
        <pc:sldMkLst>
          <pc:docMk/>
          <pc:sldMk cId="1868370952" sldId="419"/>
        </pc:sldMkLst>
        <pc:spChg chg="del">
          <ac:chgData name="Tiffany Zyniewicz" userId="8f2fd665-9a33-4c86-bcf8-9fbac1a5659c" providerId="ADAL" clId="{0D4747BC-F49E-443C-A35D-DAD280CEB43D}" dt="2021-06-17T21:36:20.774" v="7576" actId="478"/>
          <ac:spMkLst>
            <pc:docMk/>
            <pc:sldMk cId="1868370952" sldId="419"/>
            <ac:spMk id="10" creationId="{4B62F254-638E-4C53-B910-4F1750BFC528}"/>
          </ac:spMkLst>
        </pc:spChg>
        <pc:spChg chg="add mod">
          <ac:chgData name="Tiffany Zyniewicz" userId="8f2fd665-9a33-4c86-bcf8-9fbac1a5659c" providerId="ADAL" clId="{0D4747BC-F49E-443C-A35D-DAD280CEB43D}" dt="2021-06-17T21:36:21.231" v="7577"/>
          <ac:spMkLst>
            <pc:docMk/>
            <pc:sldMk cId="1868370952" sldId="419"/>
            <ac:spMk id="11" creationId="{F5188F1B-242F-4FC0-9904-70A8B1104D4C}"/>
          </ac:spMkLst>
        </pc:spChg>
        <pc:spChg chg="mod">
          <ac:chgData name="Tiffany Zyniewicz" userId="8f2fd665-9a33-4c86-bcf8-9fbac1a5659c" providerId="ADAL" clId="{0D4747BC-F49E-443C-A35D-DAD280CEB43D}" dt="2021-06-18T00:55:34.231" v="12551" actId="20577"/>
          <ac:spMkLst>
            <pc:docMk/>
            <pc:sldMk cId="1868370952" sldId="419"/>
            <ac:spMk id="7171" creationId="{00000000-0000-0000-0000-000000000000}"/>
          </ac:spMkLst>
        </pc:spChg>
        <pc:picChg chg="add mod">
          <ac:chgData name="Tiffany Zyniewicz" userId="8f2fd665-9a33-4c86-bcf8-9fbac1a5659c" providerId="ADAL" clId="{0D4747BC-F49E-443C-A35D-DAD280CEB43D}" dt="2021-06-18T01:30:50.274" v="12665" actId="1076"/>
          <ac:picMkLst>
            <pc:docMk/>
            <pc:sldMk cId="1868370952" sldId="419"/>
            <ac:picMk id="13314" creationId="{98EC5467-74C5-40B8-A2AB-2E0648D7C821}"/>
          </ac:picMkLst>
        </pc:picChg>
      </pc:sldChg>
      <pc:sldChg chg="addSp delSp modSp mod">
        <pc:chgData name="Tiffany Zyniewicz" userId="8f2fd665-9a33-4c86-bcf8-9fbac1a5659c" providerId="ADAL" clId="{0D4747BC-F49E-443C-A35D-DAD280CEB43D}" dt="2021-06-18T01:00:19.213" v="12624" actId="20577"/>
        <pc:sldMkLst>
          <pc:docMk/>
          <pc:sldMk cId="2188860460" sldId="420"/>
        </pc:sldMkLst>
        <pc:spChg chg="del">
          <ac:chgData name="Tiffany Zyniewicz" userId="8f2fd665-9a33-4c86-bcf8-9fbac1a5659c" providerId="ADAL" clId="{0D4747BC-F49E-443C-A35D-DAD280CEB43D}" dt="2021-06-17T21:36:25.382" v="7578" actId="478"/>
          <ac:spMkLst>
            <pc:docMk/>
            <pc:sldMk cId="2188860460" sldId="420"/>
            <ac:spMk id="8" creationId="{2B7E67F5-93DD-4E97-A72A-AFF664B1B6D5}"/>
          </ac:spMkLst>
        </pc:spChg>
        <pc:spChg chg="add mod">
          <ac:chgData name="Tiffany Zyniewicz" userId="8f2fd665-9a33-4c86-bcf8-9fbac1a5659c" providerId="ADAL" clId="{0D4747BC-F49E-443C-A35D-DAD280CEB43D}" dt="2021-06-17T21:36:25.774" v="7579"/>
          <ac:spMkLst>
            <pc:docMk/>
            <pc:sldMk cId="2188860460" sldId="420"/>
            <ac:spMk id="9" creationId="{C516C728-2658-4267-AAB4-8FF093F2B482}"/>
          </ac:spMkLst>
        </pc:spChg>
        <pc:spChg chg="mod">
          <ac:chgData name="Tiffany Zyniewicz" userId="8f2fd665-9a33-4c86-bcf8-9fbac1a5659c" providerId="ADAL" clId="{0D4747BC-F49E-443C-A35D-DAD280CEB43D}" dt="2021-06-18T01:00:19.213" v="12624" actId="20577"/>
          <ac:spMkLst>
            <pc:docMk/>
            <pc:sldMk cId="2188860460" sldId="420"/>
            <ac:spMk id="7171" creationId="{00000000-0000-0000-0000-000000000000}"/>
          </ac:spMkLst>
        </pc:spChg>
      </pc:sldChg>
      <pc:sldChg chg="addSp delSp modSp mod">
        <pc:chgData name="Tiffany Zyniewicz" userId="8f2fd665-9a33-4c86-bcf8-9fbac1a5659c" providerId="ADAL" clId="{0D4747BC-F49E-443C-A35D-DAD280CEB43D}" dt="2021-06-17T22:20:38.759" v="10995" actId="20577"/>
        <pc:sldMkLst>
          <pc:docMk/>
          <pc:sldMk cId="1184389618" sldId="427"/>
        </pc:sldMkLst>
        <pc:spChg chg="del">
          <ac:chgData name="Tiffany Zyniewicz" userId="8f2fd665-9a33-4c86-bcf8-9fbac1a5659c" providerId="ADAL" clId="{0D4747BC-F49E-443C-A35D-DAD280CEB43D}" dt="2021-06-17T21:37:10.679" v="7595" actId="478"/>
          <ac:spMkLst>
            <pc:docMk/>
            <pc:sldMk cId="1184389618" sldId="427"/>
            <ac:spMk id="10" creationId="{2BCD55EF-9FFA-4046-95BA-745E7D503AAD}"/>
          </ac:spMkLst>
        </pc:spChg>
        <pc:spChg chg="add mod">
          <ac:chgData name="Tiffany Zyniewicz" userId="8f2fd665-9a33-4c86-bcf8-9fbac1a5659c" providerId="ADAL" clId="{0D4747BC-F49E-443C-A35D-DAD280CEB43D}" dt="2021-06-17T21:37:11.055" v="7596"/>
          <ac:spMkLst>
            <pc:docMk/>
            <pc:sldMk cId="1184389618" sldId="427"/>
            <ac:spMk id="11" creationId="{99F4836D-BCCC-4974-A1A5-2EABF9747CB2}"/>
          </ac:spMkLst>
        </pc:spChg>
        <pc:spChg chg="mod">
          <ac:chgData name="Tiffany Zyniewicz" userId="8f2fd665-9a33-4c86-bcf8-9fbac1a5659c" providerId="ADAL" clId="{0D4747BC-F49E-443C-A35D-DAD280CEB43D}" dt="2021-06-17T22:20:38.759" v="10995" actId="20577"/>
          <ac:spMkLst>
            <pc:docMk/>
            <pc:sldMk cId="1184389618" sldId="427"/>
            <ac:spMk id="7171" creationId="{00000000-0000-0000-0000-000000000000}"/>
          </ac:spMkLst>
        </pc:spChg>
      </pc:sldChg>
      <pc:sldChg chg="addSp delSp modSp mod">
        <pc:chgData name="Tiffany Zyniewicz" userId="8f2fd665-9a33-4c86-bcf8-9fbac1a5659c" providerId="ADAL" clId="{0D4747BC-F49E-443C-A35D-DAD280CEB43D}" dt="2021-06-17T22:32:11.270" v="12182" actId="20577"/>
        <pc:sldMkLst>
          <pc:docMk/>
          <pc:sldMk cId="1116604277" sldId="429"/>
        </pc:sldMkLst>
        <pc:spChg chg="del">
          <ac:chgData name="Tiffany Zyniewicz" userId="8f2fd665-9a33-4c86-bcf8-9fbac1a5659c" providerId="ADAL" clId="{0D4747BC-F49E-443C-A35D-DAD280CEB43D}" dt="2021-06-17T21:37:33.831" v="7603" actId="478"/>
          <ac:spMkLst>
            <pc:docMk/>
            <pc:sldMk cId="1116604277" sldId="429"/>
            <ac:spMk id="7" creationId="{555FDC1E-DC9D-424F-AD2F-95D3FEBCEF9D}"/>
          </ac:spMkLst>
        </pc:spChg>
        <pc:spChg chg="add mod">
          <ac:chgData name="Tiffany Zyniewicz" userId="8f2fd665-9a33-4c86-bcf8-9fbac1a5659c" providerId="ADAL" clId="{0D4747BC-F49E-443C-A35D-DAD280CEB43D}" dt="2021-06-17T21:37:34.351" v="7604"/>
          <ac:spMkLst>
            <pc:docMk/>
            <pc:sldMk cId="1116604277" sldId="429"/>
            <ac:spMk id="9" creationId="{1861BA94-227E-42DB-A5A6-18F687F9FF84}"/>
          </ac:spMkLst>
        </pc:spChg>
        <pc:spChg chg="mod">
          <ac:chgData name="Tiffany Zyniewicz" userId="8f2fd665-9a33-4c86-bcf8-9fbac1a5659c" providerId="ADAL" clId="{0D4747BC-F49E-443C-A35D-DAD280CEB43D}" dt="2021-06-17T22:32:11.270" v="12182" actId="20577"/>
          <ac:spMkLst>
            <pc:docMk/>
            <pc:sldMk cId="1116604277" sldId="429"/>
            <ac:spMk id="7171" creationId="{00000000-0000-0000-0000-000000000000}"/>
          </ac:spMkLst>
        </pc:spChg>
      </pc:sldChg>
      <pc:sldChg chg="addSp delSp modSp mod">
        <pc:chgData name="Tiffany Zyniewicz" userId="8f2fd665-9a33-4c86-bcf8-9fbac1a5659c" providerId="ADAL" clId="{0D4747BC-F49E-443C-A35D-DAD280CEB43D}" dt="2021-06-17T22:05:08.904" v="8878" actId="20577"/>
        <pc:sldMkLst>
          <pc:docMk/>
          <pc:sldMk cId="339137" sldId="482"/>
        </pc:sldMkLst>
        <pc:spChg chg="del">
          <ac:chgData name="Tiffany Zyniewicz" userId="8f2fd665-9a33-4c86-bcf8-9fbac1a5659c" providerId="ADAL" clId="{0D4747BC-F49E-443C-A35D-DAD280CEB43D}" dt="2021-06-17T21:36:30.454" v="7580" actId="478"/>
          <ac:spMkLst>
            <pc:docMk/>
            <pc:sldMk cId="339137" sldId="482"/>
            <ac:spMk id="8" creationId="{88C02EEF-2B54-48FC-8ED7-DB33F35B1337}"/>
          </ac:spMkLst>
        </pc:spChg>
        <pc:spChg chg="add mod">
          <ac:chgData name="Tiffany Zyniewicz" userId="8f2fd665-9a33-4c86-bcf8-9fbac1a5659c" providerId="ADAL" clId="{0D4747BC-F49E-443C-A35D-DAD280CEB43D}" dt="2021-06-17T21:36:30.863" v="7581"/>
          <ac:spMkLst>
            <pc:docMk/>
            <pc:sldMk cId="339137" sldId="482"/>
            <ac:spMk id="9" creationId="{2F5ECFCE-E1CF-4F5B-AEDE-F1DE5261DB91}"/>
          </ac:spMkLst>
        </pc:spChg>
        <pc:spChg chg="mod">
          <ac:chgData name="Tiffany Zyniewicz" userId="8f2fd665-9a33-4c86-bcf8-9fbac1a5659c" providerId="ADAL" clId="{0D4747BC-F49E-443C-A35D-DAD280CEB43D}" dt="2021-06-17T22:05:08.904" v="8878" actId="20577"/>
          <ac:spMkLst>
            <pc:docMk/>
            <pc:sldMk cId="339137" sldId="482"/>
            <ac:spMk id="7171" creationId="{00000000-0000-0000-0000-000000000000}"/>
          </ac:spMkLst>
        </pc:spChg>
      </pc:sldChg>
      <pc:sldChg chg="addSp delSp modSp mod">
        <pc:chgData name="Tiffany Zyniewicz" userId="8f2fd665-9a33-4c86-bcf8-9fbac1a5659c" providerId="ADAL" clId="{0D4747BC-F49E-443C-A35D-DAD280CEB43D}" dt="2021-06-17T22:07:28.554" v="9085" actId="20577"/>
        <pc:sldMkLst>
          <pc:docMk/>
          <pc:sldMk cId="3592889519" sldId="489"/>
        </pc:sldMkLst>
        <pc:spChg chg="del">
          <ac:chgData name="Tiffany Zyniewicz" userId="8f2fd665-9a33-4c86-bcf8-9fbac1a5659c" providerId="ADAL" clId="{0D4747BC-F49E-443C-A35D-DAD280CEB43D}" dt="2021-06-17T21:36:47.511" v="7587" actId="478"/>
          <ac:spMkLst>
            <pc:docMk/>
            <pc:sldMk cId="3592889519" sldId="489"/>
            <ac:spMk id="8" creationId="{F383EE8A-4D70-432B-9F29-CDF142D05FDA}"/>
          </ac:spMkLst>
        </pc:spChg>
        <pc:spChg chg="add mod">
          <ac:chgData name="Tiffany Zyniewicz" userId="8f2fd665-9a33-4c86-bcf8-9fbac1a5659c" providerId="ADAL" clId="{0D4747BC-F49E-443C-A35D-DAD280CEB43D}" dt="2021-06-17T21:36:47.920" v="7588"/>
          <ac:spMkLst>
            <pc:docMk/>
            <pc:sldMk cId="3592889519" sldId="489"/>
            <ac:spMk id="11" creationId="{9EE9F3ED-7355-4387-8565-CA6D5682A0AD}"/>
          </ac:spMkLst>
        </pc:spChg>
        <pc:spChg chg="mod">
          <ac:chgData name="Tiffany Zyniewicz" userId="8f2fd665-9a33-4c86-bcf8-9fbac1a5659c" providerId="ADAL" clId="{0D4747BC-F49E-443C-A35D-DAD280CEB43D}" dt="2021-06-17T22:07:28.554" v="9085" actId="20577"/>
          <ac:spMkLst>
            <pc:docMk/>
            <pc:sldMk cId="3592889519" sldId="489"/>
            <ac:spMk id="7171" creationId="{00000000-0000-0000-0000-000000000000}"/>
          </ac:spMkLst>
        </pc:spChg>
        <pc:picChg chg="del">
          <ac:chgData name="Tiffany Zyniewicz" userId="8f2fd665-9a33-4c86-bcf8-9fbac1a5659c" providerId="ADAL" clId="{0D4747BC-F49E-443C-A35D-DAD280CEB43D}" dt="2021-06-17T22:06:00.712" v="8912" actId="478"/>
          <ac:picMkLst>
            <pc:docMk/>
            <pc:sldMk cId="3592889519" sldId="489"/>
            <ac:picMk id="19458" creationId="{8CC62D79-F3D9-484E-9D22-4819A723FFD1}"/>
          </ac:picMkLst>
        </pc:picChg>
      </pc:sldChg>
      <pc:sldChg chg="del">
        <pc:chgData name="Tiffany Zyniewicz" userId="8f2fd665-9a33-4c86-bcf8-9fbac1a5659c" providerId="ADAL" clId="{0D4747BC-F49E-443C-A35D-DAD280CEB43D}" dt="2021-06-17T22:16:12.235" v="10285" actId="47"/>
        <pc:sldMkLst>
          <pc:docMk/>
          <pc:sldMk cId="3025473358" sldId="493"/>
        </pc:sldMkLst>
      </pc:sldChg>
      <pc:sldChg chg="modSp mod">
        <pc:chgData name="Tiffany Zyniewicz" userId="8f2fd665-9a33-4c86-bcf8-9fbac1a5659c" providerId="ADAL" clId="{0D4747BC-F49E-443C-A35D-DAD280CEB43D}" dt="2021-06-17T20:19:37.516" v="814" actId="20577"/>
        <pc:sldMkLst>
          <pc:docMk/>
          <pc:sldMk cId="2112528413" sldId="496"/>
        </pc:sldMkLst>
        <pc:spChg chg="mod">
          <ac:chgData name="Tiffany Zyniewicz" userId="8f2fd665-9a33-4c86-bcf8-9fbac1a5659c" providerId="ADAL" clId="{0D4747BC-F49E-443C-A35D-DAD280CEB43D}" dt="2021-06-17T20:13:42.018" v="272" actId="20577"/>
          <ac:spMkLst>
            <pc:docMk/>
            <pc:sldMk cId="2112528413" sldId="496"/>
            <ac:spMk id="5122" creationId="{00000000-0000-0000-0000-000000000000}"/>
          </ac:spMkLst>
        </pc:spChg>
        <pc:spChg chg="mod">
          <ac:chgData name="Tiffany Zyniewicz" userId="8f2fd665-9a33-4c86-bcf8-9fbac1a5659c" providerId="ADAL" clId="{0D4747BC-F49E-443C-A35D-DAD280CEB43D}" dt="2021-06-17T20:19:37.516" v="814" actId="20577"/>
          <ac:spMkLst>
            <pc:docMk/>
            <pc:sldMk cId="2112528413" sldId="496"/>
            <ac:spMk id="5123" creationId="{00000000-0000-0000-0000-000000000000}"/>
          </ac:spMkLst>
        </pc:spChg>
      </pc:sldChg>
      <pc:sldChg chg="del">
        <pc:chgData name="Tiffany Zyniewicz" userId="8f2fd665-9a33-4c86-bcf8-9fbac1a5659c" providerId="ADAL" clId="{0D4747BC-F49E-443C-A35D-DAD280CEB43D}" dt="2021-06-17T22:31:34.690" v="12098" actId="47"/>
        <pc:sldMkLst>
          <pc:docMk/>
          <pc:sldMk cId="936285911" sldId="565"/>
        </pc:sldMkLst>
      </pc:sldChg>
      <pc:sldChg chg="del">
        <pc:chgData name="Tiffany Zyniewicz" userId="8f2fd665-9a33-4c86-bcf8-9fbac1a5659c" providerId="ADAL" clId="{0D4747BC-F49E-443C-A35D-DAD280CEB43D}" dt="2021-06-17T20:26:25.165" v="1230" actId="47"/>
        <pc:sldMkLst>
          <pc:docMk/>
          <pc:sldMk cId="103642253" sldId="608"/>
        </pc:sldMkLst>
      </pc:sldChg>
      <pc:sldChg chg="addSp delSp modSp mod">
        <pc:chgData name="Tiffany Zyniewicz" userId="8f2fd665-9a33-4c86-bcf8-9fbac1a5659c" providerId="ADAL" clId="{0D4747BC-F49E-443C-A35D-DAD280CEB43D}" dt="2021-06-18T01:33:23.028" v="12673" actId="1076"/>
        <pc:sldMkLst>
          <pc:docMk/>
          <pc:sldMk cId="3495854388" sldId="613"/>
        </pc:sldMkLst>
        <pc:spChg chg="del">
          <ac:chgData name="Tiffany Zyniewicz" userId="8f2fd665-9a33-4c86-bcf8-9fbac1a5659c" providerId="ADAL" clId="{0D4747BC-F49E-443C-A35D-DAD280CEB43D}" dt="2021-06-17T21:36:58.231" v="7591" actId="478"/>
          <ac:spMkLst>
            <pc:docMk/>
            <pc:sldMk cId="3495854388" sldId="613"/>
            <ac:spMk id="8" creationId="{5E0D6138-CE17-49F8-9A7C-9967187B3720}"/>
          </ac:spMkLst>
        </pc:spChg>
        <pc:spChg chg="add mod">
          <ac:chgData name="Tiffany Zyniewicz" userId="8f2fd665-9a33-4c86-bcf8-9fbac1a5659c" providerId="ADAL" clId="{0D4747BC-F49E-443C-A35D-DAD280CEB43D}" dt="2021-06-17T21:36:58.607" v="7592"/>
          <ac:spMkLst>
            <pc:docMk/>
            <pc:sldMk cId="3495854388" sldId="613"/>
            <ac:spMk id="9" creationId="{0A7113CB-872B-46C9-8ED0-233E58E69A49}"/>
          </ac:spMkLst>
        </pc:spChg>
        <pc:spChg chg="mod">
          <ac:chgData name="Tiffany Zyniewicz" userId="8f2fd665-9a33-4c86-bcf8-9fbac1a5659c" providerId="ADAL" clId="{0D4747BC-F49E-443C-A35D-DAD280CEB43D}" dt="2021-06-17T22:15:49.582" v="10282" actId="20577"/>
          <ac:spMkLst>
            <pc:docMk/>
            <pc:sldMk cId="3495854388" sldId="613"/>
            <ac:spMk id="7171" creationId="{00000000-0000-0000-0000-000000000000}"/>
          </ac:spMkLst>
        </pc:spChg>
        <pc:picChg chg="add mod">
          <ac:chgData name="Tiffany Zyniewicz" userId="8f2fd665-9a33-4c86-bcf8-9fbac1a5659c" providerId="ADAL" clId="{0D4747BC-F49E-443C-A35D-DAD280CEB43D}" dt="2021-06-18T01:33:23.028" v="12673" actId="1076"/>
          <ac:picMkLst>
            <pc:docMk/>
            <pc:sldMk cId="3495854388" sldId="613"/>
            <ac:picMk id="26626" creationId="{AAB82E15-8520-4F7C-8F65-BABAD646B63A}"/>
          </ac:picMkLst>
        </pc:picChg>
      </pc:sldChg>
      <pc:sldChg chg="del">
        <pc:chgData name="Tiffany Zyniewicz" userId="8f2fd665-9a33-4c86-bcf8-9fbac1a5659c" providerId="ADAL" clId="{0D4747BC-F49E-443C-A35D-DAD280CEB43D}" dt="2021-06-17T03:28:50.193" v="77" actId="47"/>
        <pc:sldMkLst>
          <pc:docMk/>
          <pc:sldMk cId="1676988777" sldId="615"/>
        </pc:sldMkLst>
      </pc:sldChg>
      <pc:sldChg chg="addSp delSp modSp mod">
        <pc:chgData name="Tiffany Zyniewicz" userId="8f2fd665-9a33-4c86-bcf8-9fbac1a5659c" providerId="ADAL" clId="{0D4747BC-F49E-443C-A35D-DAD280CEB43D}" dt="2021-06-18T01:09:06.940" v="12627" actId="1076"/>
        <pc:sldMkLst>
          <pc:docMk/>
          <pc:sldMk cId="1094814149" sldId="616"/>
        </pc:sldMkLst>
        <pc:spChg chg="mod">
          <ac:chgData name="Tiffany Zyniewicz" userId="8f2fd665-9a33-4c86-bcf8-9fbac1a5659c" providerId="ADAL" clId="{0D4747BC-F49E-443C-A35D-DAD280CEB43D}" dt="2021-06-17T20:09:49.328" v="162" actId="20577"/>
          <ac:spMkLst>
            <pc:docMk/>
            <pc:sldMk cId="1094814149" sldId="616"/>
            <ac:spMk id="5122" creationId="{00000000-0000-0000-0000-000000000000}"/>
          </ac:spMkLst>
        </pc:spChg>
        <pc:spChg chg="mod">
          <ac:chgData name="Tiffany Zyniewicz" userId="8f2fd665-9a33-4c86-bcf8-9fbac1a5659c" providerId="ADAL" clId="{0D4747BC-F49E-443C-A35D-DAD280CEB43D}" dt="2021-06-18T00:29:53.272" v="12193" actId="20577"/>
          <ac:spMkLst>
            <pc:docMk/>
            <pc:sldMk cId="1094814149" sldId="616"/>
            <ac:spMk id="5123" creationId="{00000000-0000-0000-0000-000000000000}"/>
          </ac:spMkLst>
        </pc:spChg>
        <pc:picChg chg="del">
          <ac:chgData name="Tiffany Zyniewicz" userId="8f2fd665-9a33-4c86-bcf8-9fbac1a5659c" providerId="ADAL" clId="{0D4747BC-F49E-443C-A35D-DAD280CEB43D}" dt="2021-06-17T20:09:55.860" v="163" actId="478"/>
          <ac:picMkLst>
            <pc:docMk/>
            <pc:sldMk cId="1094814149" sldId="616"/>
            <ac:picMk id="1028" creationId="{E88B5785-907E-4DC0-B9EA-16C7EBDA9B71}"/>
          </ac:picMkLst>
        </pc:picChg>
        <pc:picChg chg="add mod">
          <ac:chgData name="Tiffany Zyniewicz" userId="8f2fd665-9a33-4c86-bcf8-9fbac1a5659c" providerId="ADAL" clId="{0D4747BC-F49E-443C-A35D-DAD280CEB43D}" dt="2021-06-18T01:09:06.940" v="12627" actId="1076"/>
          <ac:picMkLst>
            <pc:docMk/>
            <pc:sldMk cId="1094814149" sldId="616"/>
            <ac:picMk id="1030" creationId="{C03F7B1E-7683-45C6-867E-750549E02470}"/>
          </ac:picMkLst>
        </pc:picChg>
      </pc:sldChg>
      <pc:sldChg chg="addSp delSp modSp mod">
        <pc:chgData name="Tiffany Zyniewicz" userId="8f2fd665-9a33-4c86-bcf8-9fbac1a5659c" providerId="ADAL" clId="{0D4747BC-F49E-443C-A35D-DAD280CEB43D}" dt="2021-06-18T01:16:11.428" v="12639" actId="1076"/>
        <pc:sldMkLst>
          <pc:docMk/>
          <pc:sldMk cId="1556850725" sldId="620"/>
        </pc:sldMkLst>
        <pc:spChg chg="mod">
          <ac:chgData name="Tiffany Zyniewicz" userId="8f2fd665-9a33-4c86-bcf8-9fbac1a5659c" providerId="ADAL" clId="{0D4747BC-F49E-443C-A35D-DAD280CEB43D}" dt="2021-06-17T20:33:31.367" v="1473" actId="20577"/>
          <ac:spMkLst>
            <pc:docMk/>
            <pc:sldMk cId="1556850725" sldId="620"/>
            <ac:spMk id="6146" creationId="{00000000-0000-0000-0000-000000000000}"/>
          </ac:spMkLst>
        </pc:spChg>
        <pc:spChg chg="mod">
          <ac:chgData name="Tiffany Zyniewicz" userId="8f2fd665-9a33-4c86-bcf8-9fbac1a5659c" providerId="ADAL" clId="{0D4747BC-F49E-443C-A35D-DAD280CEB43D}" dt="2021-06-17T20:34:59.577" v="1585" actId="20577"/>
          <ac:spMkLst>
            <pc:docMk/>
            <pc:sldMk cId="1556850725" sldId="620"/>
            <ac:spMk id="6147" creationId="{00000000-0000-0000-0000-000000000000}"/>
          </ac:spMkLst>
        </pc:spChg>
        <pc:picChg chg="del">
          <ac:chgData name="Tiffany Zyniewicz" userId="8f2fd665-9a33-4c86-bcf8-9fbac1a5659c" providerId="ADAL" clId="{0D4747BC-F49E-443C-A35D-DAD280CEB43D}" dt="2021-06-17T20:35:06.967" v="1587" actId="478"/>
          <ac:picMkLst>
            <pc:docMk/>
            <pc:sldMk cId="1556850725" sldId="620"/>
            <ac:picMk id="22530" creationId="{05AC8710-C8A1-4AFB-BDB7-C737F0508584}"/>
          </ac:picMkLst>
        </pc:picChg>
        <pc:picChg chg="add mod">
          <ac:chgData name="Tiffany Zyniewicz" userId="8f2fd665-9a33-4c86-bcf8-9fbac1a5659c" providerId="ADAL" clId="{0D4747BC-F49E-443C-A35D-DAD280CEB43D}" dt="2021-06-18T01:16:11.428" v="12639" actId="1076"/>
          <ac:picMkLst>
            <pc:docMk/>
            <pc:sldMk cId="1556850725" sldId="620"/>
            <ac:picMk id="29698" creationId="{266D3B9C-E6A6-4F01-8C91-2D046952FC53}"/>
          </ac:picMkLst>
        </pc:picChg>
      </pc:sldChg>
      <pc:sldChg chg="del">
        <pc:chgData name="Tiffany Zyniewicz" userId="8f2fd665-9a33-4c86-bcf8-9fbac1a5659c" providerId="ADAL" clId="{0D4747BC-F49E-443C-A35D-DAD280CEB43D}" dt="2021-06-17T20:23:03.430" v="1038" actId="2696"/>
        <pc:sldMkLst>
          <pc:docMk/>
          <pc:sldMk cId="68312525" sldId="623"/>
        </pc:sldMkLst>
      </pc:sldChg>
      <pc:sldChg chg="del">
        <pc:chgData name="Tiffany Zyniewicz" userId="8f2fd665-9a33-4c86-bcf8-9fbac1a5659c" providerId="ADAL" clId="{0D4747BC-F49E-443C-A35D-DAD280CEB43D}" dt="2021-06-17T20:28:17.045" v="1376" actId="47"/>
        <pc:sldMkLst>
          <pc:docMk/>
          <pc:sldMk cId="2115710396" sldId="626"/>
        </pc:sldMkLst>
      </pc:sldChg>
      <pc:sldChg chg="addSp delSp modSp mod">
        <pc:chgData name="Tiffany Zyniewicz" userId="8f2fd665-9a33-4c86-bcf8-9fbac1a5659c" providerId="ADAL" clId="{0D4747BC-F49E-443C-A35D-DAD280CEB43D}" dt="2021-06-17T22:11:32.801" v="9497" actId="20577"/>
        <pc:sldMkLst>
          <pc:docMk/>
          <pc:sldMk cId="2389325646" sldId="632"/>
        </pc:sldMkLst>
        <pc:spChg chg="del">
          <ac:chgData name="Tiffany Zyniewicz" userId="8f2fd665-9a33-4c86-bcf8-9fbac1a5659c" providerId="ADAL" clId="{0D4747BC-F49E-443C-A35D-DAD280CEB43D}" dt="2021-06-17T21:36:52.087" v="7589" actId="478"/>
          <ac:spMkLst>
            <pc:docMk/>
            <pc:sldMk cId="2389325646" sldId="632"/>
            <ac:spMk id="7" creationId="{22984509-AE08-4324-8F52-4215DC26AACD}"/>
          </ac:spMkLst>
        </pc:spChg>
        <pc:spChg chg="add mod">
          <ac:chgData name="Tiffany Zyniewicz" userId="8f2fd665-9a33-4c86-bcf8-9fbac1a5659c" providerId="ADAL" clId="{0D4747BC-F49E-443C-A35D-DAD280CEB43D}" dt="2021-06-17T21:36:52.462" v="7590"/>
          <ac:spMkLst>
            <pc:docMk/>
            <pc:sldMk cId="2389325646" sldId="632"/>
            <ac:spMk id="8" creationId="{A0E0C308-4605-42D6-8CF0-6BCE7834D07D}"/>
          </ac:spMkLst>
        </pc:spChg>
        <pc:spChg chg="mod">
          <ac:chgData name="Tiffany Zyniewicz" userId="8f2fd665-9a33-4c86-bcf8-9fbac1a5659c" providerId="ADAL" clId="{0D4747BC-F49E-443C-A35D-DAD280CEB43D}" dt="2021-06-17T22:11:32.801" v="9497" actId="20577"/>
          <ac:spMkLst>
            <pc:docMk/>
            <pc:sldMk cId="2389325646" sldId="632"/>
            <ac:spMk id="7171" creationId="{00000000-0000-0000-0000-000000000000}"/>
          </ac:spMkLst>
        </pc:spChg>
      </pc:sldChg>
      <pc:sldChg chg="del">
        <pc:chgData name="Tiffany Zyniewicz" userId="8f2fd665-9a33-4c86-bcf8-9fbac1a5659c" providerId="ADAL" clId="{0D4747BC-F49E-443C-A35D-DAD280CEB43D}" dt="2021-06-17T20:26:26.158" v="1231" actId="47"/>
        <pc:sldMkLst>
          <pc:docMk/>
          <pc:sldMk cId="2874900500" sldId="641"/>
        </pc:sldMkLst>
      </pc:sldChg>
      <pc:sldChg chg="modSp mod">
        <pc:chgData name="Tiffany Zyniewicz" userId="8f2fd665-9a33-4c86-bcf8-9fbac1a5659c" providerId="ADAL" clId="{0D4747BC-F49E-443C-A35D-DAD280CEB43D}" dt="2021-06-17T20:30:28.020" v="1417" actId="947"/>
        <pc:sldMkLst>
          <pc:docMk/>
          <pc:sldMk cId="42266405" sldId="642"/>
        </pc:sldMkLst>
        <pc:spChg chg="mod">
          <ac:chgData name="Tiffany Zyniewicz" userId="8f2fd665-9a33-4c86-bcf8-9fbac1a5659c" providerId="ADAL" clId="{0D4747BC-F49E-443C-A35D-DAD280CEB43D}" dt="2021-06-17T20:28:52.307" v="1408" actId="20577"/>
          <ac:spMkLst>
            <pc:docMk/>
            <pc:sldMk cId="42266405" sldId="642"/>
            <ac:spMk id="5122" creationId="{00000000-0000-0000-0000-000000000000}"/>
          </ac:spMkLst>
        </pc:spChg>
        <pc:spChg chg="mod">
          <ac:chgData name="Tiffany Zyniewicz" userId="8f2fd665-9a33-4c86-bcf8-9fbac1a5659c" providerId="ADAL" clId="{0D4747BC-F49E-443C-A35D-DAD280CEB43D}" dt="2021-06-17T20:30:28.020" v="1417" actId="947"/>
          <ac:spMkLst>
            <pc:docMk/>
            <pc:sldMk cId="42266405" sldId="642"/>
            <ac:spMk id="5123" creationId="{00000000-0000-0000-0000-000000000000}"/>
          </ac:spMkLst>
        </pc:spChg>
      </pc:sldChg>
      <pc:sldChg chg="modSp mod">
        <pc:chgData name="Tiffany Zyniewicz" userId="8f2fd665-9a33-4c86-bcf8-9fbac1a5659c" providerId="ADAL" clId="{0D4747BC-F49E-443C-A35D-DAD280CEB43D}" dt="2021-06-17T20:38:05.900" v="1759" actId="20577"/>
        <pc:sldMkLst>
          <pc:docMk/>
          <pc:sldMk cId="2651818692" sldId="644"/>
        </pc:sldMkLst>
        <pc:spChg chg="mod">
          <ac:chgData name="Tiffany Zyniewicz" userId="8f2fd665-9a33-4c86-bcf8-9fbac1a5659c" providerId="ADAL" clId="{0D4747BC-F49E-443C-A35D-DAD280CEB43D}" dt="2021-06-17T20:36:12.858" v="1691" actId="20577"/>
          <ac:spMkLst>
            <pc:docMk/>
            <pc:sldMk cId="2651818692" sldId="644"/>
            <ac:spMk id="6146" creationId="{00000000-0000-0000-0000-000000000000}"/>
          </ac:spMkLst>
        </pc:spChg>
        <pc:spChg chg="mod">
          <ac:chgData name="Tiffany Zyniewicz" userId="8f2fd665-9a33-4c86-bcf8-9fbac1a5659c" providerId="ADAL" clId="{0D4747BC-F49E-443C-A35D-DAD280CEB43D}" dt="2021-06-17T20:38:05.900" v="1759" actId="20577"/>
          <ac:spMkLst>
            <pc:docMk/>
            <pc:sldMk cId="2651818692" sldId="644"/>
            <ac:spMk id="6147" creationId="{00000000-0000-0000-0000-000000000000}"/>
          </ac:spMkLst>
        </pc:spChg>
      </pc:sldChg>
      <pc:sldChg chg="del">
        <pc:chgData name="Tiffany Zyniewicz" userId="8f2fd665-9a33-4c86-bcf8-9fbac1a5659c" providerId="ADAL" clId="{0D4747BC-F49E-443C-A35D-DAD280CEB43D}" dt="2021-06-17T20:44:50.865" v="2257" actId="47"/>
        <pc:sldMkLst>
          <pc:docMk/>
          <pc:sldMk cId="1272097221" sldId="645"/>
        </pc:sldMkLst>
      </pc:sldChg>
      <pc:sldChg chg="del">
        <pc:chgData name="Tiffany Zyniewicz" userId="8f2fd665-9a33-4c86-bcf8-9fbac1a5659c" providerId="ADAL" clId="{0D4747BC-F49E-443C-A35D-DAD280CEB43D}" dt="2021-06-17T20:44:51.743" v="2258" actId="47"/>
        <pc:sldMkLst>
          <pc:docMk/>
          <pc:sldMk cId="1437446069" sldId="646"/>
        </pc:sldMkLst>
      </pc:sldChg>
      <pc:sldChg chg="modSp mod">
        <pc:chgData name="Tiffany Zyniewicz" userId="8f2fd665-9a33-4c86-bcf8-9fbac1a5659c" providerId="ADAL" clId="{0D4747BC-F49E-443C-A35D-DAD280CEB43D}" dt="2021-06-17T20:47:04.322" v="2636" actId="20577"/>
        <pc:sldMkLst>
          <pc:docMk/>
          <pc:sldMk cId="1560648363" sldId="648"/>
        </pc:sldMkLst>
        <pc:spChg chg="mod">
          <ac:chgData name="Tiffany Zyniewicz" userId="8f2fd665-9a33-4c86-bcf8-9fbac1a5659c" providerId="ADAL" clId="{0D4747BC-F49E-443C-A35D-DAD280CEB43D}" dt="2021-06-17T20:45:09.330" v="2276" actId="20577"/>
          <ac:spMkLst>
            <pc:docMk/>
            <pc:sldMk cId="1560648363" sldId="648"/>
            <ac:spMk id="2" creationId="{00000000-0000-0000-0000-000000000000}"/>
          </ac:spMkLst>
        </pc:spChg>
        <pc:graphicFrameChg chg="modGraphic">
          <ac:chgData name="Tiffany Zyniewicz" userId="8f2fd665-9a33-4c86-bcf8-9fbac1a5659c" providerId="ADAL" clId="{0D4747BC-F49E-443C-A35D-DAD280CEB43D}" dt="2021-06-17T20:47:04.322" v="2636" actId="20577"/>
          <ac:graphicFrameMkLst>
            <pc:docMk/>
            <pc:sldMk cId="1560648363" sldId="648"/>
            <ac:graphicFrameMk id="8" creationId="{BDB48780-4D40-4D15-B803-FE6265AE5DAD}"/>
          </ac:graphicFrameMkLst>
        </pc:graphicFrameChg>
      </pc:sldChg>
      <pc:sldChg chg="modSp mod">
        <pc:chgData name="Tiffany Zyniewicz" userId="8f2fd665-9a33-4c86-bcf8-9fbac1a5659c" providerId="ADAL" clId="{0D4747BC-F49E-443C-A35D-DAD280CEB43D}" dt="2021-06-17T21:06:21.688" v="4438" actId="20577"/>
        <pc:sldMkLst>
          <pc:docMk/>
          <pc:sldMk cId="850084825" sldId="649"/>
        </pc:sldMkLst>
        <pc:spChg chg="mod">
          <ac:chgData name="Tiffany Zyniewicz" userId="8f2fd665-9a33-4c86-bcf8-9fbac1a5659c" providerId="ADAL" clId="{0D4747BC-F49E-443C-A35D-DAD280CEB43D}" dt="2021-06-17T21:00:15.205" v="3936" actId="1076"/>
          <ac:spMkLst>
            <pc:docMk/>
            <pc:sldMk cId="850084825" sldId="649"/>
            <ac:spMk id="5122" creationId="{00000000-0000-0000-0000-000000000000}"/>
          </ac:spMkLst>
        </pc:spChg>
        <pc:spChg chg="mod">
          <ac:chgData name="Tiffany Zyniewicz" userId="8f2fd665-9a33-4c86-bcf8-9fbac1a5659c" providerId="ADAL" clId="{0D4747BC-F49E-443C-A35D-DAD280CEB43D}" dt="2021-06-17T21:06:21.688" v="4438" actId="20577"/>
          <ac:spMkLst>
            <pc:docMk/>
            <pc:sldMk cId="850084825" sldId="649"/>
            <ac:spMk id="5123" creationId="{00000000-0000-0000-0000-000000000000}"/>
          </ac:spMkLst>
        </pc:spChg>
      </pc:sldChg>
      <pc:sldChg chg="addSp delSp modSp mod">
        <pc:chgData name="Tiffany Zyniewicz" userId="8f2fd665-9a33-4c86-bcf8-9fbac1a5659c" providerId="ADAL" clId="{0D4747BC-F49E-443C-A35D-DAD280CEB43D}" dt="2021-06-18T01:24:56.805" v="12658" actId="1076"/>
        <pc:sldMkLst>
          <pc:docMk/>
          <pc:sldMk cId="3437629534" sldId="650"/>
        </pc:sldMkLst>
        <pc:spChg chg="mod">
          <ac:chgData name="Tiffany Zyniewicz" userId="8f2fd665-9a33-4c86-bcf8-9fbac1a5659c" providerId="ADAL" clId="{0D4747BC-F49E-443C-A35D-DAD280CEB43D}" dt="2021-06-17T21:09:56.324" v="4838" actId="1076"/>
          <ac:spMkLst>
            <pc:docMk/>
            <pc:sldMk cId="3437629534" sldId="650"/>
            <ac:spMk id="8" creationId="{8D69E555-F1F4-432A-9A76-A1AD6FF2965B}"/>
          </ac:spMkLst>
        </pc:spChg>
        <pc:spChg chg="mod">
          <ac:chgData name="Tiffany Zyniewicz" userId="8f2fd665-9a33-4c86-bcf8-9fbac1a5659c" providerId="ADAL" clId="{0D4747BC-F49E-443C-A35D-DAD280CEB43D}" dt="2021-06-17T21:09:44.590" v="4836" actId="313"/>
          <ac:spMkLst>
            <pc:docMk/>
            <pc:sldMk cId="3437629534" sldId="650"/>
            <ac:spMk id="6147" creationId="{00000000-0000-0000-0000-000000000000}"/>
          </ac:spMkLst>
        </pc:spChg>
        <pc:picChg chg="del">
          <ac:chgData name="Tiffany Zyniewicz" userId="8f2fd665-9a33-4c86-bcf8-9fbac1a5659c" providerId="ADAL" clId="{0D4747BC-F49E-443C-A35D-DAD280CEB43D}" dt="2021-06-18T01:24:10.436" v="12655" actId="478"/>
          <ac:picMkLst>
            <pc:docMk/>
            <pc:sldMk cId="3437629534" sldId="650"/>
            <ac:picMk id="22530" creationId="{05AC8710-C8A1-4AFB-BDB7-C737F0508584}"/>
          </ac:picMkLst>
        </pc:picChg>
        <pc:picChg chg="add mod">
          <ac:chgData name="Tiffany Zyniewicz" userId="8f2fd665-9a33-4c86-bcf8-9fbac1a5659c" providerId="ADAL" clId="{0D4747BC-F49E-443C-A35D-DAD280CEB43D}" dt="2021-06-18T01:24:56.805" v="12658" actId="1076"/>
          <ac:picMkLst>
            <pc:docMk/>
            <pc:sldMk cId="3437629534" sldId="650"/>
            <ac:picMk id="34818" creationId="{D881A430-97B1-4A83-A39A-BDE1E855DEBD}"/>
          </ac:picMkLst>
        </pc:picChg>
      </pc:sldChg>
      <pc:sldChg chg="addSp delSp modSp mod">
        <pc:chgData name="Tiffany Zyniewicz" userId="8f2fd665-9a33-4c86-bcf8-9fbac1a5659c" providerId="ADAL" clId="{0D4747BC-F49E-443C-A35D-DAD280CEB43D}" dt="2021-06-17T21:12:35.693" v="5104" actId="20577"/>
        <pc:sldMkLst>
          <pc:docMk/>
          <pc:sldMk cId="2300799807" sldId="651"/>
        </pc:sldMkLst>
        <pc:spChg chg="del">
          <ac:chgData name="Tiffany Zyniewicz" userId="8f2fd665-9a33-4c86-bcf8-9fbac1a5659c" providerId="ADAL" clId="{0D4747BC-F49E-443C-A35D-DAD280CEB43D}" dt="2021-06-17T21:10:07.236" v="4839" actId="478"/>
          <ac:spMkLst>
            <pc:docMk/>
            <pc:sldMk cId="2300799807" sldId="651"/>
            <ac:spMk id="9" creationId="{4B716535-6D92-47AF-96F7-AA40B0F46069}"/>
          </ac:spMkLst>
        </pc:spChg>
        <pc:spChg chg="add mod">
          <ac:chgData name="Tiffany Zyniewicz" userId="8f2fd665-9a33-4c86-bcf8-9fbac1a5659c" providerId="ADAL" clId="{0D4747BC-F49E-443C-A35D-DAD280CEB43D}" dt="2021-06-17T21:10:27.980" v="4877" actId="1076"/>
          <ac:spMkLst>
            <pc:docMk/>
            <pc:sldMk cId="2300799807" sldId="651"/>
            <ac:spMk id="10" creationId="{ADD1E1E2-5639-4277-9021-A3177F0D7571}"/>
          </ac:spMkLst>
        </pc:spChg>
        <pc:spChg chg="mod">
          <ac:chgData name="Tiffany Zyniewicz" userId="8f2fd665-9a33-4c86-bcf8-9fbac1a5659c" providerId="ADAL" clId="{0D4747BC-F49E-443C-A35D-DAD280CEB43D}" dt="2021-06-17T21:12:35.693" v="5104" actId="20577"/>
          <ac:spMkLst>
            <pc:docMk/>
            <pc:sldMk cId="2300799807" sldId="651"/>
            <ac:spMk id="6147" creationId="{00000000-0000-0000-0000-000000000000}"/>
          </ac:spMkLst>
        </pc:spChg>
      </pc:sldChg>
      <pc:sldChg chg="modSp mod">
        <pc:chgData name="Tiffany Zyniewicz" userId="8f2fd665-9a33-4c86-bcf8-9fbac1a5659c" providerId="ADAL" clId="{0D4747BC-F49E-443C-A35D-DAD280CEB43D}" dt="2021-06-17T21:18:38.610" v="5736" actId="20577"/>
        <pc:sldMkLst>
          <pc:docMk/>
          <pc:sldMk cId="2856430221" sldId="652"/>
        </pc:sldMkLst>
        <pc:spChg chg="mod">
          <ac:chgData name="Tiffany Zyniewicz" userId="8f2fd665-9a33-4c86-bcf8-9fbac1a5659c" providerId="ADAL" clId="{0D4747BC-F49E-443C-A35D-DAD280CEB43D}" dt="2021-06-17T21:12:52.264" v="5106" actId="20577"/>
          <ac:spMkLst>
            <pc:docMk/>
            <pc:sldMk cId="2856430221" sldId="652"/>
            <ac:spMk id="8" creationId="{F863BB6D-A7E2-40C4-AE7A-B8FE9F3CFD91}"/>
          </ac:spMkLst>
        </pc:spChg>
        <pc:spChg chg="mod">
          <ac:chgData name="Tiffany Zyniewicz" userId="8f2fd665-9a33-4c86-bcf8-9fbac1a5659c" providerId="ADAL" clId="{0D4747BC-F49E-443C-A35D-DAD280CEB43D}" dt="2021-06-17T21:18:38.610" v="5736" actId="20577"/>
          <ac:spMkLst>
            <pc:docMk/>
            <pc:sldMk cId="2856430221" sldId="652"/>
            <ac:spMk id="6147" creationId="{00000000-0000-0000-0000-000000000000}"/>
          </ac:spMkLst>
        </pc:spChg>
      </pc:sldChg>
      <pc:sldChg chg="modSp mod">
        <pc:chgData name="Tiffany Zyniewicz" userId="8f2fd665-9a33-4c86-bcf8-9fbac1a5659c" providerId="ADAL" clId="{0D4747BC-F49E-443C-A35D-DAD280CEB43D}" dt="2021-06-17T21:27:50.899" v="6604" actId="798"/>
        <pc:sldMkLst>
          <pc:docMk/>
          <pc:sldMk cId="3485522026" sldId="654"/>
        </pc:sldMkLst>
        <pc:spChg chg="mod">
          <ac:chgData name="Tiffany Zyniewicz" userId="8f2fd665-9a33-4c86-bcf8-9fbac1a5659c" providerId="ADAL" clId="{0D4747BC-F49E-443C-A35D-DAD280CEB43D}" dt="2021-06-17T21:22:56.911" v="6298" actId="20577"/>
          <ac:spMkLst>
            <pc:docMk/>
            <pc:sldMk cId="3485522026" sldId="654"/>
            <ac:spMk id="2" creationId="{00000000-0000-0000-0000-000000000000}"/>
          </ac:spMkLst>
        </pc:spChg>
        <pc:graphicFrameChg chg="mod modGraphic">
          <ac:chgData name="Tiffany Zyniewicz" userId="8f2fd665-9a33-4c86-bcf8-9fbac1a5659c" providerId="ADAL" clId="{0D4747BC-F49E-443C-A35D-DAD280CEB43D}" dt="2021-06-17T21:27:50.899" v="6604" actId="798"/>
          <ac:graphicFrameMkLst>
            <pc:docMk/>
            <pc:sldMk cId="3485522026" sldId="654"/>
            <ac:graphicFrameMk id="8" creationId="{BDB48780-4D40-4D15-B803-FE6265AE5DAD}"/>
          </ac:graphicFrameMkLst>
        </pc:graphicFrameChg>
      </pc:sldChg>
      <pc:sldChg chg="del">
        <pc:chgData name="Tiffany Zyniewicz" userId="8f2fd665-9a33-4c86-bcf8-9fbac1a5659c" providerId="ADAL" clId="{0D4747BC-F49E-443C-A35D-DAD280CEB43D}" dt="2021-06-17T21:33:49.951" v="7140" actId="47"/>
        <pc:sldMkLst>
          <pc:docMk/>
          <pc:sldMk cId="3668429619" sldId="655"/>
        </pc:sldMkLst>
      </pc:sldChg>
      <pc:sldChg chg="del">
        <pc:chgData name="Tiffany Zyniewicz" userId="8f2fd665-9a33-4c86-bcf8-9fbac1a5659c" providerId="ADAL" clId="{0D4747BC-F49E-443C-A35D-DAD280CEB43D}" dt="2021-06-17T21:33:51.936" v="7141" actId="47"/>
        <pc:sldMkLst>
          <pc:docMk/>
          <pc:sldMk cId="1208497318" sldId="656"/>
        </pc:sldMkLst>
      </pc:sldChg>
      <pc:sldChg chg="del">
        <pc:chgData name="Tiffany Zyniewicz" userId="8f2fd665-9a33-4c86-bcf8-9fbac1a5659c" providerId="ADAL" clId="{0D4747BC-F49E-443C-A35D-DAD280CEB43D}" dt="2021-06-17T21:33:53.560" v="7144" actId="47"/>
        <pc:sldMkLst>
          <pc:docMk/>
          <pc:sldMk cId="77409213" sldId="657"/>
        </pc:sldMkLst>
      </pc:sldChg>
      <pc:sldChg chg="del">
        <pc:chgData name="Tiffany Zyniewicz" userId="8f2fd665-9a33-4c86-bcf8-9fbac1a5659c" providerId="ADAL" clId="{0D4747BC-F49E-443C-A35D-DAD280CEB43D}" dt="2021-06-17T21:33:54.053" v="7145" actId="47"/>
        <pc:sldMkLst>
          <pc:docMk/>
          <pc:sldMk cId="142376906" sldId="659"/>
        </pc:sldMkLst>
      </pc:sldChg>
      <pc:sldChg chg="del">
        <pc:chgData name="Tiffany Zyniewicz" userId="8f2fd665-9a33-4c86-bcf8-9fbac1a5659c" providerId="ADAL" clId="{0D4747BC-F49E-443C-A35D-DAD280CEB43D}" dt="2021-06-17T21:33:52.418" v="7142" actId="47"/>
        <pc:sldMkLst>
          <pc:docMk/>
          <pc:sldMk cId="3227560613" sldId="661"/>
        </pc:sldMkLst>
      </pc:sldChg>
      <pc:sldChg chg="del">
        <pc:chgData name="Tiffany Zyniewicz" userId="8f2fd665-9a33-4c86-bcf8-9fbac1a5659c" providerId="ADAL" clId="{0D4747BC-F49E-443C-A35D-DAD280CEB43D}" dt="2021-06-17T21:33:52.977" v="7143" actId="47"/>
        <pc:sldMkLst>
          <pc:docMk/>
          <pc:sldMk cId="3089837104" sldId="662"/>
        </pc:sldMkLst>
      </pc:sldChg>
      <pc:sldChg chg="del">
        <pc:chgData name="Tiffany Zyniewicz" userId="8f2fd665-9a33-4c86-bcf8-9fbac1a5659c" providerId="ADAL" clId="{0D4747BC-F49E-443C-A35D-DAD280CEB43D}" dt="2021-06-17T21:33:54.611" v="7146" actId="47"/>
        <pc:sldMkLst>
          <pc:docMk/>
          <pc:sldMk cId="1014775767" sldId="663"/>
        </pc:sldMkLst>
      </pc:sldChg>
      <pc:sldChg chg="del">
        <pc:chgData name="Tiffany Zyniewicz" userId="8f2fd665-9a33-4c86-bcf8-9fbac1a5659c" providerId="ADAL" clId="{0D4747BC-F49E-443C-A35D-DAD280CEB43D}" dt="2021-06-17T21:33:55.254" v="7147" actId="47"/>
        <pc:sldMkLst>
          <pc:docMk/>
          <pc:sldMk cId="1292508316" sldId="664"/>
        </pc:sldMkLst>
      </pc:sldChg>
      <pc:sldChg chg="addSp delSp modSp del">
        <pc:chgData name="Tiffany Zyniewicz" userId="8f2fd665-9a33-4c86-bcf8-9fbac1a5659c" providerId="ADAL" clId="{0D4747BC-F49E-443C-A35D-DAD280CEB43D}" dt="2021-06-17T22:05:27.411" v="8879" actId="47"/>
        <pc:sldMkLst>
          <pc:docMk/>
          <pc:sldMk cId="1127438595" sldId="665"/>
        </pc:sldMkLst>
        <pc:spChg chg="add mod">
          <ac:chgData name="Tiffany Zyniewicz" userId="8f2fd665-9a33-4c86-bcf8-9fbac1a5659c" providerId="ADAL" clId="{0D4747BC-F49E-443C-A35D-DAD280CEB43D}" dt="2021-06-17T21:36:37.070" v="7584"/>
          <ac:spMkLst>
            <pc:docMk/>
            <pc:sldMk cId="1127438595" sldId="665"/>
            <ac:spMk id="7" creationId="{9535F1E2-302B-4286-A226-2CDD2C5773C4}"/>
          </ac:spMkLst>
        </pc:spChg>
        <pc:spChg chg="del mod">
          <ac:chgData name="Tiffany Zyniewicz" userId="8f2fd665-9a33-4c86-bcf8-9fbac1a5659c" providerId="ADAL" clId="{0D4747BC-F49E-443C-A35D-DAD280CEB43D}" dt="2021-06-17T21:36:36.662" v="7583" actId="478"/>
          <ac:spMkLst>
            <pc:docMk/>
            <pc:sldMk cId="1127438595" sldId="665"/>
            <ac:spMk id="8" creationId="{88C02EEF-2B54-48FC-8ED7-DB33F35B1337}"/>
          </ac:spMkLst>
        </pc:spChg>
      </pc:sldChg>
      <pc:sldChg chg="addSp delSp modSp del">
        <pc:chgData name="Tiffany Zyniewicz" userId="8f2fd665-9a33-4c86-bcf8-9fbac1a5659c" providerId="ADAL" clId="{0D4747BC-F49E-443C-A35D-DAD280CEB43D}" dt="2021-06-17T22:05:28.660" v="8880" actId="47"/>
        <pc:sldMkLst>
          <pc:docMk/>
          <pc:sldMk cId="2532400655" sldId="666"/>
        </pc:sldMkLst>
        <pc:spChg chg="del">
          <ac:chgData name="Tiffany Zyniewicz" userId="8f2fd665-9a33-4c86-bcf8-9fbac1a5659c" providerId="ADAL" clId="{0D4747BC-F49E-443C-A35D-DAD280CEB43D}" dt="2021-06-17T21:36:42.279" v="7585" actId="478"/>
          <ac:spMkLst>
            <pc:docMk/>
            <pc:sldMk cId="2532400655" sldId="666"/>
            <ac:spMk id="8" creationId="{88C02EEF-2B54-48FC-8ED7-DB33F35B1337}"/>
          </ac:spMkLst>
        </pc:spChg>
        <pc:spChg chg="add mod">
          <ac:chgData name="Tiffany Zyniewicz" userId="8f2fd665-9a33-4c86-bcf8-9fbac1a5659c" providerId="ADAL" clId="{0D4747BC-F49E-443C-A35D-DAD280CEB43D}" dt="2021-06-17T21:36:42.671" v="7586"/>
          <ac:spMkLst>
            <pc:docMk/>
            <pc:sldMk cId="2532400655" sldId="666"/>
            <ac:spMk id="9" creationId="{064FF4FD-AA0E-40F6-96DF-7BEFEABCE1CC}"/>
          </ac:spMkLst>
        </pc:spChg>
      </pc:sldChg>
      <pc:sldChg chg="del">
        <pc:chgData name="Tiffany Zyniewicz" userId="8f2fd665-9a33-4c86-bcf8-9fbac1a5659c" providerId="ADAL" clId="{0D4747BC-F49E-443C-A35D-DAD280CEB43D}" dt="2021-06-17T22:16:01.979" v="10283" actId="47"/>
        <pc:sldMkLst>
          <pc:docMk/>
          <pc:sldMk cId="640654348" sldId="667"/>
        </pc:sldMkLst>
      </pc:sldChg>
      <pc:sldChg chg="addSp delSp modSp del">
        <pc:chgData name="Tiffany Zyniewicz" userId="8f2fd665-9a33-4c86-bcf8-9fbac1a5659c" providerId="ADAL" clId="{0D4747BC-F49E-443C-A35D-DAD280CEB43D}" dt="2021-06-17T22:16:04.407" v="10284" actId="47"/>
        <pc:sldMkLst>
          <pc:docMk/>
          <pc:sldMk cId="2379237069" sldId="668"/>
        </pc:sldMkLst>
        <pc:spChg chg="del">
          <ac:chgData name="Tiffany Zyniewicz" userId="8f2fd665-9a33-4c86-bcf8-9fbac1a5659c" providerId="ADAL" clId="{0D4747BC-F49E-443C-A35D-DAD280CEB43D}" dt="2021-06-17T21:37:04.199" v="7593" actId="478"/>
          <ac:spMkLst>
            <pc:docMk/>
            <pc:sldMk cId="2379237069" sldId="668"/>
            <ac:spMk id="8" creationId="{5E0D6138-CE17-49F8-9A7C-9967187B3720}"/>
          </ac:spMkLst>
        </pc:spChg>
        <pc:spChg chg="add mod">
          <ac:chgData name="Tiffany Zyniewicz" userId="8f2fd665-9a33-4c86-bcf8-9fbac1a5659c" providerId="ADAL" clId="{0D4747BC-F49E-443C-A35D-DAD280CEB43D}" dt="2021-06-17T21:37:04.591" v="7594"/>
          <ac:spMkLst>
            <pc:docMk/>
            <pc:sldMk cId="2379237069" sldId="668"/>
            <ac:spMk id="9" creationId="{E0DC83DC-C2FB-4059-A016-42DB668A4086}"/>
          </ac:spMkLst>
        </pc:spChg>
      </pc:sldChg>
      <pc:sldChg chg="addSp delSp modSp mod">
        <pc:chgData name="Tiffany Zyniewicz" userId="8f2fd665-9a33-4c86-bcf8-9fbac1a5659c" providerId="ADAL" clId="{0D4747BC-F49E-443C-A35D-DAD280CEB43D}" dt="2021-06-18T01:35:58.399" v="12681" actId="1076"/>
        <pc:sldMkLst>
          <pc:docMk/>
          <pc:sldMk cId="779479437" sldId="669"/>
        </pc:sldMkLst>
        <pc:spChg chg="add mod">
          <ac:chgData name="Tiffany Zyniewicz" userId="8f2fd665-9a33-4c86-bcf8-9fbac1a5659c" providerId="ADAL" clId="{0D4747BC-F49E-443C-A35D-DAD280CEB43D}" dt="2021-06-17T21:37:16.128" v="7598"/>
          <ac:spMkLst>
            <pc:docMk/>
            <pc:sldMk cId="779479437" sldId="669"/>
            <ac:spMk id="8" creationId="{85C3623B-F4BC-4AEC-8FBC-00CD8B5AEF52}"/>
          </ac:spMkLst>
        </pc:spChg>
        <pc:spChg chg="del">
          <ac:chgData name="Tiffany Zyniewicz" userId="8f2fd665-9a33-4c86-bcf8-9fbac1a5659c" providerId="ADAL" clId="{0D4747BC-F49E-443C-A35D-DAD280CEB43D}" dt="2021-06-17T21:37:15.702" v="7597" actId="478"/>
          <ac:spMkLst>
            <pc:docMk/>
            <pc:sldMk cId="779479437" sldId="669"/>
            <ac:spMk id="10" creationId="{2BCD55EF-9FFA-4046-95BA-745E7D503AAD}"/>
          </ac:spMkLst>
        </pc:spChg>
        <pc:spChg chg="mod">
          <ac:chgData name="Tiffany Zyniewicz" userId="8f2fd665-9a33-4c86-bcf8-9fbac1a5659c" providerId="ADAL" clId="{0D4747BC-F49E-443C-A35D-DAD280CEB43D}" dt="2021-06-17T22:23:27.058" v="11306" actId="20577"/>
          <ac:spMkLst>
            <pc:docMk/>
            <pc:sldMk cId="779479437" sldId="669"/>
            <ac:spMk id="7171" creationId="{00000000-0000-0000-0000-000000000000}"/>
          </ac:spMkLst>
        </pc:spChg>
        <pc:picChg chg="del mod">
          <ac:chgData name="Tiffany Zyniewicz" userId="8f2fd665-9a33-4c86-bcf8-9fbac1a5659c" providerId="ADAL" clId="{0D4747BC-F49E-443C-A35D-DAD280CEB43D}" dt="2021-06-17T22:25:41.334" v="11620" actId="21"/>
          <ac:picMkLst>
            <pc:docMk/>
            <pc:sldMk cId="779479437" sldId="669"/>
            <ac:picMk id="22530" creationId="{54FB7654-17CA-4365-9DC2-7E995EAD9427}"/>
          </ac:picMkLst>
        </pc:picChg>
        <pc:picChg chg="add del mod">
          <ac:chgData name="Tiffany Zyniewicz" userId="8f2fd665-9a33-4c86-bcf8-9fbac1a5659c" providerId="ADAL" clId="{0D4747BC-F49E-443C-A35D-DAD280CEB43D}" dt="2021-06-18T01:35:33.777" v="12678" actId="478"/>
          <ac:picMkLst>
            <pc:docMk/>
            <pc:sldMk cId="779479437" sldId="669"/>
            <ac:picMk id="22532" creationId="{3C0CF869-677F-4988-A820-C619858FB337}"/>
          </ac:picMkLst>
        </pc:picChg>
        <pc:picChg chg="add mod">
          <ac:chgData name="Tiffany Zyniewicz" userId="8f2fd665-9a33-4c86-bcf8-9fbac1a5659c" providerId="ADAL" clId="{0D4747BC-F49E-443C-A35D-DAD280CEB43D}" dt="2021-06-18T01:35:58.399" v="12681" actId="1076"/>
          <ac:picMkLst>
            <pc:docMk/>
            <pc:sldMk cId="779479437" sldId="669"/>
            <ac:picMk id="22534" creationId="{D1A2781B-7414-4A41-9E8E-75D3F6335A37}"/>
          </ac:picMkLst>
        </pc:picChg>
      </pc:sldChg>
      <pc:sldChg chg="addSp delSp modSp mod">
        <pc:chgData name="Tiffany Zyniewicz" userId="8f2fd665-9a33-4c86-bcf8-9fbac1a5659c" providerId="ADAL" clId="{0D4747BC-F49E-443C-A35D-DAD280CEB43D}" dt="2021-06-17T22:28:58.213" v="11698" actId="20577"/>
        <pc:sldMkLst>
          <pc:docMk/>
          <pc:sldMk cId="3747357808" sldId="670"/>
        </pc:sldMkLst>
        <pc:spChg chg="add mod">
          <ac:chgData name="Tiffany Zyniewicz" userId="8f2fd665-9a33-4c86-bcf8-9fbac1a5659c" providerId="ADAL" clId="{0D4747BC-F49E-443C-A35D-DAD280CEB43D}" dt="2021-06-17T21:37:21.615" v="7600"/>
          <ac:spMkLst>
            <pc:docMk/>
            <pc:sldMk cId="3747357808" sldId="670"/>
            <ac:spMk id="8" creationId="{3DEFA4B1-0C77-4E20-86FB-35629E5C66A6}"/>
          </ac:spMkLst>
        </pc:spChg>
        <pc:spChg chg="del">
          <ac:chgData name="Tiffany Zyniewicz" userId="8f2fd665-9a33-4c86-bcf8-9fbac1a5659c" providerId="ADAL" clId="{0D4747BC-F49E-443C-A35D-DAD280CEB43D}" dt="2021-06-17T21:37:21.190" v="7599" actId="478"/>
          <ac:spMkLst>
            <pc:docMk/>
            <pc:sldMk cId="3747357808" sldId="670"/>
            <ac:spMk id="10" creationId="{2BCD55EF-9FFA-4046-95BA-745E7D503AAD}"/>
          </ac:spMkLst>
        </pc:spChg>
        <pc:spChg chg="mod">
          <ac:chgData name="Tiffany Zyniewicz" userId="8f2fd665-9a33-4c86-bcf8-9fbac1a5659c" providerId="ADAL" clId="{0D4747BC-F49E-443C-A35D-DAD280CEB43D}" dt="2021-06-17T22:28:58.213" v="11698" actId="20577"/>
          <ac:spMkLst>
            <pc:docMk/>
            <pc:sldMk cId="3747357808" sldId="670"/>
            <ac:spMk id="7171" creationId="{00000000-0000-0000-0000-000000000000}"/>
          </ac:spMkLst>
        </pc:spChg>
        <pc:picChg chg="add mod">
          <ac:chgData name="Tiffany Zyniewicz" userId="8f2fd665-9a33-4c86-bcf8-9fbac1a5659c" providerId="ADAL" clId="{0D4747BC-F49E-443C-A35D-DAD280CEB43D}" dt="2021-06-17T22:25:47.266" v="11623" actId="1076"/>
          <ac:picMkLst>
            <pc:docMk/>
            <pc:sldMk cId="3747357808" sldId="670"/>
            <ac:picMk id="9" creationId="{3B9B9619-D459-457C-A39A-CBF402DE397C}"/>
          </ac:picMkLst>
        </pc:picChg>
        <pc:picChg chg="del">
          <ac:chgData name="Tiffany Zyniewicz" userId="8f2fd665-9a33-4c86-bcf8-9fbac1a5659c" providerId="ADAL" clId="{0D4747BC-F49E-443C-A35D-DAD280CEB43D}" dt="2021-06-17T22:25:44.290" v="11621" actId="478"/>
          <ac:picMkLst>
            <pc:docMk/>
            <pc:sldMk cId="3747357808" sldId="670"/>
            <ac:picMk id="23554" creationId="{1E767498-B08D-4A17-9A73-56E302AB01BF}"/>
          </ac:picMkLst>
        </pc:picChg>
      </pc:sldChg>
      <pc:sldChg chg="addSp delSp modSp del">
        <pc:chgData name="Tiffany Zyniewicz" userId="8f2fd665-9a33-4c86-bcf8-9fbac1a5659c" providerId="ADAL" clId="{0D4747BC-F49E-443C-A35D-DAD280CEB43D}" dt="2021-06-17T22:31:29.696" v="12097" actId="47"/>
        <pc:sldMkLst>
          <pc:docMk/>
          <pc:sldMk cId="3484262858" sldId="671"/>
        </pc:sldMkLst>
        <pc:spChg chg="add mod">
          <ac:chgData name="Tiffany Zyniewicz" userId="8f2fd665-9a33-4c86-bcf8-9fbac1a5659c" providerId="ADAL" clId="{0D4747BC-F49E-443C-A35D-DAD280CEB43D}" dt="2021-06-17T21:37:26.335" v="7602"/>
          <ac:spMkLst>
            <pc:docMk/>
            <pc:sldMk cId="3484262858" sldId="671"/>
            <ac:spMk id="8" creationId="{4E58CEBF-7865-46D9-AA4E-CB1EFED0D575}"/>
          </ac:spMkLst>
        </pc:spChg>
        <pc:spChg chg="del">
          <ac:chgData name="Tiffany Zyniewicz" userId="8f2fd665-9a33-4c86-bcf8-9fbac1a5659c" providerId="ADAL" clId="{0D4747BC-F49E-443C-A35D-DAD280CEB43D}" dt="2021-06-17T21:37:25.910" v="7601" actId="478"/>
          <ac:spMkLst>
            <pc:docMk/>
            <pc:sldMk cId="3484262858" sldId="671"/>
            <ac:spMk id="10" creationId="{2BCD55EF-9FFA-4046-95BA-745E7D503AAD}"/>
          </ac:spMkLst>
        </pc:spChg>
      </pc:sldChg>
      <pc:sldChg chg="modSp add mod">
        <pc:chgData name="Tiffany Zyniewicz" userId="8f2fd665-9a33-4c86-bcf8-9fbac1a5659c" providerId="ADAL" clId="{0D4747BC-F49E-443C-A35D-DAD280CEB43D}" dt="2021-06-17T03:29:40.991" v="98" actId="12"/>
        <pc:sldMkLst>
          <pc:docMk/>
          <pc:sldMk cId="1784685598" sldId="672"/>
        </pc:sldMkLst>
        <pc:spChg chg="mod">
          <ac:chgData name="Tiffany Zyniewicz" userId="8f2fd665-9a33-4c86-bcf8-9fbac1a5659c" providerId="ADAL" clId="{0D4747BC-F49E-443C-A35D-DAD280CEB43D}" dt="2021-06-17T03:29:40.991" v="98" actId="12"/>
          <ac:spMkLst>
            <pc:docMk/>
            <pc:sldMk cId="1784685598" sldId="672"/>
            <ac:spMk id="8195" creationId="{00000000-0000-0000-0000-000000000000}"/>
          </ac:spMkLst>
        </pc:spChg>
      </pc:sldChg>
      <pc:sldChg chg="addSp delSp modSp add mod">
        <pc:chgData name="Tiffany Zyniewicz" userId="8f2fd665-9a33-4c86-bcf8-9fbac1a5659c" providerId="ADAL" clId="{0D4747BC-F49E-443C-A35D-DAD280CEB43D}" dt="2021-06-18T01:12:57.745" v="12633" actId="1076"/>
        <pc:sldMkLst>
          <pc:docMk/>
          <pc:sldMk cId="4294201293" sldId="673"/>
        </pc:sldMkLst>
        <pc:spChg chg="mod">
          <ac:chgData name="Tiffany Zyniewicz" userId="8f2fd665-9a33-4c86-bcf8-9fbac1a5659c" providerId="ADAL" clId="{0D4747BC-F49E-443C-A35D-DAD280CEB43D}" dt="2021-06-17T20:14:07.044" v="289" actId="20577"/>
          <ac:spMkLst>
            <pc:docMk/>
            <pc:sldMk cId="4294201293" sldId="673"/>
            <ac:spMk id="5122" creationId="{00000000-0000-0000-0000-000000000000}"/>
          </ac:spMkLst>
        </pc:spChg>
        <pc:spChg chg="mod">
          <ac:chgData name="Tiffany Zyniewicz" userId="8f2fd665-9a33-4c86-bcf8-9fbac1a5659c" providerId="ADAL" clId="{0D4747BC-F49E-443C-A35D-DAD280CEB43D}" dt="2021-06-18T00:31:06.793" v="12194" actId="313"/>
          <ac:spMkLst>
            <pc:docMk/>
            <pc:sldMk cId="4294201293" sldId="673"/>
            <ac:spMk id="5123" creationId="{00000000-0000-0000-0000-000000000000}"/>
          </ac:spMkLst>
        </pc:spChg>
        <pc:picChg chg="add del mod">
          <ac:chgData name="Tiffany Zyniewicz" userId="8f2fd665-9a33-4c86-bcf8-9fbac1a5659c" providerId="ADAL" clId="{0D4747BC-F49E-443C-A35D-DAD280CEB43D}" dt="2021-06-18T01:11:58.599" v="12630" actId="478"/>
          <ac:picMkLst>
            <pc:docMk/>
            <pc:sldMk cId="4294201293" sldId="673"/>
            <ac:picMk id="28674" creationId="{9409F1BA-CE55-454B-A3FB-EFA46BD7887E}"/>
          </ac:picMkLst>
        </pc:picChg>
        <pc:picChg chg="add mod">
          <ac:chgData name="Tiffany Zyniewicz" userId="8f2fd665-9a33-4c86-bcf8-9fbac1a5659c" providerId="ADAL" clId="{0D4747BC-F49E-443C-A35D-DAD280CEB43D}" dt="2021-06-18T01:12:57.745" v="12633" actId="1076"/>
          <ac:picMkLst>
            <pc:docMk/>
            <pc:sldMk cId="4294201293" sldId="673"/>
            <ac:picMk id="28676" creationId="{93B606FB-2D3B-47C5-8951-FF5325D5A7A3}"/>
          </ac:picMkLst>
        </pc:picChg>
      </pc:sldChg>
      <pc:sldChg chg="modSp add mod">
        <pc:chgData name="Tiffany Zyniewicz" userId="8f2fd665-9a33-4c86-bcf8-9fbac1a5659c" providerId="ADAL" clId="{0D4747BC-F49E-443C-A35D-DAD280CEB43D}" dt="2021-06-17T20:31:53.815" v="1423" actId="5793"/>
        <pc:sldMkLst>
          <pc:docMk/>
          <pc:sldMk cId="1973306914" sldId="674"/>
        </pc:sldMkLst>
        <pc:spChg chg="mod">
          <ac:chgData name="Tiffany Zyniewicz" userId="8f2fd665-9a33-4c86-bcf8-9fbac1a5659c" providerId="ADAL" clId="{0D4747BC-F49E-443C-A35D-DAD280CEB43D}" dt="2021-06-17T20:29:00.498" v="1413" actId="20577"/>
          <ac:spMkLst>
            <pc:docMk/>
            <pc:sldMk cId="1973306914" sldId="674"/>
            <ac:spMk id="5122" creationId="{00000000-0000-0000-0000-000000000000}"/>
          </ac:spMkLst>
        </pc:spChg>
        <pc:spChg chg="mod">
          <ac:chgData name="Tiffany Zyniewicz" userId="8f2fd665-9a33-4c86-bcf8-9fbac1a5659c" providerId="ADAL" clId="{0D4747BC-F49E-443C-A35D-DAD280CEB43D}" dt="2021-06-17T20:31:53.815" v="1423" actId="5793"/>
          <ac:spMkLst>
            <pc:docMk/>
            <pc:sldMk cId="1973306914" sldId="674"/>
            <ac:spMk id="5123" creationId="{00000000-0000-0000-0000-000000000000}"/>
          </ac:spMkLst>
        </pc:spChg>
      </pc:sldChg>
      <pc:sldChg chg="modSp add mod">
        <pc:chgData name="Tiffany Zyniewicz" userId="8f2fd665-9a33-4c86-bcf8-9fbac1a5659c" providerId="ADAL" clId="{0D4747BC-F49E-443C-A35D-DAD280CEB43D}" dt="2021-06-17T20:33:10.918" v="1459" actId="20577"/>
        <pc:sldMkLst>
          <pc:docMk/>
          <pc:sldMk cId="1886654768" sldId="675"/>
        </pc:sldMkLst>
        <pc:spChg chg="mod">
          <ac:chgData name="Tiffany Zyniewicz" userId="8f2fd665-9a33-4c86-bcf8-9fbac1a5659c" providerId="ADAL" clId="{0D4747BC-F49E-443C-A35D-DAD280CEB43D}" dt="2021-06-17T20:32:02.181" v="1434" actId="20577"/>
          <ac:spMkLst>
            <pc:docMk/>
            <pc:sldMk cId="1886654768" sldId="675"/>
            <ac:spMk id="5122" creationId="{00000000-0000-0000-0000-000000000000}"/>
          </ac:spMkLst>
        </pc:spChg>
        <pc:spChg chg="mod">
          <ac:chgData name="Tiffany Zyniewicz" userId="8f2fd665-9a33-4c86-bcf8-9fbac1a5659c" providerId="ADAL" clId="{0D4747BC-F49E-443C-A35D-DAD280CEB43D}" dt="2021-06-17T20:33:10.918" v="1459" actId="20577"/>
          <ac:spMkLst>
            <pc:docMk/>
            <pc:sldMk cId="1886654768" sldId="675"/>
            <ac:spMk id="5123" creationId="{00000000-0000-0000-0000-000000000000}"/>
          </ac:spMkLst>
        </pc:spChg>
      </pc:sldChg>
      <pc:sldChg chg="addSp delSp modSp add mod">
        <pc:chgData name="Tiffany Zyniewicz" userId="8f2fd665-9a33-4c86-bcf8-9fbac1a5659c" providerId="ADAL" clId="{0D4747BC-F49E-443C-A35D-DAD280CEB43D}" dt="2021-06-18T01:16:51.405" v="12642" actId="1076"/>
        <pc:sldMkLst>
          <pc:docMk/>
          <pc:sldMk cId="3391837226" sldId="676"/>
        </pc:sldMkLst>
        <pc:spChg chg="mod">
          <ac:chgData name="Tiffany Zyniewicz" userId="8f2fd665-9a33-4c86-bcf8-9fbac1a5659c" providerId="ADAL" clId="{0D4747BC-F49E-443C-A35D-DAD280CEB43D}" dt="2021-06-17T20:35:39.674" v="1677" actId="20577"/>
          <ac:spMkLst>
            <pc:docMk/>
            <pc:sldMk cId="3391837226" sldId="676"/>
            <ac:spMk id="6147" creationId="{00000000-0000-0000-0000-000000000000}"/>
          </ac:spMkLst>
        </pc:spChg>
        <pc:picChg chg="del">
          <ac:chgData name="Tiffany Zyniewicz" userId="8f2fd665-9a33-4c86-bcf8-9fbac1a5659c" providerId="ADAL" clId="{0D4747BC-F49E-443C-A35D-DAD280CEB43D}" dt="2021-06-17T20:35:09.784" v="1588" actId="478"/>
          <ac:picMkLst>
            <pc:docMk/>
            <pc:sldMk cId="3391837226" sldId="676"/>
            <ac:picMk id="22530" creationId="{05AC8710-C8A1-4AFB-BDB7-C737F0508584}"/>
          </ac:picMkLst>
        </pc:picChg>
        <pc:picChg chg="add mod">
          <ac:chgData name="Tiffany Zyniewicz" userId="8f2fd665-9a33-4c86-bcf8-9fbac1a5659c" providerId="ADAL" clId="{0D4747BC-F49E-443C-A35D-DAD280CEB43D}" dt="2021-06-18T01:16:51.405" v="12642" actId="1076"/>
          <ac:picMkLst>
            <pc:docMk/>
            <pc:sldMk cId="3391837226" sldId="676"/>
            <ac:picMk id="30722" creationId="{1680EE1E-4E0E-4AD7-A2C6-FED6343FC5C0}"/>
          </ac:picMkLst>
        </pc:picChg>
      </pc:sldChg>
      <pc:sldChg chg="modSp add mod">
        <pc:chgData name="Tiffany Zyniewicz" userId="8f2fd665-9a33-4c86-bcf8-9fbac1a5659c" providerId="ADAL" clId="{0D4747BC-F49E-443C-A35D-DAD280CEB43D}" dt="2021-06-17T20:39:11.774" v="1791" actId="20577"/>
        <pc:sldMkLst>
          <pc:docMk/>
          <pc:sldMk cId="1212252130" sldId="677"/>
        </pc:sldMkLst>
        <pc:spChg chg="mod">
          <ac:chgData name="Tiffany Zyniewicz" userId="8f2fd665-9a33-4c86-bcf8-9fbac1a5659c" providerId="ADAL" clId="{0D4747BC-F49E-443C-A35D-DAD280CEB43D}" dt="2021-06-17T20:38:32.732" v="1770" actId="20577"/>
          <ac:spMkLst>
            <pc:docMk/>
            <pc:sldMk cId="1212252130" sldId="677"/>
            <ac:spMk id="6146" creationId="{00000000-0000-0000-0000-000000000000}"/>
          </ac:spMkLst>
        </pc:spChg>
        <pc:spChg chg="mod">
          <ac:chgData name="Tiffany Zyniewicz" userId="8f2fd665-9a33-4c86-bcf8-9fbac1a5659c" providerId="ADAL" clId="{0D4747BC-F49E-443C-A35D-DAD280CEB43D}" dt="2021-06-17T20:39:11.774" v="1791" actId="20577"/>
          <ac:spMkLst>
            <pc:docMk/>
            <pc:sldMk cId="1212252130" sldId="677"/>
            <ac:spMk id="6147" creationId="{00000000-0000-0000-0000-000000000000}"/>
          </ac:spMkLst>
        </pc:spChg>
      </pc:sldChg>
      <pc:sldChg chg="addSp modSp add mod ord">
        <pc:chgData name="Tiffany Zyniewicz" userId="8f2fd665-9a33-4c86-bcf8-9fbac1a5659c" providerId="ADAL" clId="{0D4747BC-F49E-443C-A35D-DAD280CEB43D}" dt="2021-06-17T20:57:39.938" v="3663"/>
        <pc:sldMkLst>
          <pc:docMk/>
          <pc:sldMk cId="2887938611" sldId="678"/>
        </pc:sldMkLst>
        <pc:spChg chg="mod">
          <ac:chgData name="Tiffany Zyniewicz" userId="8f2fd665-9a33-4c86-bcf8-9fbac1a5659c" providerId="ADAL" clId="{0D4747BC-F49E-443C-A35D-DAD280CEB43D}" dt="2021-06-17T20:40:02.638" v="1809" actId="20577"/>
          <ac:spMkLst>
            <pc:docMk/>
            <pc:sldMk cId="2887938611" sldId="678"/>
            <ac:spMk id="5122" creationId="{00000000-0000-0000-0000-000000000000}"/>
          </ac:spMkLst>
        </pc:spChg>
        <pc:spChg chg="mod">
          <ac:chgData name="Tiffany Zyniewicz" userId="8f2fd665-9a33-4c86-bcf8-9fbac1a5659c" providerId="ADAL" clId="{0D4747BC-F49E-443C-A35D-DAD280CEB43D}" dt="2021-06-17T20:41:56.023" v="1909" actId="20577"/>
          <ac:spMkLst>
            <pc:docMk/>
            <pc:sldMk cId="2887938611" sldId="678"/>
            <ac:spMk id="5123" creationId="{00000000-0000-0000-0000-000000000000}"/>
          </ac:spMkLst>
        </pc:spChg>
        <pc:picChg chg="add mod">
          <ac:chgData name="Tiffany Zyniewicz" userId="8f2fd665-9a33-4c86-bcf8-9fbac1a5659c" providerId="ADAL" clId="{0D4747BC-F49E-443C-A35D-DAD280CEB43D}" dt="2021-06-17T20:57:39.938" v="3663"/>
          <ac:picMkLst>
            <pc:docMk/>
            <pc:sldMk cId="2887938611" sldId="678"/>
            <ac:picMk id="7" creationId="{20F5F713-6538-42FD-B184-278CF57C90C4}"/>
          </ac:picMkLst>
        </pc:picChg>
      </pc:sldChg>
      <pc:sldChg chg="addSp modSp add mod">
        <pc:chgData name="Tiffany Zyniewicz" userId="8f2fd665-9a33-4c86-bcf8-9fbac1a5659c" providerId="ADAL" clId="{0D4747BC-F49E-443C-A35D-DAD280CEB43D}" dt="2021-06-18T01:18:40.167" v="12645" actId="1076"/>
        <pc:sldMkLst>
          <pc:docMk/>
          <pc:sldMk cId="4226274765" sldId="679"/>
        </pc:sldMkLst>
        <pc:spChg chg="mod">
          <ac:chgData name="Tiffany Zyniewicz" userId="8f2fd665-9a33-4c86-bcf8-9fbac1a5659c" providerId="ADAL" clId="{0D4747BC-F49E-443C-A35D-DAD280CEB43D}" dt="2021-06-18T00:43:04.600" v="12304" actId="20577"/>
          <ac:spMkLst>
            <pc:docMk/>
            <pc:sldMk cId="4226274765" sldId="679"/>
            <ac:spMk id="6147" creationId="{00000000-0000-0000-0000-000000000000}"/>
          </ac:spMkLst>
        </pc:spChg>
        <pc:picChg chg="add mod">
          <ac:chgData name="Tiffany Zyniewicz" userId="8f2fd665-9a33-4c86-bcf8-9fbac1a5659c" providerId="ADAL" clId="{0D4747BC-F49E-443C-A35D-DAD280CEB43D}" dt="2021-06-18T01:18:40.167" v="12645" actId="1076"/>
          <ac:picMkLst>
            <pc:docMk/>
            <pc:sldMk cId="4226274765" sldId="679"/>
            <ac:picMk id="31746" creationId="{BFB26CCF-E435-4755-B58C-BBBCFECE30E3}"/>
          </ac:picMkLst>
        </pc:picChg>
      </pc:sldChg>
      <pc:sldChg chg="modSp add mod">
        <pc:chgData name="Tiffany Zyniewicz" userId="8f2fd665-9a33-4c86-bcf8-9fbac1a5659c" providerId="ADAL" clId="{0D4747BC-F49E-443C-A35D-DAD280CEB43D}" dt="2021-06-17T20:48:48.094" v="2922" actId="2165"/>
        <pc:sldMkLst>
          <pc:docMk/>
          <pc:sldMk cId="415675445" sldId="680"/>
        </pc:sldMkLst>
        <pc:spChg chg="mod">
          <ac:chgData name="Tiffany Zyniewicz" userId="8f2fd665-9a33-4c86-bcf8-9fbac1a5659c" providerId="ADAL" clId="{0D4747BC-F49E-443C-A35D-DAD280CEB43D}" dt="2021-06-17T20:47:12.051" v="2647" actId="20577"/>
          <ac:spMkLst>
            <pc:docMk/>
            <pc:sldMk cId="415675445" sldId="680"/>
            <ac:spMk id="2" creationId="{00000000-0000-0000-0000-000000000000}"/>
          </ac:spMkLst>
        </pc:spChg>
        <pc:graphicFrameChg chg="modGraphic">
          <ac:chgData name="Tiffany Zyniewicz" userId="8f2fd665-9a33-4c86-bcf8-9fbac1a5659c" providerId="ADAL" clId="{0D4747BC-F49E-443C-A35D-DAD280CEB43D}" dt="2021-06-17T20:48:48.094" v="2922" actId="2165"/>
          <ac:graphicFrameMkLst>
            <pc:docMk/>
            <pc:sldMk cId="415675445" sldId="680"/>
            <ac:graphicFrameMk id="8" creationId="{BDB48780-4D40-4D15-B803-FE6265AE5DAD}"/>
          </ac:graphicFrameMkLst>
        </pc:graphicFrameChg>
      </pc:sldChg>
      <pc:sldChg chg="modSp add mod">
        <pc:chgData name="Tiffany Zyniewicz" userId="8f2fd665-9a33-4c86-bcf8-9fbac1a5659c" providerId="ADAL" clId="{0D4747BC-F49E-443C-A35D-DAD280CEB43D}" dt="2021-06-17T20:50:31.799" v="2996" actId="20577"/>
        <pc:sldMkLst>
          <pc:docMk/>
          <pc:sldMk cId="3807032310" sldId="681"/>
        </pc:sldMkLst>
        <pc:spChg chg="mod">
          <ac:chgData name="Tiffany Zyniewicz" userId="8f2fd665-9a33-4c86-bcf8-9fbac1a5659c" providerId="ADAL" clId="{0D4747BC-F49E-443C-A35D-DAD280CEB43D}" dt="2021-06-17T20:49:31.877" v="2940" actId="20577"/>
          <ac:spMkLst>
            <pc:docMk/>
            <pc:sldMk cId="3807032310" sldId="681"/>
            <ac:spMk id="5122" creationId="{00000000-0000-0000-0000-000000000000}"/>
          </ac:spMkLst>
        </pc:spChg>
        <pc:spChg chg="mod">
          <ac:chgData name="Tiffany Zyniewicz" userId="8f2fd665-9a33-4c86-bcf8-9fbac1a5659c" providerId="ADAL" clId="{0D4747BC-F49E-443C-A35D-DAD280CEB43D}" dt="2021-06-17T20:50:31.799" v="2996" actId="20577"/>
          <ac:spMkLst>
            <pc:docMk/>
            <pc:sldMk cId="3807032310" sldId="681"/>
            <ac:spMk id="5123" creationId="{00000000-0000-0000-0000-000000000000}"/>
          </ac:spMkLst>
        </pc:spChg>
      </pc:sldChg>
      <pc:sldChg chg="modSp add mod">
        <pc:chgData name="Tiffany Zyniewicz" userId="8f2fd665-9a33-4c86-bcf8-9fbac1a5659c" providerId="ADAL" clId="{0D4747BC-F49E-443C-A35D-DAD280CEB43D}" dt="2021-06-17T20:51:55.145" v="3150" actId="255"/>
        <pc:sldMkLst>
          <pc:docMk/>
          <pc:sldMk cId="2260776352" sldId="682"/>
        </pc:sldMkLst>
        <pc:spChg chg="mod">
          <ac:chgData name="Tiffany Zyniewicz" userId="8f2fd665-9a33-4c86-bcf8-9fbac1a5659c" providerId="ADAL" clId="{0D4747BC-F49E-443C-A35D-DAD280CEB43D}" dt="2021-06-17T20:50:52.647" v="3009" actId="20577"/>
          <ac:spMkLst>
            <pc:docMk/>
            <pc:sldMk cId="2260776352" sldId="682"/>
            <ac:spMk id="5122" creationId="{00000000-0000-0000-0000-000000000000}"/>
          </ac:spMkLst>
        </pc:spChg>
        <pc:spChg chg="mod">
          <ac:chgData name="Tiffany Zyniewicz" userId="8f2fd665-9a33-4c86-bcf8-9fbac1a5659c" providerId="ADAL" clId="{0D4747BC-F49E-443C-A35D-DAD280CEB43D}" dt="2021-06-17T20:51:55.145" v="3150" actId="255"/>
          <ac:spMkLst>
            <pc:docMk/>
            <pc:sldMk cId="2260776352" sldId="682"/>
            <ac:spMk id="5123" creationId="{00000000-0000-0000-0000-000000000000}"/>
          </ac:spMkLst>
        </pc:spChg>
      </pc:sldChg>
      <pc:sldChg chg="add del">
        <pc:chgData name="Tiffany Zyniewicz" userId="8f2fd665-9a33-4c86-bcf8-9fbac1a5659c" providerId="ADAL" clId="{0D4747BC-F49E-443C-A35D-DAD280CEB43D}" dt="2021-06-17T20:51:58.544" v="3151" actId="47"/>
        <pc:sldMkLst>
          <pc:docMk/>
          <pc:sldMk cId="1955957826" sldId="683"/>
        </pc:sldMkLst>
      </pc:sldChg>
      <pc:sldChg chg="addSp modSp add mod">
        <pc:chgData name="Tiffany Zyniewicz" userId="8f2fd665-9a33-4c86-bcf8-9fbac1a5659c" providerId="ADAL" clId="{0D4747BC-F49E-443C-A35D-DAD280CEB43D}" dt="2021-06-18T01:21:35.369" v="12649" actId="1076"/>
        <pc:sldMkLst>
          <pc:docMk/>
          <pc:sldMk cId="2858407239" sldId="684"/>
        </pc:sldMkLst>
        <pc:spChg chg="mod">
          <ac:chgData name="Tiffany Zyniewicz" userId="8f2fd665-9a33-4c86-bcf8-9fbac1a5659c" providerId="ADAL" clId="{0D4747BC-F49E-443C-A35D-DAD280CEB43D}" dt="2021-06-17T20:49:22.741" v="2923"/>
          <ac:spMkLst>
            <pc:docMk/>
            <pc:sldMk cId="2858407239" sldId="684"/>
            <ac:spMk id="4" creationId="{00000000-0000-0000-0000-000000000000}"/>
          </ac:spMkLst>
        </pc:spChg>
        <pc:spChg chg="mod">
          <ac:chgData name="Tiffany Zyniewicz" userId="8f2fd665-9a33-4c86-bcf8-9fbac1a5659c" providerId="ADAL" clId="{0D4747BC-F49E-443C-A35D-DAD280CEB43D}" dt="2021-06-17T20:49:22.741" v="2923"/>
          <ac:spMkLst>
            <pc:docMk/>
            <pc:sldMk cId="2858407239" sldId="684"/>
            <ac:spMk id="5" creationId="{00000000-0000-0000-0000-000000000000}"/>
          </ac:spMkLst>
        </pc:spChg>
        <pc:spChg chg="mod">
          <ac:chgData name="Tiffany Zyniewicz" userId="8f2fd665-9a33-4c86-bcf8-9fbac1a5659c" providerId="ADAL" clId="{0D4747BC-F49E-443C-A35D-DAD280CEB43D}" dt="2021-06-17T20:52:09.687" v="3166" actId="20577"/>
          <ac:spMkLst>
            <pc:docMk/>
            <pc:sldMk cId="2858407239" sldId="684"/>
            <ac:spMk id="6146" creationId="{00000000-0000-0000-0000-000000000000}"/>
          </ac:spMkLst>
        </pc:spChg>
        <pc:spChg chg="mod">
          <ac:chgData name="Tiffany Zyniewicz" userId="8f2fd665-9a33-4c86-bcf8-9fbac1a5659c" providerId="ADAL" clId="{0D4747BC-F49E-443C-A35D-DAD280CEB43D}" dt="2021-06-17T20:53:04.745" v="3237" actId="20577"/>
          <ac:spMkLst>
            <pc:docMk/>
            <pc:sldMk cId="2858407239" sldId="684"/>
            <ac:spMk id="6147" creationId="{00000000-0000-0000-0000-000000000000}"/>
          </ac:spMkLst>
        </pc:spChg>
        <pc:picChg chg="add mod">
          <ac:chgData name="Tiffany Zyniewicz" userId="8f2fd665-9a33-4c86-bcf8-9fbac1a5659c" providerId="ADAL" clId="{0D4747BC-F49E-443C-A35D-DAD280CEB43D}" dt="2021-06-18T01:21:35.369" v="12649" actId="1076"/>
          <ac:picMkLst>
            <pc:docMk/>
            <pc:sldMk cId="2858407239" sldId="684"/>
            <ac:picMk id="32770" creationId="{B0973A80-7794-4E67-8D62-FB0E70239BB0}"/>
          </ac:picMkLst>
        </pc:picChg>
      </pc:sldChg>
      <pc:sldChg chg="modSp add del">
        <pc:chgData name="Tiffany Zyniewicz" userId="8f2fd665-9a33-4c86-bcf8-9fbac1a5659c" providerId="ADAL" clId="{0D4747BC-F49E-443C-A35D-DAD280CEB43D}" dt="2021-06-17T20:53:43.927" v="3336" actId="47"/>
        <pc:sldMkLst>
          <pc:docMk/>
          <pc:sldMk cId="2592559420" sldId="685"/>
        </pc:sldMkLst>
        <pc:spChg chg="mod">
          <ac:chgData name="Tiffany Zyniewicz" userId="8f2fd665-9a33-4c86-bcf8-9fbac1a5659c" providerId="ADAL" clId="{0D4747BC-F49E-443C-A35D-DAD280CEB43D}" dt="2021-06-17T20:49:22.741" v="2923"/>
          <ac:spMkLst>
            <pc:docMk/>
            <pc:sldMk cId="2592559420" sldId="685"/>
            <ac:spMk id="4" creationId="{00000000-0000-0000-0000-000000000000}"/>
          </ac:spMkLst>
        </pc:spChg>
        <pc:spChg chg="mod">
          <ac:chgData name="Tiffany Zyniewicz" userId="8f2fd665-9a33-4c86-bcf8-9fbac1a5659c" providerId="ADAL" clId="{0D4747BC-F49E-443C-A35D-DAD280CEB43D}" dt="2021-06-17T20:49:22.741" v="2923"/>
          <ac:spMkLst>
            <pc:docMk/>
            <pc:sldMk cId="2592559420" sldId="685"/>
            <ac:spMk id="5" creationId="{00000000-0000-0000-0000-000000000000}"/>
          </ac:spMkLst>
        </pc:spChg>
      </pc:sldChg>
      <pc:sldChg chg="modSp add del">
        <pc:chgData name="Tiffany Zyniewicz" userId="8f2fd665-9a33-4c86-bcf8-9fbac1a5659c" providerId="ADAL" clId="{0D4747BC-F49E-443C-A35D-DAD280CEB43D}" dt="2021-06-17T20:53:46.517" v="3337" actId="47"/>
        <pc:sldMkLst>
          <pc:docMk/>
          <pc:sldMk cId="803817396" sldId="686"/>
        </pc:sldMkLst>
        <pc:spChg chg="mod">
          <ac:chgData name="Tiffany Zyniewicz" userId="8f2fd665-9a33-4c86-bcf8-9fbac1a5659c" providerId="ADAL" clId="{0D4747BC-F49E-443C-A35D-DAD280CEB43D}" dt="2021-06-17T20:49:22.741" v="2923"/>
          <ac:spMkLst>
            <pc:docMk/>
            <pc:sldMk cId="803817396" sldId="686"/>
            <ac:spMk id="4" creationId="{00000000-0000-0000-0000-000000000000}"/>
          </ac:spMkLst>
        </pc:spChg>
        <pc:spChg chg="mod">
          <ac:chgData name="Tiffany Zyniewicz" userId="8f2fd665-9a33-4c86-bcf8-9fbac1a5659c" providerId="ADAL" clId="{0D4747BC-F49E-443C-A35D-DAD280CEB43D}" dt="2021-06-17T20:49:22.741" v="2923"/>
          <ac:spMkLst>
            <pc:docMk/>
            <pc:sldMk cId="803817396" sldId="686"/>
            <ac:spMk id="5" creationId="{00000000-0000-0000-0000-000000000000}"/>
          </ac:spMkLst>
        </pc:spChg>
      </pc:sldChg>
      <pc:sldChg chg="modSp add mod">
        <pc:chgData name="Tiffany Zyniewicz" userId="8f2fd665-9a33-4c86-bcf8-9fbac1a5659c" providerId="ADAL" clId="{0D4747BC-F49E-443C-A35D-DAD280CEB43D}" dt="2021-06-18T01:23:31.717" v="12654" actId="20577"/>
        <pc:sldMkLst>
          <pc:docMk/>
          <pc:sldMk cId="4159064672" sldId="687"/>
        </pc:sldMkLst>
        <pc:spChg chg="mod">
          <ac:chgData name="Tiffany Zyniewicz" userId="8f2fd665-9a33-4c86-bcf8-9fbac1a5659c" providerId="ADAL" clId="{0D4747BC-F49E-443C-A35D-DAD280CEB43D}" dt="2021-06-17T20:57:03.551" v="3660" actId="313"/>
          <ac:spMkLst>
            <pc:docMk/>
            <pc:sldMk cId="4159064672" sldId="687"/>
            <ac:spMk id="6146" creationId="{00000000-0000-0000-0000-000000000000}"/>
          </ac:spMkLst>
        </pc:spChg>
        <pc:spChg chg="mod">
          <ac:chgData name="Tiffany Zyniewicz" userId="8f2fd665-9a33-4c86-bcf8-9fbac1a5659c" providerId="ADAL" clId="{0D4747BC-F49E-443C-A35D-DAD280CEB43D}" dt="2021-06-18T01:23:31.717" v="12654" actId="20577"/>
          <ac:spMkLst>
            <pc:docMk/>
            <pc:sldMk cId="4159064672" sldId="687"/>
            <ac:spMk id="6147" creationId="{00000000-0000-0000-0000-000000000000}"/>
          </ac:spMkLst>
        </pc:spChg>
      </pc:sldChg>
      <pc:sldChg chg="add del">
        <pc:chgData name="Tiffany Zyniewicz" userId="8f2fd665-9a33-4c86-bcf8-9fbac1a5659c" providerId="ADAL" clId="{0D4747BC-F49E-443C-A35D-DAD280CEB43D}" dt="2021-06-17T20:57:05.912" v="3661" actId="47"/>
        <pc:sldMkLst>
          <pc:docMk/>
          <pc:sldMk cId="4106120943" sldId="688"/>
        </pc:sldMkLst>
      </pc:sldChg>
      <pc:sldChg chg="add del">
        <pc:chgData name="Tiffany Zyniewicz" userId="8f2fd665-9a33-4c86-bcf8-9fbac1a5659c" providerId="ADAL" clId="{0D4747BC-F49E-443C-A35D-DAD280CEB43D}" dt="2021-06-17T20:57:13.569" v="3662" actId="47"/>
        <pc:sldMkLst>
          <pc:docMk/>
          <pc:sldMk cId="827542378" sldId="689"/>
        </pc:sldMkLst>
      </pc:sldChg>
      <pc:sldChg chg="modSp add mod">
        <pc:chgData name="Tiffany Zyniewicz" userId="8f2fd665-9a33-4c86-bcf8-9fbac1a5659c" providerId="ADAL" clId="{0D4747BC-F49E-443C-A35D-DAD280CEB43D}" dt="2021-06-17T20:59:03.085" v="3883" actId="20577"/>
        <pc:sldMkLst>
          <pc:docMk/>
          <pc:sldMk cId="2103497791" sldId="690"/>
        </pc:sldMkLst>
        <pc:spChg chg="mod">
          <ac:chgData name="Tiffany Zyniewicz" userId="8f2fd665-9a33-4c86-bcf8-9fbac1a5659c" providerId="ADAL" clId="{0D4747BC-F49E-443C-A35D-DAD280CEB43D}" dt="2021-06-17T20:57:52.140" v="3676" actId="20577"/>
          <ac:spMkLst>
            <pc:docMk/>
            <pc:sldMk cId="2103497791" sldId="690"/>
            <ac:spMk id="2" creationId="{00000000-0000-0000-0000-000000000000}"/>
          </ac:spMkLst>
        </pc:spChg>
        <pc:graphicFrameChg chg="mod modGraphic">
          <ac:chgData name="Tiffany Zyniewicz" userId="8f2fd665-9a33-4c86-bcf8-9fbac1a5659c" providerId="ADAL" clId="{0D4747BC-F49E-443C-A35D-DAD280CEB43D}" dt="2021-06-17T20:59:03.085" v="3883" actId="20577"/>
          <ac:graphicFrameMkLst>
            <pc:docMk/>
            <pc:sldMk cId="2103497791" sldId="690"/>
            <ac:graphicFrameMk id="8" creationId="{BDB48780-4D40-4D15-B803-FE6265AE5DAD}"/>
          </ac:graphicFrameMkLst>
        </pc:graphicFrameChg>
      </pc:sldChg>
      <pc:sldChg chg="add del">
        <pc:chgData name="Tiffany Zyniewicz" userId="8f2fd665-9a33-4c86-bcf8-9fbac1a5659c" providerId="ADAL" clId="{0D4747BC-F49E-443C-A35D-DAD280CEB43D}" dt="2021-06-17T20:59:15.993" v="3884" actId="47"/>
        <pc:sldMkLst>
          <pc:docMk/>
          <pc:sldMk cId="3929606746" sldId="691"/>
        </pc:sldMkLst>
      </pc:sldChg>
      <pc:sldChg chg="addSp modSp add mod">
        <pc:chgData name="Tiffany Zyniewicz" userId="8f2fd665-9a33-4c86-bcf8-9fbac1a5659c" providerId="ADAL" clId="{0D4747BC-F49E-443C-A35D-DAD280CEB43D}" dt="2021-06-18T01:22:55.723" v="12652" actId="1076"/>
        <pc:sldMkLst>
          <pc:docMk/>
          <pc:sldMk cId="2970735761" sldId="692"/>
        </pc:sldMkLst>
        <pc:spChg chg="mod">
          <ac:chgData name="Tiffany Zyniewicz" userId="8f2fd665-9a33-4c86-bcf8-9fbac1a5659c" providerId="ADAL" clId="{0D4747BC-F49E-443C-A35D-DAD280CEB43D}" dt="2021-06-17T20:53:41.193" v="3335" actId="20577"/>
          <ac:spMkLst>
            <pc:docMk/>
            <pc:sldMk cId="2970735761" sldId="692"/>
            <ac:spMk id="6147" creationId="{00000000-0000-0000-0000-000000000000}"/>
          </ac:spMkLst>
        </pc:spChg>
        <pc:picChg chg="add mod">
          <ac:chgData name="Tiffany Zyniewicz" userId="8f2fd665-9a33-4c86-bcf8-9fbac1a5659c" providerId="ADAL" clId="{0D4747BC-F49E-443C-A35D-DAD280CEB43D}" dt="2021-06-18T01:22:55.723" v="12652" actId="1076"/>
          <ac:picMkLst>
            <pc:docMk/>
            <pc:sldMk cId="2970735761" sldId="692"/>
            <ac:picMk id="33794" creationId="{9BFB2EBE-1AA3-4946-AAA7-A473CA8D45B7}"/>
          </ac:picMkLst>
        </pc:picChg>
      </pc:sldChg>
      <pc:sldChg chg="modSp add mod">
        <pc:chgData name="Tiffany Zyniewicz" userId="8f2fd665-9a33-4c86-bcf8-9fbac1a5659c" providerId="ADAL" clId="{0D4747BC-F49E-443C-A35D-DAD280CEB43D}" dt="2021-06-17T21:08:39.966" v="4750" actId="1076"/>
        <pc:sldMkLst>
          <pc:docMk/>
          <pc:sldMk cId="769167252" sldId="693"/>
        </pc:sldMkLst>
        <pc:spChg chg="mod">
          <ac:chgData name="Tiffany Zyniewicz" userId="8f2fd665-9a33-4c86-bcf8-9fbac1a5659c" providerId="ADAL" clId="{0D4747BC-F49E-443C-A35D-DAD280CEB43D}" dt="2021-06-17T21:08:39.966" v="4750" actId="1076"/>
          <ac:spMkLst>
            <pc:docMk/>
            <pc:sldMk cId="769167252" sldId="693"/>
            <ac:spMk id="5122" creationId="{00000000-0000-0000-0000-000000000000}"/>
          </ac:spMkLst>
        </pc:spChg>
        <pc:spChg chg="mod">
          <ac:chgData name="Tiffany Zyniewicz" userId="8f2fd665-9a33-4c86-bcf8-9fbac1a5659c" providerId="ADAL" clId="{0D4747BC-F49E-443C-A35D-DAD280CEB43D}" dt="2021-06-17T21:08:27.911" v="4748" actId="255"/>
          <ac:spMkLst>
            <pc:docMk/>
            <pc:sldMk cId="769167252" sldId="693"/>
            <ac:spMk id="5123" creationId="{00000000-0000-0000-0000-000000000000}"/>
          </ac:spMkLst>
        </pc:spChg>
      </pc:sldChg>
      <pc:sldChg chg="modSp add mod">
        <pc:chgData name="Tiffany Zyniewicz" userId="8f2fd665-9a33-4c86-bcf8-9fbac1a5659c" providerId="ADAL" clId="{0D4747BC-F49E-443C-A35D-DAD280CEB43D}" dt="2021-06-17T21:22:37.263" v="6296" actId="5793"/>
        <pc:sldMkLst>
          <pc:docMk/>
          <pc:sldMk cId="3167527269" sldId="694"/>
        </pc:sldMkLst>
        <pc:spChg chg="mod">
          <ac:chgData name="Tiffany Zyniewicz" userId="8f2fd665-9a33-4c86-bcf8-9fbac1a5659c" providerId="ADAL" clId="{0D4747BC-F49E-443C-A35D-DAD280CEB43D}" dt="2021-06-17T21:18:54.530" v="5747" actId="1076"/>
          <ac:spMkLst>
            <pc:docMk/>
            <pc:sldMk cId="3167527269" sldId="694"/>
            <ac:spMk id="8" creationId="{F863BB6D-A7E2-40C4-AE7A-B8FE9F3CFD91}"/>
          </ac:spMkLst>
        </pc:spChg>
        <pc:spChg chg="mod">
          <ac:chgData name="Tiffany Zyniewicz" userId="8f2fd665-9a33-4c86-bcf8-9fbac1a5659c" providerId="ADAL" clId="{0D4747BC-F49E-443C-A35D-DAD280CEB43D}" dt="2021-06-17T21:22:37.263" v="6296" actId="5793"/>
          <ac:spMkLst>
            <pc:docMk/>
            <pc:sldMk cId="3167527269" sldId="694"/>
            <ac:spMk id="6147" creationId="{00000000-0000-0000-0000-000000000000}"/>
          </ac:spMkLst>
        </pc:spChg>
      </pc:sldChg>
      <pc:sldChg chg="modSp add mod">
        <pc:chgData name="Tiffany Zyniewicz" userId="8f2fd665-9a33-4c86-bcf8-9fbac1a5659c" providerId="ADAL" clId="{0D4747BC-F49E-443C-A35D-DAD280CEB43D}" dt="2021-06-17T21:33:28.058" v="7139"/>
        <pc:sldMkLst>
          <pc:docMk/>
          <pc:sldMk cId="423126540" sldId="695"/>
        </pc:sldMkLst>
        <pc:graphicFrameChg chg="mod modGraphic">
          <ac:chgData name="Tiffany Zyniewicz" userId="8f2fd665-9a33-4c86-bcf8-9fbac1a5659c" providerId="ADAL" clId="{0D4747BC-F49E-443C-A35D-DAD280CEB43D}" dt="2021-06-17T21:33:28.058" v="7139"/>
          <ac:graphicFrameMkLst>
            <pc:docMk/>
            <pc:sldMk cId="423126540" sldId="695"/>
            <ac:graphicFrameMk id="8" creationId="{BDB48780-4D40-4D15-B803-FE6265AE5DAD}"/>
          </ac:graphicFrameMkLst>
        </pc:graphicFrameChg>
      </pc:sldChg>
      <pc:sldChg chg="add">
        <pc:chgData name="Tiffany Zyniewicz" userId="8f2fd665-9a33-4c86-bcf8-9fbac1a5659c" providerId="ADAL" clId="{0D4747BC-F49E-443C-A35D-DAD280CEB43D}" dt="2021-06-17T21:59:28.031" v="7971" actId="2890"/>
        <pc:sldMkLst>
          <pc:docMk/>
          <pc:sldMk cId="117219704" sldId="696"/>
        </pc:sldMkLst>
      </pc:sldChg>
      <pc:sldChg chg="addSp modSp add mod">
        <pc:chgData name="Tiffany Zyniewicz" userId="8f2fd665-9a33-4c86-bcf8-9fbac1a5659c" providerId="ADAL" clId="{0D4747BC-F49E-443C-A35D-DAD280CEB43D}" dt="2021-06-18T01:32:27.531" v="12670" actId="1076"/>
        <pc:sldMkLst>
          <pc:docMk/>
          <pc:sldMk cId="3646001594" sldId="697"/>
        </pc:sldMkLst>
        <pc:spChg chg="mod">
          <ac:chgData name="Tiffany Zyniewicz" userId="8f2fd665-9a33-4c86-bcf8-9fbac1a5659c" providerId="ADAL" clId="{0D4747BC-F49E-443C-A35D-DAD280CEB43D}" dt="2021-06-17T22:12:20.381" v="9608" actId="20577"/>
          <ac:spMkLst>
            <pc:docMk/>
            <pc:sldMk cId="3646001594" sldId="697"/>
            <ac:spMk id="7171" creationId="{00000000-0000-0000-0000-000000000000}"/>
          </ac:spMkLst>
        </pc:spChg>
        <pc:picChg chg="add mod">
          <ac:chgData name="Tiffany Zyniewicz" userId="8f2fd665-9a33-4c86-bcf8-9fbac1a5659c" providerId="ADAL" clId="{0D4747BC-F49E-443C-A35D-DAD280CEB43D}" dt="2021-06-18T01:32:27.531" v="12670" actId="1076"/>
          <ac:picMkLst>
            <pc:docMk/>
            <pc:sldMk cId="3646001594" sldId="697"/>
            <ac:picMk id="35842" creationId="{1430E5E1-0BE1-4E19-88C7-F96001E1182D}"/>
          </ac:picMkLst>
        </pc:picChg>
      </pc:sldChg>
      <pc:sldChg chg="modSp add mod ord">
        <pc:chgData name="Tiffany Zyniewicz" userId="8f2fd665-9a33-4c86-bcf8-9fbac1a5659c" providerId="ADAL" clId="{0D4747BC-F49E-443C-A35D-DAD280CEB43D}" dt="2021-06-17T22:18:15.304" v="10533"/>
        <pc:sldMkLst>
          <pc:docMk/>
          <pc:sldMk cId="532426999" sldId="698"/>
        </pc:sldMkLst>
        <pc:spChg chg="mod">
          <ac:chgData name="Tiffany Zyniewicz" userId="8f2fd665-9a33-4c86-bcf8-9fbac1a5659c" providerId="ADAL" clId="{0D4747BC-F49E-443C-A35D-DAD280CEB43D}" dt="2021-06-17T22:14:40.685" v="10090" actId="20577"/>
          <ac:spMkLst>
            <pc:docMk/>
            <pc:sldMk cId="532426999" sldId="698"/>
            <ac:spMk id="10" creationId="{8BE8A550-35B3-4F46-847C-20D299413D94}"/>
          </ac:spMkLst>
        </pc:spChg>
        <pc:picChg chg="mod">
          <ac:chgData name="Tiffany Zyniewicz" userId="8f2fd665-9a33-4c86-bcf8-9fbac1a5659c" providerId="ADAL" clId="{0D4747BC-F49E-443C-A35D-DAD280CEB43D}" dt="2021-06-17T22:14:44.349" v="10091" actId="14100"/>
          <ac:picMkLst>
            <pc:docMk/>
            <pc:sldMk cId="532426999" sldId="698"/>
            <ac:picMk id="7" creationId="{2146B676-2433-41AD-BFCB-02C206611403}"/>
          </ac:picMkLst>
        </pc:picChg>
      </pc:sldChg>
      <pc:sldChg chg="addSp delSp modSp add mod">
        <pc:chgData name="Tiffany Zyniewicz" userId="8f2fd665-9a33-4c86-bcf8-9fbac1a5659c" providerId="ADAL" clId="{0D4747BC-F49E-443C-A35D-DAD280CEB43D}" dt="2021-06-18T01:37:36.114" v="12690" actId="20577"/>
        <pc:sldMkLst>
          <pc:docMk/>
          <pc:sldMk cId="3869251747" sldId="699"/>
        </pc:sldMkLst>
        <pc:spChg chg="mod">
          <ac:chgData name="Tiffany Zyniewicz" userId="8f2fd665-9a33-4c86-bcf8-9fbac1a5659c" providerId="ADAL" clId="{0D4747BC-F49E-443C-A35D-DAD280CEB43D}" dt="2021-06-18T01:37:36.114" v="12690" actId="20577"/>
          <ac:spMkLst>
            <pc:docMk/>
            <pc:sldMk cId="3869251747" sldId="699"/>
            <ac:spMk id="7171" creationId="{00000000-0000-0000-0000-000000000000}"/>
          </ac:spMkLst>
        </pc:spChg>
        <pc:picChg chg="del">
          <ac:chgData name="Tiffany Zyniewicz" userId="8f2fd665-9a33-4c86-bcf8-9fbac1a5659c" providerId="ADAL" clId="{0D4747BC-F49E-443C-A35D-DAD280CEB43D}" dt="2021-06-17T22:25:57.635" v="11625" actId="478"/>
          <ac:picMkLst>
            <pc:docMk/>
            <pc:sldMk cId="3869251747" sldId="699"/>
            <ac:picMk id="9" creationId="{3B9B9619-D459-457C-A39A-CBF402DE397C}"/>
          </ac:picMkLst>
        </pc:picChg>
        <pc:picChg chg="add mod">
          <ac:chgData name="Tiffany Zyniewicz" userId="8f2fd665-9a33-4c86-bcf8-9fbac1a5659c" providerId="ADAL" clId="{0D4747BC-F49E-443C-A35D-DAD280CEB43D}" dt="2021-06-18T01:37:32.664" v="12686" actId="1076"/>
          <ac:picMkLst>
            <pc:docMk/>
            <pc:sldMk cId="3869251747" sldId="699"/>
            <ac:picMk id="36866" creationId="{2FE3DD74-2AE8-4158-9EBF-BEEA6D66E9B9}"/>
          </ac:picMkLst>
        </pc:picChg>
      </pc:sldChg>
      <pc:sldChg chg="new del">
        <pc:chgData name="Tiffany Zyniewicz" userId="8f2fd665-9a33-4c86-bcf8-9fbac1a5659c" providerId="ADAL" clId="{0D4747BC-F49E-443C-A35D-DAD280CEB43D}" dt="2021-06-18T00:32:37.187" v="12196" actId="680"/>
        <pc:sldMkLst>
          <pc:docMk/>
          <pc:sldMk cId="294091991" sldId="700"/>
        </pc:sldMkLst>
      </pc:sldChg>
      <pc:sldChg chg="modSp add mod">
        <pc:chgData name="Tiffany Zyniewicz" userId="8f2fd665-9a33-4c86-bcf8-9fbac1a5659c" providerId="ADAL" clId="{0D4747BC-F49E-443C-A35D-DAD280CEB43D}" dt="2021-06-18T00:34:15.488" v="12303" actId="13926"/>
        <pc:sldMkLst>
          <pc:docMk/>
          <pc:sldMk cId="3705181539" sldId="700"/>
        </pc:sldMkLst>
        <pc:spChg chg="mod">
          <ac:chgData name="Tiffany Zyniewicz" userId="8f2fd665-9a33-4c86-bcf8-9fbac1a5659c" providerId="ADAL" clId="{0D4747BC-F49E-443C-A35D-DAD280CEB43D}" dt="2021-06-18T00:33:07.084" v="12217" actId="20577"/>
          <ac:spMkLst>
            <pc:docMk/>
            <pc:sldMk cId="3705181539" sldId="700"/>
            <ac:spMk id="5122" creationId="{00000000-0000-0000-0000-000000000000}"/>
          </ac:spMkLst>
        </pc:spChg>
        <pc:spChg chg="mod">
          <ac:chgData name="Tiffany Zyniewicz" userId="8f2fd665-9a33-4c86-bcf8-9fbac1a5659c" providerId="ADAL" clId="{0D4747BC-F49E-443C-A35D-DAD280CEB43D}" dt="2021-06-18T00:34:15.488" v="12303" actId="13926"/>
          <ac:spMkLst>
            <pc:docMk/>
            <pc:sldMk cId="3705181539" sldId="700"/>
            <ac:spMk id="5123" creationId="{00000000-0000-0000-0000-000000000000}"/>
          </ac:spMkLst>
        </pc:spChg>
      </pc:sldChg>
      <pc:sldChg chg="add">
        <pc:chgData name="Tiffany Zyniewicz" userId="8f2fd665-9a33-4c86-bcf8-9fbac1a5659c" providerId="ADAL" clId="{0D4747BC-F49E-443C-A35D-DAD280CEB43D}" dt="2021-06-18T00:53:26.604" v="12305" actId="2890"/>
        <pc:sldMkLst>
          <pc:docMk/>
          <pc:sldMk cId="3123693498" sldId="70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52235B0-F59D-4F31-85E6-EF005CCA9A57}" type="datetimeFigureOut">
              <a:rPr lang="en-US"/>
              <a:pPr>
                <a:defRPr/>
              </a:pPr>
              <a:t>3/30/2023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F9D4C33-2821-49F8-8AA6-30CA939CFF9A}" type="slidenum">
              <a:rPr lang="en-US"/>
              <a:pPr>
                <a:defRPr/>
              </a:pPr>
              <a:t>‹#›</a:t>
            </a:fld>
            <a:endParaRPr lang="en-US" dirty="0"/>
          </a:p>
        </p:txBody>
      </p:sp>
    </p:spTree>
    <p:extLst>
      <p:ext uri="{BB962C8B-B14F-4D97-AF65-F5344CB8AC3E}">
        <p14:creationId xmlns:p14="http://schemas.microsoft.com/office/powerpoint/2010/main" val="12198536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C443B46-3867-42B8-9B90-F0060E094AC7}" type="datetimeFigureOut">
              <a:rPr lang="en-US"/>
              <a:pPr>
                <a:defRPr/>
              </a:pPr>
              <a:t>3/30/2023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270DF98-8515-4272-AE18-335A0D2356F1}" type="slidenum">
              <a:rPr lang="en-US"/>
              <a:pPr>
                <a:defRPr/>
              </a:pPr>
              <a:t>‹#›</a:t>
            </a:fld>
            <a:endParaRPr lang="en-US" dirty="0"/>
          </a:p>
        </p:txBody>
      </p:sp>
    </p:spTree>
    <p:extLst>
      <p:ext uri="{BB962C8B-B14F-4D97-AF65-F5344CB8AC3E}">
        <p14:creationId xmlns:p14="http://schemas.microsoft.com/office/powerpoint/2010/main" val="222378440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ppt_open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65" name="Rectangle 17"/>
          <p:cNvSpPr>
            <a:spLocks noGrp="1" noChangeArrowheads="1"/>
          </p:cNvSpPr>
          <p:nvPr>
            <p:ph type="ctrTitle"/>
          </p:nvPr>
        </p:nvSpPr>
        <p:spPr>
          <a:xfrm>
            <a:off x="1223963" y="3724275"/>
            <a:ext cx="6692900" cy="838200"/>
          </a:xfrm>
          <a:effectLst/>
        </p:spPr>
        <p:txBody>
          <a:bodyPr anchorCtr="1"/>
          <a:lstStyle>
            <a:lvl1pPr algn="ctr">
              <a:defRPr/>
            </a:lvl1pPr>
          </a:lstStyle>
          <a:p>
            <a:r>
              <a:rPr lang="en-US"/>
              <a:t>Click to edit Master title style</a:t>
            </a:r>
          </a:p>
        </p:txBody>
      </p:sp>
      <p:sp>
        <p:nvSpPr>
          <p:cNvPr id="181266" name="Rectangle 18"/>
          <p:cNvSpPr>
            <a:spLocks noGrp="1" noChangeArrowheads="1"/>
          </p:cNvSpPr>
          <p:nvPr>
            <p:ph type="subTitle" idx="1"/>
          </p:nvPr>
        </p:nvSpPr>
        <p:spPr>
          <a:xfrm>
            <a:off x="1371600" y="5307013"/>
            <a:ext cx="6400800" cy="533400"/>
          </a:xfrm>
        </p:spPr>
        <p:txBody>
          <a:bodyPr lIns="91440" tIns="45720" rIns="91440" bIns="45720"/>
          <a:lstStyle>
            <a:lvl1pPr marL="0" indent="0" algn="ctr">
              <a:buFontTx/>
              <a:buNone/>
              <a:defRPr sz="1800"/>
            </a:lvl1pPr>
          </a:lstStyle>
          <a:p>
            <a:r>
              <a:rPr lang="en-US"/>
              <a:t>Click to edit Master subtitle style</a:t>
            </a:r>
          </a:p>
        </p:txBody>
      </p:sp>
    </p:spTree>
    <p:extLst>
      <p:ext uri="{BB962C8B-B14F-4D97-AF65-F5344CB8AC3E}">
        <p14:creationId xmlns:p14="http://schemas.microsoft.com/office/powerpoint/2010/main" val="3934889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2725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9263" y="1611313"/>
            <a:ext cx="2155825" cy="4421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200" y="1611313"/>
            <a:ext cx="6316663" cy="4421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4486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 name="Picture 15" descr="ppt_open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5421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12422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93622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868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B61BEF0D-F0BB-DE4B-95CE-6DB70DBA9567}" type="datetimeFigureOut">
              <a:rPr lang="en-US" smtClean="0"/>
              <a:pPr/>
              <a:t>3/30/2023</a:t>
            </a:fld>
            <a:endParaRPr lang="en-US" dirty="0"/>
          </a:p>
        </p:txBody>
      </p:sp>
      <p:sp>
        <p:nvSpPr>
          <p:cNvPr id="5" name="Footer Placeholder 4"/>
          <p:cNvSpPr>
            <a:spLocks noGrp="1"/>
          </p:cNvSpPr>
          <p:nvPr>
            <p:ph type="ftr" sz="quarter" idx="11"/>
          </p:nvPr>
        </p:nvSpPr>
        <p:spPr>
          <a:xfrm>
            <a:off x="2743973" y="5870576"/>
            <a:ext cx="3932137" cy="377825"/>
          </a:xfrm>
        </p:spPr>
        <p:txBody>
          <a:bodyPr/>
          <a:lstStyle/>
          <a:p>
            <a:endParaRPr lang="en-US" dirty="0"/>
          </a:p>
        </p:txBody>
      </p:sp>
      <p:sp>
        <p:nvSpPr>
          <p:cNvPr id="6" name="Slide Number Placeholder 5"/>
          <p:cNvSpPr>
            <a:spLocks noGrp="1"/>
          </p:cNvSpPr>
          <p:nvPr>
            <p:ph type="sldNum" sz="quarter" idx="12"/>
          </p:nvPr>
        </p:nvSpPr>
        <p:spPr>
          <a:xfrm>
            <a:off x="8040685" y="5870576"/>
            <a:ext cx="417516" cy="377825"/>
          </a:xfrm>
        </p:spPr>
        <p:txBody>
          <a:bodyPr/>
          <a:lstStyle/>
          <a:p>
            <a:fld id="{D57F1E4F-1CFF-5643-939E-217C01CDF565}" type="slidenum">
              <a:rPr lang="en-US" smtClean="0"/>
              <a:pPr/>
              <a:t>‹#›</a:t>
            </a:fld>
            <a:endParaRPr lang="en-US" dirty="0"/>
          </a:p>
        </p:txBody>
      </p:sp>
      <p:pic>
        <p:nvPicPr>
          <p:cNvPr id="8" name="Picture 15" descr="ppt_opener.jpg">
            <a:extLst>
              <a:ext uri="{FF2B5EF4-FFF2-40B4-BE49-F238E27FC236}">
                <a16:creationId xmlns:a16="http://schemas.microsoft.com/office/drawing/2014/main" id="{86C73957-2B69-453F-BE7F-4DC20033F67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83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2723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8907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8768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3388" y="1520675"/>
            <a:ext cx="8613775" cy="3686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3692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3156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8790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3/30/2023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4289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6492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1190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918967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149313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903661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2976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512428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152374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0712369"/>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4712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18000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45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9941" y="635468"/>
            <a:ext cx="8524875" cy="388937"/>
          </a:xfrm>
        </p:spPr>
        <p:txBody>
          <a:bodyPr/>
          <a:lstStyle/>
          <a:p>
            <a:r>
              <a:rPr lang="en-US" dirty="0"/>
              <a:t>Click to edit Master title style</a:t>
            </a:r>
          </a:p>
        </p:txBody>
      </p:sp>
      <p:sp>
        <p:nvSpPr>
          <p:cNvPr id="3" name="Content Placeholder 2"/>
          <p:cNvSpPr>
            <a:spLocks noGrp="1"/>
          </p:cNvSpPr>
          <p:nvPr>
            <p:ph sz="half" idx="1"/>
          </p:nvPr>
        </p:nvSpPr>
        <p:spPr>
          <a:xfrm>
            <a:off x="330200" y="2346325"/>
            <a:ext cx="4230688" cy="368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3288" y="2346325"/>
            <a:ext cx="4230687" cy="368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9386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7365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3338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114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60158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84252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image" Target="../media/image1.jpe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3388" y="716150"/>
            <a:ext cx="8524875" cy="388937"/>
          </a:xfrm>
          <a:prstGeom prst="rect">
            <a:avLst/>
          </a:prstGeom>
          <a:noFill/>
          <a:ln>
            <a:noFill/>
          </a:ln>
          <a:effectLst>
            <a:outerShdw blurRad="63500" dist="17961" dir="2700000" algn="ctr" rotWithShape="0">
              <a:schemeClr val="bg2">
                <a:alpha val="74998"/>
              </a:schemeClr>
            </a:outerShdw>
          </a:effectLst>
          <a:extLst>
            <a:ext uri="{FAA26D3D-D897-4be2-8F04-BA451C77F1D7}"/>
          </a:extLst>
        </p:spPr>
        <p:txBody>
          <a:bodyPr vert="horz" wrap="square" lIns="0" tIns="0" rIns="0" bIns="0" numCol="1" anchor="b" anchorCtr="0" compatLnSpc="1">
            <a:prstTxWarp prst="textNoShape">
              <a:avLst/>
            </a:prstTxWarp>
            <a:spAutoFit/>
          </a:bodyPr>
          <a:lstStyle/>
          <a:p>
            <a:pPr lvl="0"/>
            <a:r>
              <a:rPr lang="en-US" dirty="0"/>
              <a:t>Click to edit Master title style</a:t>
            </a:r>
          </a:p>
        </p:txBody>
      </p:sp>
      <p:sp>
        <p:nvSpPr>
          <p:cNvPr id="1027" name="Rectangle 4"/>
          <p:cNvSpPr>
            <a:spLocks noGrp="1" noChangeArrowheads="1"/>
          </p:cNvSpPr>
          <p:nvPr>
            <p:ph type="body" idx="1"/>
          </p:nvPr>
        </p:nvSpPr>
        <p:spPr bwMode="auto">
          <a:xfrm>
            <a:off x="443753" y="1499160"/>
            <a:ext cx="8613775"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Text Box 11"/>
          <p:cNvSpPr txBox="1">
            <a:spLocks noChangeArrowheads="1"/>
          </p:cNvSpPr>
          <p:nvPr userDrawn="1"/>
        </p:nvSpPr>
        <p:spPr bwMode="auto">
          <a:xfrm>
            <a:off x="303213" y="6581775"/>
            <a:ext cx="8840787" cy="269875"/>
          </a:xfrm>
          <a:prstGeom prst="rect">
            <a:avLst/>
          </a:prstGeom>
          <a:noFill/>
          <a:ln>
            <a:noFill/>
          </a:ln>
        </p:spPr>
        <p:txBody>
          <a:bodyPr/>
          <a:lstStyle>
            <a:lvl1pPr eaLnBrk="0" hangingPunct="0">
              <a:tabLst>
                <a:tab pos="7485063" algn="l"/>
              </a:tabLst>
              <a:defRPr sz="2400">
                <a:solidFill>
                  <a:schemeClr val="tx1"/>
                </a:solidFill>
                <a:latin typeface="Arial" charset="0"/>
              </a:defRPr>
            </a:lvl1pPr>
            <a:lvl2pPr marL="742950" indent="-285750" eaLnBrk="0" hangingPunct="0">
              <a:tabLst>
                <a:tab pos="7485063" algn="l"/>
              </a:tabLst>
              <a:defRPr sz="2400">
                <a:solidFill>
                  <a:schemeClr val="tx1"/>
                </a:solidFill>
                <a:latin typeface="Arial" charset="0"/>
              </a:defRPr>
            </a:lvl2pPr>
            <a:lvl3pPr marL="1143000" indent="-228600" eaLnBrk="0" hangingPunct="0">
              <a:tabLst>
                <a:tab pos="7485063" algn="l"/>
              </a:tabLst>
              <a:defRPr sz="2400">
                <a:solidFill>
                  <a:schemeClr val="tx1"/>
                </a:solidFill>
                <a:latin typeface="Arial" charset="0"/>
              </a:defRPr>
            </a:lvl3pPr>
            <a:lvl4pPr marL="1600200" indent="-228600" eaLnBrk="0" hangingPunct="0">
              <a:tabLst>
                <a:tab pos="7485063" algn="l"/>
              </a:tabLst>
              <a:defRPr sz="2400">
                <a:solidFill>
                  <a:schemeClr val="tx1"/>
                </a:solidFill>
                <a:latin typeface="Arial" charset="0"/>
              </a:defRPr>
            </a:lvl4pPr>
            <a:lvl5pPr marL="2057400" indent="-228600" eaLnBrk="0" hangingPunct="0">
              <a:tabLst>
                <a:tab pos="7485063" algn="l"/>
              </a:tabLst>
              <a:defRPr sz="2400">
                <a:solidFill>
                  <a:schemeClr val="tx1"/>
                </a:solidFill>
                <a:latin typeface="Arial" charset="0"/>
              </a:defRPr>
            </a:lvl5pPr>
            <a:lvl6pPr marL="2514600" indent="-228600" algn="ctr" eaLnBrk="0" fontAlgn="base" hangingPunct="0">
              <a:spcBef>
                <a:spcPct val="0"/>
              </a:spcBef>
              <a:spcAft>
                <a:spcPct val="0"/>
              </a:spcAft>
              <a:tabLst>
                <a:tab pos="7485063" algn="l"/>
              </a:tabLst>
              <a:defRPr sz="2400">
                <a:solidFill>
                  <a:schemeClr val="tx1"/>
                </a:solidFill>
                <a:latin typeface="Arial" charset="0"/>
              </a:defRPr>
            </a:lvl6pPr>
            <a:lvl7pPr marL="2971800" indent="-228600" algn="ctr" eaLnBrk="0" fontAlgn="base" hangingPunct="0">
              <a:spcBef>
                <a:spcPct val="0"/>
              </a:spcBef>
              <a:spcAft>
                <a:spcPct val="0"/>
              </a:spcAft>
              <a:tabLst>
                <a:tab pos="7485063" algn="l"/>
              </a:tabLst>
              <a:defRPr sz="2400">
                <a:solidFill>
                  <a:schemeClr val="tx1"/>
                </a:solidFill>
                <a:latin typeface="Arial" charset="0"/>
              </a:defRPr>
            </a:lvl7pPr>
            <a:lvl8pPr marL="3429000" indent="-228600" algn="ctr" eaLnBrk="0" fontAlgn="base" hangingPunct="0">
              <a:spcBef>
                <a:spcPct val="0"/>
              </a:spcBef>
              <a:spcAft>
                <a:spcPct val="0"/>
              </a:spcAft>
              <a:tabLst>
                <a:tab pos="7485063" algn="l"/>
              </a:tabLst>
              <a:defRPr sz="2400">
                <a:solidFill>
                  <a:schemeClr val="tx1"/>
                </a:solidFill>
                <a:latin typeface="Arial" charset="0"/>
              </a:defRPr>
            </a:lvl8pPr>
            <a:lvl9pPr marL="3886200" indent="-228600" algn="ctr" eaLnBrk="0" fontAlgn="base" hangingPunct="0">
              <a:spcBef>
                <a:spcPct val="0"/>
              </a:spcBef>
              <a:spcAft>
                <a:spcPct val="0"/>
              </a:spcAft>
              <a:tabLst>
                <a:tab pos="7485063" algn="l"/>
              </a:tabLst>
              <a:defRPr sz="2400">
                <a:solidFill>
                  <a:schemeClr val="tx1"/>
                </a:solidFill>
                <a:latin typeface="Arial" charset="0"/>
              </a:defRPr>
            </a:lvl9pPr>
          </a:lstStyle>
          <a:p>
            <a:pPr algn="r" eaLnBrk="1" hangingPunct="1">
              <a:spcBef>
                <a:spcPct val="50000"/>
              </a:spcBef>
              <a:defRPr/>
            </a:pPr>
            <a:endParaRPr lang="en-US" sz="1000" dirty="0">
              <a:ea typeface="+mn-ea"/>
            </a:endParaRPr>
          </a:p>
        </p:txBody>
      </p:sp>
      <p:sp>
        <p:nvSpPr>
          <p:cNvPr id="6" name="Text Box 13"/>
          <p:cNvSpPr txBox="1">
            <a:spLocks noChangeArrowheads="1"/>
          </p:cNvSpPr>
          <p:nvPr userDrawn="1"/>
        </p:nvSpPr>
        <p:spPr bwMode="auto">
          <a:xfrm>
            <a:off x="0" y="6588125"/>
            <a:ext cx="9144000" cy="269875"/>
          </a:xfrm>
          <a:prstGeom prst="rect">
            <a:avLst/>
          </a:prstGeom>
          <a:noFill/>
          <a:ln>
            <a:noFill/>
          </a:ln>
          <a:effectLst/>
        </p:spPr>
        <p:txBody>
          <a:bodyPr/>
          <a:lstStyle>
            <a:lvl1pPr algn="l" eaLnBrk="0" hangingPunct="0">
              <a:tabLst>
                <a:tab pos="7485063" algn="l"/>
              </a:tabLst>
              <a:defRPr sz="2400">
                <a:solidFill>
                  <a:schemeClr val="tx1"/>
                </a:solidFill>
                <a:latin typeface="Times New Roman" pitchFamily="18" charset="0"/>
              </a:defRPr>
            </a:lvl1pPr>
            <a:lvl2pPr algn="l" eaLnBrk="0" hangingPunct="0">
              <a:tabLst>
                <a:tab pos="7485063" algn="l"/>
              </a:tabLst>
              <a:defRPr sz="2400">
                <a:solidFill>
                  <a:schemeClr val="tx1"/>
                </a:solidFill>
                <a:latin typeface="Times New Roman" pitchFamily="18" charset="0"/>
              </a:defRPr>
            </a:lvl2pPr>
            <a:lvl3pPr algn="l" eaLnBrk="0" hangingPunct="0">
              <a:tabLst>
                <a:tab pos="7485063" algn="l"/>
              </a:tabLst>
              <a:defRPr sz="2400">
                <a:solidFill>
                  <a:schemeClr val="tx1"/>
                </a:solidFill>
                <a:latin typeface="Times New Roman" pitchFamily="18" charset="0"/>
              </a:defRPr>
            </a:lvl3pPr>
            <a:lvl4pPr algn="l" eaLnBrk="0" hangingPunct="0">
              <a:tabLst>
                <a:tab pos="7485063" algn="l"/>
              </a:tabLst>
              <a:defRPr sz="2400">
                <a:solidFill>
                  <a:schemeClr val="tx1"/>
                </a:solidFill>
                <a:latin typeface="Times New Roman" pitchFamily="18" charset="0"/>
              </a:defRPr>
            </a:lvl4pPr>
            <a:lvl5pPr algn="l" eaLnBrk="0" hangingPunct="0">
              <a:tabLst>
                <a:tab pos="7485063" algn="l"/>
              </a:tabLst>
              <a:defRPr sz="2400">
                <a:solidFill>
                  <a:schemeClr val="tx1"/>
                </a:solidFill>
                <a:latin typeface="Times New Roman" pitchFamily="18" charset="0"/>
              </a:defRPr>
            </a:lvl5pPr>
            <a:lvl6pPr eaLnBrk="0" fontAlgn="base" hangingPunct="0">
              <a:spcBef>
                <a:spcPct val="0"/>
              </a:spcBef>
              <a:spcAft>
                <a:spcPct val="0"/>
              </a:spcAft>
              <a:tabLst>
                <a:tab pos="7485063" algn="l"/>
              </a:tabLst>
              <a:defRPr sz="2400">
                <a:solidFill>
                  <a:schemeClr val="tx1"/>
                </a:solidFill>
                <a:latin typeface="Times New Roman" pitchFamily="18" charset="0"/>
              </a:defRPr>
            </a:lvl6pPr>
            <a:lvl7pPr eaLnBrk="0" fontAlgn="base" hangingPunct="0">
              <a:spcBef>
                <a:spcPct val="0"/>
              </a:spcBef>
              <a:spcAft>
                <a:spcPct val="0"/>
              </a:spcAft>
              <a:tabLst>
                <a:tab pos="7485063" algn="l"/>
              </a:tabLst>
              <a:defRPr sz="2400">
                <a:solidFill>
                  <a:schemeClr val="tx1"/>
                </a:solidFill>
                <a:latin typeface="Times New Roman" pitchFamily="18" charset="0"/>
              </a:defRPr>
            </a:lvl7pPr>
            <a:lvl8pPr eaLnBrk="0" fontAlgn="base" hangingPunct="0">
              <a:spcBef>
                <a:spcPct val="0"/>
              </a:spcBef>
              <a:spcAft>
                <a:spcPct val="0"/>
              </a:spcAft>
              <a:tabLst>
                <a:tab pos="7485063" algn="l"/>
              </a:tabLst>
              <a:defRPr sz="2400">
                <a:solidFill>
                  <a:schemeClr val="tx1"/>
                </a:solidFill>
                <a:latin typeface="Times New Roman" pitchFamily="18" charset="0"/>
              </a:defRPr>
            </a:lvl8pPr>
            <a:lvl9pPr eaLnBrk="0" fontAlgn="base" hangingPunct="0">
              <a:spcBef>
                <a:spcPct val="0"/>
              </a:spcBef>
              <a:spcAft>
                <a:spcPct val="0"/>
              </a:spcAft>
              <a:tabLst>
                <a:tab pos="7485063" algn="l"/>
              </a:tabLst>
              <a:defRPr sz="2400">
                <a:solidFill>
                  <a:schemeClr val="tx1"/>
                </a:solidFill>
                <a:latin typeface="Times New Roman" pitchFamily="18" charset="0"/>
              </a:defRPr>
            </a:lvl9pPr>
          </a:lstStyle>
          <a:p>
            <a:pPr algn="ctr">
              <a:defRPr/>
            </a:pPr>
            <a:r>
              <a:rPr lang="en-US" sz="1000" dirty="0">
                <a:latin typeface="Arial" pitchFamily="34" charset="0"/>
                <a:ea typeface="ＭＳ Ｐゴシック" pitchFamily="34" charset="-128"/>
                <a:cs typeface="Arial" pitchFamily="34" charset="0"/>
              </a:rPr>
              <a:t>Copyright © 2022 Wolters Kluwer · All Rights Reserved</a:t>
            </a:r>
          </a:p>
        </p:txBody>
      </p:sp>
      <p:cxnSp>
        <p:nvCxnSpPr>
          <p:cNvPr id="7" name="Straight Connector 6"/>
          <p:cNvCxnSpPr/>
          <p:nvPr userDrawn="1"/>
        </p:nvCxnSpPr>
        <p:spPr>
          <a:xfrm>
            <a:off x="0" y="1158875"/>
            <a:ext cx="9144000"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pic>
        <p:nvPicPr>
          <p:cNvPr id="1032" name="Picture 14" descr="WK_CMYK.jpg"/>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457200" y="6600825"/>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42271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26" r:id="rId14"/>
    <p:sldLayoutId id="2147483728" r:id="rId15"/>
  </p:sldLayoutIdLst>
  <p:hf hdr="0" ftr="0" dt="0"/>
  <p:txStyles>
    <p:titleStyle>
      <a:lvl1pPr algn="l" rtl="0" eaLnBrk="0" fontAlgn="base" hangingPunct="0">
        <a:lnSpc>
          <a:spcPct val="90000"/>
        </a:lnSpc>
        <a:spcBef>
          <a:spcPct val="0"/>
        </a:spcBef>
        <a:spcAft>
          <a:spcPct val="0"/>
        </a:spcAft>
        <a:defRPr sz="2800" b="1">
          <a:solidFill>
            <a:srgbClr val="186EC4"/>
          </a:solidFill>
          <a:latin typeface="+mj-lt"/>
          <a:ea typeface="ヒラギノ角ゴ Pro W3" charset="0"/>
          <a:cs typeface="+mj-cs"/>
        </a:defRPr>
      </a:lvl1pPr>
      <a:lvl2pPr algn="l" rtl="0" eaLnBrk="0" fontAlgn="base" hangingPunct="0">
        <a:lnSpc>
          <a:spcPct val="90000"/>
        </a:lnSpc>
        <a:spcBef>
          <a:spcPct val="0"/>
        </a:spcBef>
        <a:spcAft>
          <a:spcPct val="0"/>
        </a:spcAft>
        <a:defRPr sz="2800" b="1">
          <a:solidFill>
            <a:srgbClr val="186EC4"/>
          </a:solidFill>
          <a:latin typeface="Verdana" pitchFamily="34" charset="0"/>
          <a:ea typeface="ヒラギノ角ゴ Pro W3" charset="0"/>
        </a:defRPr>
      </a:lvl2pPr>
      <a:lvl3pPr algn="l" rtl="0" eaLnBrk="0" fontAlgn="base" hangingPunct="0">
        <a:lnSpc>
          <a:spcPct val="90000"/>
        </a:lnSpc>
        <a:spcBef>
          <a:spcPct val="0"/>
        </a:spcBef>
        <a:spcAft>
          <a:spcPct val="0"/>
        </a:spcAft>
        <a:defRPr sz="2800" b="1">
          <a:solidFill>
            <a:srgbClr val="186EC4"/>
          </a:solidFill>
          <a:latin typeface="Verdana" pitchFamily="34" charset="0"/>
          <a:ea typeface="ヒラギノ角ゴ Pro W3" charset="0"/>
        </a:defRPr>
      </a:lvl3pPr>
      <a:lvl4pPr algn="l" rtl="0" eaLnBrk="0" fontAlgn="base" hangingPunct="0">
        <a:lnSpc>
          <a:spcPct val="90000"/>
        </a:lnSpc>
        <a:spcBef>
          <a:spcPct val="0"/>
        </a:spcBef>
        <a:spcAft>
          <a:spcPct val="0"/>
        </a:spcAft>
        <a:defRPr sz="2800" b="1">
          <a:solidFill>
            <a:srgbClr val="186EC4"/>
          </a:solidFill>
          <a:latin typeface="Verdana" pitchFamily="34" charset="0"/>
          <a:ea typeface="ヒラギノ角ゴ Pro W3" charset="0"/>
        </a:defRPr>
      </a:lvl4pPr>
      <a:lvl5pPr algn="l" rtl="0" eaLnBrk="0" fontAlgn="base" hangingPunct="0">
        <a:lnSpc>
          <a:spcPct val="90000"/>
        </a:lnSpc>
        <a:spcBef>
          <a:spcPct val="0"/>
        </a:spcBef>
        <a:spcAft>
          <a:spcPct val="0"/>
        </a:spcAft>
        <a:defRPr sz="2800" b="1">
          <a:solidFill>
            <a:srgbClr val="186EC4"/>
          </a:solidFill>
          <a:latin typeface="Verdana" pitchFamily="34" charset="0"/>
          <a:ea typeface="ヒラギノ角ゴ Pro W3" charset="0"/>
        </a:defRPr>
      </a:lvl5pPr>
      <a:lvl6pPr marL="457200" algn="l" rtl="0" fontAlgn="base">
        <a:lnSpc>
          <a:spcPct val="90000"/>
        </a:lnSpc>
        <a:spcBef>
          <a:spcPct val="0"/>
        </a:spcBef>
        <a:spcAft>
          <a:spcPct val="0"/>
        </a:spcAft>
        <a:defRPr sz="2800" b="1">
          <a:solidFill>
            <a:srgbClr val="186EC4"/>
          </a:solidFill>
          <a:latin typeface="Verdana" pitchFamily="34" charset="0"/>
        </a:defRPr>
      </a:lvl6pPr>
      <a:lvl7pPr marL="914400" algn="l" rtl="0" fontAlgn="base">
        <a:lnSpc>
          <a:spcPct val="90000"/>
        </a:lnSpc>
        <a:spcBef>
          <a:spcPct val="0"/>
        </a:spcBef>
        <a:spcAft>
          <a:spcPct val="0"/>
        </a:spcAft>
        <a:defRPr sz="2800" b="1">
          <a:solidFill>
            <a:srgbClr val="186EC4"/>
          </a:solidFill>
          <a:latin typeface="Verdana" pitchFamily="34" charset="0"/>
        </a:defRPr>
      </a:lvl7pPr>
      <a:lvl8pPr marL="1371600" algn="l" rtl="0" fontAlgn="base">
        <a:lnSpc>
          <a:spcPct val="90000"/>
        </a:lnSpc>
        <a:spcBef>
          <a:spcPct val="0"/>
        </a:spcBef>
        <a:spcAft>
          <a:spcPct val="0"/>
        </a:spcAft>
        <a:defRPr sz="2800" b="1">
          <a:solidFill>
            <a:srgbClr val="186EC4"/>
          </a:solidFill>
          <a:latin typeface="Verdana" pitchFamily="34" charset="0"/>
        </a:defRPr>
      </a:lvl8pPr>
      <a:lvl9pPr marL="1828800" algn="l" rtl="0" fontAlgn="base">
        <a:lnSpc>
          <a:spcPct val="90000"/>
        </a:lnSpc>
        <a:spcBef>
          <a:spcPct val="0"/>
        </a:spcBef>
        <a:spcAft>
          <a:spcPct val="0"/>
        </a:spcAft>
        <a:defRPr sz="2800" b="1">
          <a:solidFill>
            <a:srgbClr val="186EC4"/>
          </a:solidFill>
          <a:latin typeface="Verdana" pitchFamily="34" charset="0"/>
        </a:defRPr>
      </a:lvl9pPr>
    </p:titleStyle>
    <p:bodyStyle>
      <a:lvl1pPr marL="342900" indent="-342900" algn="l" rtl="0" eaLnBrk="0" fontAlgn="base" hangingPunct="0">
        <a:lnSpc>
          <a:spcPct val="90000"/>
        </a:lnSpc>
        <a:spcBef>
          <a:spcPct val="60000"/>
        </a:spcBef>
        <a:spcAft>
          <a:spcPct val="0"/>
        </a:spcAft>
        <a:buClr>
          <a:srgbClr val="CC9900"/>
        </a:buClr>
        <a:buFont typeface="Wingdings" panose="05000000000000000000" pitchFamily="2" charset="2"/>
        <a:buChar char="v"/>
        <a:defRPr sz="2400">
          <a:solidFill>
            <a:schemeClr val="tx1"/>
          </a:solidFill>
          <a:latin typeface="+mn-lt"/>
          <a:ea typeface="ヒラギノ角ゴ Pro W3" charset="0"/>
          <a:cs typeface="+mn-cs"/>
        </a:defRPr>
      </a:lvl1pPr>
      <a:lvl2pPr marL="862013" indent="-404813" algn="l" rtl="0" eaLnBrk="0" fontAlgn="base" hangingPunct="0">
        <a:lnSpc>
          <a:spcPct val="90000"/>
        </a:lnSpc>
        <a:spcBef>
          <a:spcPct val="60000"/>
        </a:spcBef>
        <a:spcAft>
          <a:spcPct val="0"/>
        </a:spcAft>
        <a:buClr>
          <a:srgbClr val="CC9900"/>
        </a:buClr>
        <a:buFont typeface="Courier New" panose="02070309020205020404" pitchFamily="49" charset="0"/>
        <a:buChar char="o"/>
        <a:defRPr sz="2400">
          <a:solidFill>
            <a:schemeClr val="tx1"/>
          </a:solidFill>
          <a:latin typeface="+mn-lt"/>
          <a:ea typeface="ヒラギノ角ゴ Pro W3" charset="0"/>
        </a:defRPr>
      </a:lvl2pPr>
      <a:lvl3pPr marL="1204913" indent="-228600" algn="l" rtl="0" eaLnBrk="0" fontAlgn="base" hangingPunct="0">
        <a:lnSpc>
          <a:spcPct val="90000"/>
        </a:lnSpc>
        <a:spcBef>
          <a:spcPct val="60000"/>
        </a:spcBef>
        <a:spcAft>
          <a:spcPct val="0"/>
        </a:spcAft>
        <a:buClr>
          <a:srgbClr val="CC9900"/>
        </a:buClr>
        <a:buFont typeface="Wingdings" panose="05000000000000000000" pitchFamily="2" charset="2"/>
        <a:buChar char="§"/>
        <a:defRPr sz="2400">
          <a:solidFill>
            <a:schemeClr val="tx1"/>
          </a:solidFill>
          <a:latin typeface="+mn-lt"/>
          <a:ea typeface="ヒラギノ角ゴ Pro W3" charset="0"/>
        </a:defRPr>
      </a:lvl3pPr>
      <a:lvl4pPr marL="1600200" indent="-228600" algn="l" rtl="0" eaLnBrk="0" fontAlgn="base" hangingPunct="0">
        <a:lnSpc>
          <a:spcPct val="90000"/>
        </a:lnSpc>
        <a:spcBef>
          <a:spcPct val="60000"/>
        </a:spcBef>
        <a:spcAft>
          <a:spcPct val="0"/>
        </a:spcAft>
        <a:buClr>
          <a:srgbClr val="CC9900"/>
        </a:buClr>
        <a:buFont typeface="Wingdings" panose="05000000000000000000" pitchFamily="2" charset="2"/>
        <a:buChar char="Ø"/>
        <a:defRPr sz="2400">
          <a:solidFill>
            <a:schemeClr val="tx1"/>
          </a:solidFill>
          <a:latin typeface="+mn-lt"/>
          <a:ea typeface="ヒラギノ角ゴ Pro W3" charset="0"/>
        </a:defRPr>
      </a:lvl4pPr>
      <a:lvl5pPr marL="2057400" indent="-228600" algn="l" rtl="0" eaLnBrk="0" fontAlgn="base" hangingPunct="0">
        <a:lnSpc>
          <a:spcPct val="90000"/>
        </a:lnSpc>
        <a:spcBef>
          <a:spcPct val="60000"/>
        </a:spcBef>
        <a:spcAft>
          <a:spcPct val="0"/>
        </a:spcAft>
        <a:buClr>
          <a:srgbClr val="CC9900"/>
        </a:buClr>
        <a:buChar char="•"/>
        <a:defRPr sz="2400">
          <a:solidFill>
            <a:schemeClr val="tx1"/>
          </a:solidFill>
          <a:latin typeface="+mn-lt"/>
          <a:ea typeface="ヒラギノ角ゴ Pro W3" charset="0"/>
        </a:defRPr>
      </a:lvl5pPr>
      <a:lvl6pPr marL="2514600" indent="-228600" algn="l" rtl="0" fontAlgn="base">
        <a:lnSpc>
          <a:spcPct val="90000"/>
        </a:lnSpc>
        <a:spcBef>
          <a:spcPct val="60000"/>
        </a:spcBef>
        <a:spcAft>
          <a:spcPct val="0"/>
        </a:spcAft>
        <a:buClr>
          <a:srgbClr val="CC9900"/>
        </a:buClr>
        <a:buChar char="•"/>
        <a:defRPr sz="2200">
          <a:solidFill>
            <a:schemeClr val="tx1"/>
          </a:solidFill>
          <a:latin typeface="+mn-lt"/>
        </a:defRPr>
      </a:lvl6pPr>
      <a:lvl7pPr marL="2971800" indent="-228600" algn="l" rtl="0" fontAlgn="base">
        <a:lnSpc>
          <a:spcPct val="90000"/>
        </a:lnSpc>
        <a:spcBef>
          <a:spcPct val="60000"/>
        </a:spcBef>
        <a:spcAft>
          <a:spcPct val="0"/>
        </a:spcAft>
        <a:buClr>
          <a:srgbClr val="CC9900"/>
        </a:buClr>
        <a:buChar char="•"/>
        <a:defRPr sz="2200">
          <a:solidFill>
            <a:schemeClr val="tx1"/>
          </a:solidFill>
          <a:latin typeface="+mn-lt"/>
        </a:defRPr>
      </a:lvl7pPr>
      <a:lvl8pPr marL="3429000" indent="-228600" algn="l" rtl="0" fontAlgn="base">
        <a:lnSpc>
          <a:spcPct val="90000"/>
        </a:lnSpc>
        <a:spcBef>
          <a:spcPct val="60000"/>
        </a:spcBef>
        <a:spcAft>
          <a:spcPct val="0"/>
        </a:spcAft>
        <a:buClr>
          <a:srgbClr val="CC9900"/>
        </a:buClr>
        <a:buChar char="•"/>
        <a:defRPr sz="2200">
          <a:solidFill>
            <a:schemeClr val="tx1"/>
          </a:solidFill>
          <a:latin typeface="+mn-lt"/>
        </a:defRPr>
      </a:lvl8pPr>
      <a:lvl9pPr marL="3886200" indent="-228600" algn="l" rtl="0" fontAlgn="base">
        <a:lnSpc>
          <a:spcPct val="90000"/>
        </a:lnSpc>
        <a:spcBef>
          <a:spcPct val="60000"/>
        </a:spcBef>
        <a:spcAft>
          <a:spcPct val="0"/>
        </a:spcAft>
        <a:buClr>
          <a:srgbClr val="CC9900"/>
        </a:buClr>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3/30/2023</a:t>
            </a:fld>
            <a:endParaRPr lang="en-US" dirty="0"/>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
        <p:nvSpPr>
          <p:cNvPr id="7" name="Text Box 11">
            <a:extLst>
              <a:ext uri="{FF2B5EF4-FFF2-40B4-BE49-F238E27FC236}">
                <a16:creationId xmlns:a16="http://schemas.microsoft.com/office/drawing/2014/main" id="{B29BFFDC-1BAC-436F-9108-A82A2CCD267C}"/>
              </a:ext>
            </a:extLst>
          </p:cNvPr>
          <p:cNvSpPr txBox="1">
            <a:spLocks noChangeArrowheads="1"/>
          </p:cNvSpPr>
          <p:nvPr userDrawn="1"/>
        </p:nvSpPr>
        <p:spPr bwMode="auto">
          <a:xfrm>
            <a:off x="303213" y="6581775"/>
            <a:ext cx="8840787" cy="269875"/>
          </a:xfrm>
          <a:prstGeom prst="rect">
            <a:avLst/>
          </a:prstGeom>
          <a:noFill/>
          <a:ln>
            <a:noFill/>
          </a:ln>
        </p:spPr>
        <p:txBody>
          <a:bodyPr/>
          <a:lstStyle>
            <a:lvl1pPr eaLnBrk="0" hangingPunct="0">
              <a:tabLst>
                <a:tab pos="7485063" algn="l"/>
              </a:tabLst>
              <a:defRPr sz="2400">
                <a:solidFill>
                  <a:schemeClr val="tx1"/>
                </a:solidFill>
                <a:latin typeface="Arial" charset="0"/>
              </a:defRPr>
            </a:lvl1pPr>
            <a:lvl2pPr marL="742950" indent="-285750" eaLnBrk="0" hangingPunct="0">
              <a:tabLst>
                <a:tab pos="7485063" algn="l"/>
              </a:tabLst>
              <a:defRPr sz="2400">
                <a:solidFill>
                  <a:schemeClr val="tx1"/>
                </a:solidFill>
                <a:latin typeface="Arial" charset="0"/>
              </a:defRPr>
            </a:lvl2pPr>
            <a:lvl3pPr marL="1143000" indent="-228600" eaLnBrk="0" hangingPunct="0">
              <a:tabLst>
                <a:tab pos="7485063" algn="l"/>
              </a:tabLst>
              <a:defRPr sz="2400">
                <a:solidFill>
                  <a:schemeClr val="tx1"/>
                </a:solidFill>
                <a:latin typeface="Arial" charset="0"/>
              </a:defRPr>
            </a:lvl3pPr>
            <a:lvl4pPr marL="1600200" indent="-228600" eaLnBrk="0" hangingPunct="0">
              <a:tabLst>
                <a:tab pos="7485063" algn="l"/>
              </a:tabLst>
              <a:defRPr sz="2400">
                <a:solidFill>
                  <a:schemeClr val="tx1"/>
                </a:solidFill>
                <a:latin typeface="Arial" charset="0"/>
              </a:defRPr>
            </a:lvl4pPr>
            <a:lvl5pPr marL="2057400" indent="-228600" eaLnBrk="0" hangingPunct="0">
              <a:tabLst>
                <a:tab pos="7485063" algn="l"/>
              </a:tabLst>
              <a:defRPr sz="2400">
                <a:solidFill>
                  <a:schemeClr val="tx1"/>
                </a:solidFill>
                <a:latin typeface="Arial" charset="0"/>
              </a:defRPr>
            </a:lvl5pPr>
            <a:lvl6pPr marL="2514600" indent="-228600" algn="ctr" eaLnBrk="0" fontAlgn="base" hangingPunct="0">
              <a:spcBef>
                <a:spcPct val="0"/>
              </a:spcBef>
              <a:spcAft>
                <a:spcPct val="0"/>
              </a:spcAft>
              <a:tabLst>
                <a:tab pos="7485063" algn="l"/>
              </a:tabLst>
              <a:defRPr sz="2400">
                <a:solidFill>
                  <a:schemeClr val="tx1"/>
                </a:solidFill>
                <a:latin typeface="Arial" charset="0"/>
              </a:defRPr>
            </a:lvl6pPr>
            <a:lvl7pPr marL="2971800" indent="-228600" algn="ctr" eaLnBrk="0" fontAlgn="base" hangingPunct="0">
              <a:spcBef>
                <a:spcPct val="0"/>
              </a:spcBef>
              <a:spcAft>
                <a:spcPct val="0"/>
              </a:spcAft>
              <a:tabLst>
                <a:tab pos="7485063" algn="l"/>
              </a:tabLst>
              <a:defRPr sz="2400">
                <a:solidFill>
                  <a:schemeClr val="tx1"/>
                </a:solidFill>
                <a:latin typeface="Arial" charset="0"/>
              </a:defRPr>
            </a:lvl7pPr>
            <a:lvl8pPr marL="3429000" indent="-228600" algn="ctr" eaLnBrk="0" fontAlgn="base" hangingPunct="0">
              <a:spcBef>
                <a:spcPct val="0"/>
              </a:spcBef>
              <a:spcAft>
                <a:spcPct val="0"/>
              </a:spcAft>
              <a:tabLst>
                <a:tab pos="7485063" algn="l"/>
              </a:tabLst>
              <a:defRPr sz="2400">
                <a:solidFill>
                  <a:schemeClr val="tx1"/>
                </a:solidFill>
                <a:latin typeface="Arial" charset="0"/>
              </a:defRPr>
            </a:lvl8pPr>
            <a:lvl9pPr marL="3886200" indent="-228600" algn="ctr" eaLnBrk="0" fontAlgn="base" hangingPunct="0">
              <a:spcBef>
                <a:spcPct val="0"/>
              </a:spcBef>
              <a:spcAft>
                <a:spcPct val="0"/>
              </a:spcAft>
              <a:tabLst>
                <a:tab pos="7485063" algn="l"/>
              </a:tabLst>
              <a:defRPr sz="2400">
                <a:solidFill>
                  <a:schemeClr val="tx1"/>
                </a:solidFill>
                <a:latin typeface="Arial" charset="0"/>
              </a:defRPr>
            </a:lvl9pPr>
          </a:lstStyle>
          <a:p>
            <a:pPr algn="r" eaLnBrk="1" hangingPunct="1">
              <a:spcBef>
                <a:spcPct val="50000"/>
              </a:spcBef>
              <a:defRPr/>
            </a:pPr>
            <a:endParaRPr lang="en-US" sz="1000" dirty="0">
              <a:ea typeface="+mn-ea"/>
            </a:endParaRPr>
          </a:p>
        </p:txBody>
      </p:sp>
      <p:sp>
        <p:nvSpPr>
          <p:cNvPr id="8" name="Text Box 13">
            <a:extLst>
              <a:ext uri="{FF2B5EF4-FFF2-40B4-BE49-F238E27FC236}">
                <a16:creationId xmlns:a16="http://schemas.microsoft.com/office/drawing/2014/main" id="{E96603F3-3633-4830-ADDF-6405C16B1615}"/>
              </a:ext>
            </a:extLst>
          </p:cNvPr>
          <p:cNvSpPr txBox="1">
            <a:spLocks noChangeArrowheads="1"/>
          </p:cNvSpPr>
          <p:nvPr userDrawn="1"/>
        </p:nvSpPr>
        <p:spPr bwMode="auto">
          <a:xfrm>
            <a:off x="0" y="6588125"/>
            <a:ext cx="9144000" cy="269875"/>
          </a:xfrm>
          <a:prstGeom prst="rect">
            <a:avLst/>
          </a:prstGeom>
          <a:noFill/>
          <a:ln>
            <a:noFill/>
          </a:ln>
          <a:effectLst/>
        </p:spPr>
        <p:txBody>
          <a:bodyPr/>
          <a:lstStyle>
            <a:lvl1pPr algn="l" eaLnBrk="0" hangingPunct="0">
              <a:tabLst>
                <a:tab pos="7485063" algn="l"/>
              </a:tabLst>
              <a:defRPr sz="2400">
                <a:solidFill>
                  <a:schemeClr val="tx1"/>
                </a:solidFill>
                <a:latin typeface="Times New Roman" pitchFamily="18" charset="0"/>
              </a:defRPr>
            </a:lvl1pPr>
            <a:lvl2pPr algn="l" eaLnBrk="0" hangingPunct="0">
              <a:tabLst>
                <a:tab pos="7485063" algn="l"/>
              </a:tabLst>
              <a:defRPr sz="2400">
                <a:solidFill>
                  <a:schemeClr val="tx1"/>
                </a:solidFill>
                <a:latin typeface="Times New Roman" pitchFamily="18" charset="0"/>
              </a:defRPr>
            </a:lvl2pPr>
            <a:lvl3pPr algn="l" eaLnBrk="0" hangingPunct="0">
              <a:tabLst>
                <a:tab pos="7485063" algn="l"/>
              </a:tabLst>
              <a:defRPr sz="2400">
                <a:solidFill>
                  <a:schemeClr val="tx1"/>
                </a:solidFill>
                <a:latin typeface="Times New Roman" pitchFamily="18" charset="0"/>
              </a:defRPr>
            </a:lvl3pPr>
            <a:lvl4pPr algn="l" eaLnBrk="0" hangingPunct="0">
              <a:tabLst>
                <a:tab pos="7485063" algn="l"/>
              </a:tabLst>
              <a:defRPr sz="2400">
                <a:solidFill>
                  <a:schemeClr val="tx1"/>
                </a:solidFill>
                <a:latin typeface="Times New Roman" pitchFamily="18" charset="0"/>
              </a:defRPr>
            </a:lvl4pPr>
            <a:lvl5pPr algn="l" eaLnBrk="0" hangingPunct="0">
              <a:tabLst>
                <a:tab pos="7485063" algn="l"/>
              </a:tabLst>
              <a:defRPr sz="2400">
                <a:solidFill>
                  <a:schemeClr val="tx1"/>
                </a:solidFill>
                <a:latin typeface="Times New Roman" pitchFamily="18" charset="0"/>
              </a:defRPr>
            </a:lvl5pPr>
            <a:lvl6pPr eaLnBrk="0" fontAlgn="base" hangingPunct="0">
              <a:spcBef>
                <a:spcPct val="0"/>
              </a:spcBef>
              <a:spcAft>
                <a:spcPct val="0"/>
              </a:spcAft>
              <a:tabLst>
                <a:tab pos="7485063" algn="l"/>
              </a:tabLst>
              <a:defRPr sz="2400">
                <a:solidFill>
                  <a:schemeClr val="tx1"/>
                </a:solidFill>
                <a:latin typeface="Times New Roman" pitchFamily="18" charset="0"/>
              </a:defRPr>
            </a:lvl6pPr>
            <a:lvl7pPr eaLnBrk="0" fontAlgn="base" hangingPunct="0">
              <a:spcBef>
                <a:spcPct val="0"/>
              </a:spcBef>
              <a:spcAft>
                <a:spcPct val="0"/>
              </a:spcAft>
              <a:tabLst>
                <a:tab pos="7485063" algn="l"/>
              </a:tabLst>
              <a:defRPr sz="2400">
                <a:solidFill>
                  <a:schemeClr val="tx1"/>
                </a:solidFill>
                <a:latin typeface="Times New Roman" pitchFamily="18" charset="0"/>
              </a:defRPr>
            </a:lvl7pPr>
            <a:lvl8pPr eaLnBrk="0" fontAlgn="base" hangingPunct="0">
              <a:spcBef>
                <a:spcPct val="0"/>
              </a:spcBef>
              <a:spcAft>
                <a:spcPct val="0"/>
              </a:spcAft>
              <a:tabLst>
                <a:tab pos="7485063" algn="l"/>
              </a:tabLst>
              <a:defRPr sz="2400">
                <a:solidFill>
                  <a:schemeClr val="tx1"/>
                </a:solidFill>
                <a:latin typeface="Times New Roman" pitchFamily="18" charset="0"/>
              </a:defRPr>
            </a:lvl8pPr>
            <a:lvl9pPr eaLnBrk="0" fontAlgn="base" hangingPunct="0">
              <a:spcBef>
                <a:spcPct val="0"/>
              </a:spcBef>
              <a:spcAft>
                <a:spcPct val="0"/>
              </a:spcAft>
              <a:tabLst>
                <a:tab pos="7485063" algn="l"/>
              </a:tabLst>
              <a:defRPr sz="2400">
                <a:solidFill>
                  <a:schemeClr val="tx1"/>
                </a:solidFill>
                <a:latin typeface="Times New Roman" pitchFamily="18" charset="0"/>
              </a:defRPr>
            </a:lvl9pPr>
          </a:lstStyle>
          <a:p>
            <a:pPr algn="ctr">
              <a:defRPr/>
            </a:pPr>
            <a:r>
              <a:rPr lang="en-US" sz="1000" dirty="0">
                <a:latin typeface="Arial" pitchFamily="34" charset="0"/>
                <a:ea typeface="ＭＳ Ｐゴシック" pitchFamily="34" charset="-128"/>
                <a:cs typeface="Arial" pitchFamily="34" charset="0"/>
              </a:rPr>
              <a:t>Copyright © 2022 Wolters Kluwer · All Rights Reserved</a:t>
            </a:r>
          </a:p>
        </p:txBody>
      </p:sp>
      <p:cxnSp>
        <p:nvCxnSpPr>
          <p:cNvPr id="9" name="Straight Connector 8">
            <a:extLst>
              <a:ext uri="{FF2B5EF4-FFF2-40B4-BE49-F238E27FC236}">
                <a16:creationId xmlns:a16="http://schemas.microsoft.com/office/drawing/2014/main" id="{80BEB73C-CDFD-431D-8177-C20713258999}"/>
              </a:ext>
            </a:extLst>
          </p:cNvPr>
          <p:cNvCxnSpPr/>
          <p:nvPr userDrawn="1"/>
        </p:nvCxnSpPr>
        <p:spPr>
          <a:xfrm>
            <a:off x="0" y="1158875"/>
            <a:ext cx="9144000"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pic>
        <p:nvPicPr>
          <p:cNvPr id="10" name="Picture 14" descr="WK_CMYK.jpg">
            <a:extLst>
              <a:ext uri="{FF2B5EF4-FFF2-40B4-BE49-F238E27FC236}">
                <a16:creationId xmlns:a16="http://schemas.microsoft.com/office/drawing/2014/main" id="{8FA5C44E-BAD4-4058-9583-B2801EED9783}"/>
              </a:ext>
            </a:extLst>
          </p:cNvPr>
          <p:cNvPicPr>
            <a:picLocks noChangeAspect="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457200" y="6600825"/>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023497"/>
      </p:ext>
    </p:extLst>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44B410-3807-4EF7-A8ED-70CF9D1B47BE}"/>
              </a:ext>
            </a:extLst>
          </p:cNvPr>
          <p:cNvSpPr>
            <a:spLocks noGrp="1"/>
          </p:cNvSpPr>
          <p:nvPr>
            <p:ph idx="1"/>
          </p:nvPr>
        </p:nvSpPr>
        <p:spPr>
          <a:xfrm>
            <a:off x="0" y="763929"/>
            <a:ext cx="9144000" cy="5688957"/>
          </a:xfrm>
        </p:spPr>
        <p:txBody>
          <a:bodyPr/>
          <a:lstStyle/>
          <a:p>
            <a:pPr marL="0" indent="0" algn="ctr">
              <a:buNone/>
            </a:pPr>
            <a:endParaRPr lang="en-US" dirty="0"/>
          </a:p>
          <a:p>
            <a:pPr marL="0" indent="0" algn="ctr">
              <a:buNone/>
            </a:pPr>
            <a:r>
              <a:rPr lang="en-US" sz="5400" b="1" dirty="0">
                <a:solidFill>
                  <a:schemeClr val="tx1"/>
                </a:solidFill>
                <a:latin typeface="Trebuchet MS" panose="020B0603020202020204" pitchFamily="34" charset="0"/>
              </a:rPr>
              <a:t>Introduction to Clinical Pharmacology </a:t>
            </a:r>
            <a:br>
              <a:rPr lang="en-US" sz="5400" b="1" dirty="0">
                <a:solidFill>
                  <a:schemeClr val="tx1"/>
                </a:solidFill>
                <a:latin typeface="Trebuchet MS" panose="020B0603020202020204" pitchFamily="34" charset="0"/>
              </a:rPr>
            </a:br>
            <a:br>
              <a:rPr lang="en-US" sz="5400" b="1" dirty="0">
                <a:solidFill>
                  <a:schemeClr val="tx1"/>
                </a:solidFill>
                <a:latin typeface="Trebuchet MS" panose="020B0603020202020204" pitchFamily="34" charset="0"/>
              </a:rPr>
            </a:br>
            <a:r>
              <a:rPr lang="en-US" sz="5400" b="1" dirty="0">
                <a:solidFill>
                  <a:schemeClr val="tx1"/>
                </a:solidFill>
                <a:latin typeface="Trebuchet MS" panose="020B0603020202020204" pitchFamily="34" charset="0"/>
              </a:rPr>
              <a:t>Chapter 30</a:t>
            </a:r>
            <a:br>
              <a:rPr lang="en-US" sz="5400" b="1" dirty="0">
                <a:solidFill>
                  <a:schemeClr val="tx1"/>
                </a:solidFill>
                <a:latin typeface="Trebuchet MS" panose="020B0603020202020204" pitchFamily="34" charset="0"/>
              </a:rPr>
            </a:br>
            <a:r>
              <a:rPr lang="en-US" sz="5400" b="1" dirty="0">
                <a:solidFill>
                  <a:schemeClr val="tx1"/>
                </a:solidFill>
                <a:latin typeface="Trebuchet MS" panose="020B0603020202020204" pitchFamily="34" charset="0"/>
              </a:rPr>
              <a:t>Upper Respiratory System Drugs</a:t>
            </a:r>
            <a:endParaRPr lang="en-US" sz="5400" b="1" dirty="0"/>
          </a:p>
        </p:txBody>
      </p:sp>
    </p:spTree>
    <p:extLst>
      <p:ext uri="{BB962C8B-B14F-4D97-AF65-F5344CB8AC3E}">
        <p14:creationId xmlns:p14="http://schemas.microsoft.com/office/powerpoint/2010/main" val="1041815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bwMode="auto">
          <a:xfrm>
            <a:off x="0" y="0"/>
            <a:ext cx="9144000" cy="11458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normAutofit fontScale="90000"/>
          </a:bodyPr>
          <a:lstStyle/>
          <a:p>
            <a:pPr algn="l"/>
            <a:r>
              <a:rPr lang="en-US" altLang="en-US" sz="6000" b="1" dirty="0">
                <a:latin typeface="Trebuchet MS"/>
              </a:rPr>
              <a:t> Antihistamines—Actions</a:t>
            </a:r>
          </a:p>
        </p:txBody>
      </p:sp>
      <p:sp>
        <p:nvSpPr>
          <p:cNvPr id="5123" name="Content Placeholder 2"/>
          <p:cNvSpPr>
            <a:spLocks noGrp="1"/>
          </p:cNvSpPr>
          <p:nvPr>
            <p:ph idx="4294967295"/>
          </p:nvPr>
        </p:nvSpPr>
        <p:spPr bwMode="auto">
          <a:xfrm>
            <a:off x="0" y="1064870"/>
            <a:ext cx="9144000" cy="57121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normAutofit fontScale="85000" lnSpcReduction="20000"/>
          </a:bodyPr>
          <a:lstStyle/>
          <a:p>
            <a:pPr lvl="1">
              <a:buChar char="•"/>
            </a:pPr>
            <a:r>
              <a:rPr lang="en-US" sz="4300" b="1" dirty="0">
                <a:latin typeface="Trebuchet MS" panose="020B0603020202020204" pitchFamily="34" charset="0"/>
                <a:ea typeface="+mn-lt"/>
                <a:cs typeface="+mn-lt"/>
              </a:rPr>
              <a:t>Actions</a:t>
            </a:r>
          </a:p>
          <a:p>
            <a:pPr lvl="2"/>
            <a:r>
              <a:rPr lang="en-US" sz="3200" b="1" dirty="0">
                <a:latin typeface="Trebuchet MS" panose="020B0603020202020204" pitchFamily="34" charset="0"/>
                <a:ea typeface="+mn-lt"/>
                <a:cs typeface="+mn-lt"/>
              </a:rPr>
              <a:t>Antihistamines block most, but not all, of the effects of histamine</a:t>
            </a:r>
          </a:p>
          <a:p>
            <a:pPr lvl="2"/>
            <a:r>
              <a:rPr lang="en-US" sz="3200" b="1" dirty="0">
                <a:latin typeface="Trebuchet MS" panose="020B0603020202020204" pitchFamily="34" charset="0"/>
                <a:ea typeface="+mn-lt"/>
                <a:cs typeface="+mn-lt"/>
              </a:rPr>
              <a:t>First-generation antihistamines bind nonselectively to central and peripheral H</a:t>
            </a:r>
            <a:r>
              <a:rPr lang="en-US" sz="3200" b="1" baseline="-25000" dirty="0">
                <a:latin typeface="Trebuchet MS" panose="020B0603020202020204" pitchFamily="34" charset="0"/>
                <a:ea typeface="+mn-lt"/>
                <a:cs typeface="+mn-lt"/>
              </a:rPr>
              <a:t>1</a:t>
            </a:r>
            <a:r>
              <a:rPr lang="en-US" sz="3200" b="1" dirty="0">
                <a:latin typeface="Trebuchet MS" panose="020B0603020202020204" pitchFamily="34" charset="0"/>
                <a:ea typeface="+mn-lt"/>
                <a:cs typeface="+mn-lt"/>
              </a:rPr>
              <a:t> receptors and may result in CNS stimulation or depression</a:t>
            </a:r>
          </a:p>
          <a:p>
            <a:pPr lvl="2"/>
            <a:r>
              <a:rPr lang="en-US" sz="3200" b="1" dirty="0">
                <a:latin typeface="Trebuchet MS" panose="020B0603020202020204" pitchFamily="34" charset="0"/>
                <a:ea typeface="+mn-lt"/>
                <a:cs typeface="+mn-lt"/>
              </a:rPr>
              <a:t>Other first-generation drugs may have additional effects: antipruritic (anti-itching) or antiemetic (antinausea) effects </a:t>
            </a:r>
          </a:p>
          <a:p>
            <a:pPr lvl="2"/>
            <a:r>
              <a:rPr lang="en-US" sz="3200" b="1" dirty="0">
                <a:latin typeface="Trebuchet MS" panose="020B0603020202020204" pitchFamily="34" charset="0"/>
                <a:ea typeface="+mn-lt"/>
                <a:cs typeface="+mn-lt"/>
              </a:rPr>
              <a:t>Second-generation antihistamines are selective for peripheral H</a:t>
            </a:r>
            <a:r>
              <a:rPr lang="en-US" sz="3200" b="1" baseline="-25000" dirty="0">
                <a:latin typeface="Trebuchet MS" panose="020B0603020202020204" pitchFamily="34" charset="0"/>
                <a:ea typeface="+mn-lt"/>
                <a:cs typeface="+mn-lt"/>
              </a:rPr>
              <a:t>1</a:t>
            </a:r>
            <a:r>
              <a:rPr lang="en-US" sz="3200" b="1" dirty="0">
                <a:latin typeface="Trebuchet MS" panose="020B0603020202020204" pitchFamily="34" charset="0"/>
                <a:ea typeface="+mn-lt"/>
                <a:cs typeface="+mn-lt"/>
              </a:rPr>
              <a:t> receptors and, as a group, </a:t>
            </a:r>
            <a:r>
              <a:rPr lang="en-US" sz="3300" b="1" dirty="0">
                <a:latin typeface="Trebuchet MS" panose="020B0603020202020204" pitchFamily="34" charset="0"/>
                <a:ea typeface="+mn-lt"/>
                <a:cs typeface="+mn-lt"/>
              </a:rPr>
              <a:t>are less sedating; ex. Azelastine, Loratadine, Fexofenadine, Cetirizine</a:t>
            </a:r>
          </a:p>
          <a:p>
            <a:pPr lvl="1">
              <a:buChar char="•"/>
            </a:pPr>
            <a:endParaRPr lang="en-US" altLang="en-US" dirty="0">
              <a:latin typeface="Trebuchet MS" panose="020B0603020202020204" pitchFamily="34" charset="0"/>
            </a:endParaRPr>
          </a:p>
        </p:txBody>
      </p:sp>
    </p:spTree>
    <p:extLst>
      <p:ext uri="{BB962C8B-B14F-4D97-AF65-F5344CB8AC3E}">
        <p14:creationId xmlns:p14="http://schemas.microsoft.com/office/powerpoint/2010/main" val="42266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bwMode="auto">
          <a:xfrm>
            <a:off x="0" y="129071"/>
            <a:ext cx="9144000" cy="11806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normAutofit fontScale="90000"/>
          </a:bodyPr>
          <a:lstStyle/>
          <a:p>
            <a:pPr algn="l"/>
            <a:r>
              <a:rPr lang="en-US" altLang="en-US" sz="6000" b="1" dirty="0">
                <a:latin typeface="Trebuchet MS"/>
              </a:rPr>
              <a:t>  Antihistamines—Uses #1</a:t>
            </a:r>
          </a:p>
        </p:txBody>
      </p:sp>
      <p:sp>
        <p:nvSpPr>
          <p:cNvPr id="5123" name="Content Placeholder 2"/>
          <p:cNvSpPr>
            <a:spLocks noGrp="1"/>
          </p:cNvSpPr>
          <p:nvPr>
            <p:ph idx="4294967295"/>
          </p:nvPr>
        </p:nvSpPr>
        <p:spPr bwMode="auto">
          <a:xfrm>
            <a:off x="1" y="1145894"/>
            <a:ext cx="9144000" cy="5712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normAutofit fontScale="85000" lnSpcReduction="10000"/>
          </a:bodyPr>
          <a:lstStyle/>
          <a:p>
            <a:pPr lvl="1">
              <a:buChar char="•"/>
            </a:pPr>
            <a:r>
              <a:rPr lang="en-US" sz="5200" b="1" dirty="0">
                <a:latin typeface="Trebuchet MS" panose="020B0603020202020204" pitchFamily="34" charset="0"/>
                <a:ea typeface="+mn-lt"/>
                <a:cs typeface="+mn-lt"/>
              </a:rPr>
              <a:t>Uses</a:t>
            </a:r>
          </a:p>
          <a:p>
            <a:pPr lvl="2"/>
            <a:r>
              <a:rPr lang="en-US" sz="4300" b="1" dirty="0">
                <a:latin typeface="Trebuchet MS" panose="020B0603020202020204" pitchFamily="34" charset="0"/>
                <a:ea typeface="+mn-lt"/>
                <a:cs typeface="+mn-lt"/>
              </a:rPr>
              <a:t>Seasonal and perennial allergies</a:t>
            </a:r>
          </a:p>
          <a:p>
            <a:pPr lvl="2"/>
            <a:r>
              <a:rPr lang="en-US" sz="4300" b="1" dirty="0">
                <a:latin typeface="Trebuchet MS" panose="020B0603020202020204" pitchFamily="34" charset="0"/>
                <a:ea typeface="+mn-lt"/>
                <a:cs typeface="+mn-lt"/>
              </a:rPr>
              <a:t>Allergic and vasomotor rhinitis</a:t>
            </a:r>
          </a:p>
          <a:p>
            <a:pPr lvl="2"/>
            <a:r>
              <a:rPr lang="en-US" sz="4300" b="1" dirty="0">
                <a:latin typeface="Trebuchet MS" panose="020B0603020202020204" pitchFamily="34" charset="0"/>
                <a:ea typeface="+mn-lt"/>
                <a:cs typeface="+mn-lt"/>
              </a:rPr>
              <a:t>Allergic conjunctivitis</a:t>
            </a:r>
          </a:p>
          <a:p>
            <a:pPr lvl="2"/>
            <a:r>
              <a:rPr lang="en-US" sz="4300" b="1" dirty="0">
                <a:latin typeface="Trebuchet MS" panose="020B0603020202020204" pitchFamily="34" charset="0"/>
                <a:ea typeface="+mn-lt"/>
                <a:cs typeface="+mn-lt"/>
              </a:rPr>
              <a:t>Mild and uncomplicated angioneurotic edema and urticaria</a:t>
            </a:r>
          </a:p>
          <a:p>
            <a:pPr lvl="2"/>
            <a:r>
              <a:rPr lang="en-US" sz="4300" b="1" dirty="0">
                <a:latin typeface="Trebuchet MS" panose="020B0603020202020204" pitchFamily="34" charset="0"/>
                <a:ea typeface="+mn-lt"/>
                <a:cs typeface="+mn-lt"/>
              </a:rPr>
              <a:t>Allergic reactions to drugs, blood, or plasma</a:t>
            </a:r>
          </a:p>
          <a:p>
            <a:pPr lvl="2"/>
            <a:r>
              <a:rPr lang="en-US" sz="4300" b="1" dirty="0">
                <a:latin typeface="Trebuchet MS" panose="020B0603020202020204" pitchFamily="34" charset="0"/>
                <a:ea typeface="+mn-lt"/>
                <a:cs typeface="+mn-lt"/>
              </a:rPr>
              <a:t>Coughs caused by colds or allergy</a:t>
            </a:r>
          </a:p>
          <a:p>
            <a:pPr marL="457200" lvl="1" indent="0">
              <a:buNone/>
            </a:pPr>
            <a:endParaRPr lang="en-US" altLang="en-US" dirty="0">
              <a:latin typeface="Trebuchet MS" panose="020B0603020202020204" pitchFamily="34" charset="0"/>
            </a:endParaRPr>
          </a:p>
        </p:txBody>
      </p:sp>
    </p:spTree>
    <p:extLst>
      <p:ext uri="{BB962C8B-B14F-4D97-AF65-F5344CB8AC3E}">
        <p14:creationId xmlns:p14="http://schemas.microsoft.com/office/powerpoint/2010/main" val="1973306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bwMode="auto">
          <a:xfrm>
            <a:off x="0" y="0"/>
            <a:ext cx="9144000" cy="11458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normAutofit fontScale="90000"/>
          </a:bodyPr>
          <a:lstStyle/>
          <a:p>
            <a:pPr algn="l"/>
            <a:r>
              <a:rPr lang="en-US" altLang="en-US" sz="6000" b="1" dirty="0">
                <a:latin typeface="Trebuchet MS"/>
              </a:rPr>
              <a:t>  Antihistamines—Uses #2</a:t>
            </a:r>
          </a:p>
        </p:txBody>
      </p:sp>
      <p:sp>
        <p:nvSpPr>
          <p:cNvPr id="5123" name="Content Placeholder 2"/>
          <p:cNvSpPr>
            <a:spLocks noGrp="1"/>
          </p:cNvSpPr>
          <p:nvPr>
            <p:ph idx="4294967295"/>
          </p:nvPr>
        </p:nvSpPr>
        <p:spPr bwMode="auto">
          <a:xfrm>
            <a:off x="0" y="1145893"/>
            <a:ext cx="9144001" cy="57121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normAutofit fontScale="85000" lnSpcReduction="20000"/>
          </a:bodyPr>
          <a:lstStyle/>
          <a:p>
            <a:pPr lvl="1">
              <a:buChar char="•"/>
            </a:pPr>
            <a:r>
              <a:rPr lang="en-US" sz="5600" b="1" dirty="0">
                <a:latin typeface="Trebuchet MS" panose="020B0603020202020204" pitchFamily="34" charset="0"/>
                <a:ea typeface="+mn-lt"/>
                <a:cs typeface="+mn-lt"/>
              </a:rPr>
              <a:t>Uses</a:t>
            </a:r>
          </a:p>
          <a:p>
            <a:pPr lvl="2"/>
            <a:r>
              <a:rPr lang="en-US" sz="4800" b="1" dirty="0">
                <a:latin typeface="Trebuchet MS" panose="020B0603020202020204" pitchFamily="34" charset="0"/>
                <a:ea typeface="+mn-lt"/>
                <a:cs typeface="+mn-lt"/>
              </a:rPr>
              <a:t>Adjunctive therapy in anaphylactic shock</a:t>
            </a:r>
          </a:p>
          <a:p>
            <a:pPr lvl="2"/>
            <a:r>
              <a:rPr lang="en-US" sz="4800" b="1" dirty="0">
                <a:latin typeface="Trebuchet MS" panose="020B0603020202020204" pitchFamily="34" charset="0"/>
                <a:ea typeface="+mn-lt"/>
                <a:cs typeface="+mn-lt"/>
              </a:rPr>
              <a:t>Treatment of parkin-like symptoms</a:t>
            </a:r>
          </a:p>
          <a:p>
            <a:pPr lvl="2"/>
            <a:r>
              <a:rPr lang="en-US" sz="4800" b="1" dirty="0">
                <a:latin typeface="Trebuchet MS" panose="020B0603020202020204" pitchFamily="34" charset="0"/>
                <a:ea typeface="+mn-lt"/>
                <a:cs typeface="+mn-lt"/>
              </a:rPr>
              <a:t>Relief of nausea and vomiting</a:t>
            </a:r>
          </a:p>
          <a:p>
            <a:pPr lvl="2"/>
            <a:r>
              <a:rPr lang="en-US" sz="4800" b="1" dirty="0">
                <a:latin typeface="Trebuchet MS" panose="020B0603020202020204" pitchFamily="34" charset="0"/>
                <a:ea typeface="+mn-lt"/>
                <a:cs typeface="+mn-lt"/>
              </a:rPr>
              <a:t>Relief of motion sickness</a:t>
            </a:r>
          </a:p>
          <a:p>
            <a:pPr lvl="2"/>
            <a:r>
              <a:rPr lang="en-US" sz="4800" b="1" dirty="0">
                <a:latin typeface="Trebuchet MS" panose="020B0603020202020204" pitchFamily="34" charset="0"/>
                <a:ea typeface="+mn-lt"/>
                <a:cs typeface="+mn-lt"/>
              </a:rPr>
              <a:t>Sedation</a:t>
            </a:r>
          </a:p>
          <a:p>
            <a:pPr lvl="2"/>
            <a:r>
              <a:rPr lang="en-US" sz="4800" b="1" dirty="0">
                <a:latin typeface="Trebuchet MS" panose="020B0603020202020204" pitchFamily="34" charset="0"/>
                <a:ea typeface="+mn-lt"/>
                <a:cs typeface="+mn-lt"/>
              </a:rPr>
              <a:t>Adjuncts to analgesics </a:t>
            </a:r>
          </a:p>
          <a:p>
            <a:pPr marL="457200" lvl="1" indent="0">
              <a:buNone/>
            </a:pPr>
            <a:endParaRPr lang="en-US" altLang="en-US" dirty="0">
              <a:latin typeface="Trebuchet MS" panose="020B0603020202020204" pitchFamily="34" charset="0"/>
            </a:endParaRPr>
          </a:p>
        </p:txBody>
      </p:sp>
    </p:spTree>
    <p:extLst>
      <p:ext uri="{BB962C8B-B14F-4D97-AF65-F5344CB8AC3E}">
        <p14:creationId xmlns:p14="http://schemas.microsoft.com/office/powerpoint/2010/main" val="1886654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145894"/>
          </a:xfrm>
        </p:spPr>
        <p:txBody>
          <a:bodyPr>
            <a:normAutofit fontScale="90000"/>
          </a:bodyPr>
          <a:lstStyle/>
          <a:p>
            <a:r>
              <a:rPr lang="en-US" altLang="en-US" sz="4000" b="1" dirty="0">
                <a:latin typeface="Trebuchet MS"/>
              </a:rPr>
              <a:t>Antihistamines—</a:t>
            </a:r>
            <a:r>
              <a:rPr lang="en-US" altLang="en-US" sz="4000" b="1" dirty="0">
                <a:latin typeface="Trebuchet MS"/>
                <a:ea typeface="Trebuchet MS" pitchFamily="34" charset="0"/>
                <a:cs typeface="Trebuchet MS" pitchFamily="34" charset="0"/>
              </a:rPr>
              <a:t>Adverse Reactions #1</a:t>
            </a:r>
            <a:endParaRPr lang="en-US" sz="4000" b="1" dirty="0"/>
          </a:p>
        </p:txBody>
      </p:sp>
      <p:sp>
        <p:nvSpPr>
          <p:cNvPr id="3" name="Content Placeholder 2"/>
          <p:cNvSpPr>
            <a:spLocks noGrp="1"/>
          </p:cNvSpPr>
          <p:nvPr>
            <p:ph sz="half" idx="1"/>
          </p:nvPr>
        </p:nvSpPr>
        <p:spPr>
          <a:xfrm>
            <a:off x="0" y="1145895"/>
            <a:ext cx="5457824" cy="5712106"/>
          </a:xfrm>
        </p:spPr>
        <p:txBody>
          <a:bodyPr>
            <a:normAutofit/>
          </a:bodyPr>
          <a:lstStyle/>
          <a:p>
            <a:pPr marL="285750" indent="-285750" eaLnBrk="1" hangingPunct="1">
              <a:buFontTx/>
              <a:buChar char="•"/>
            </a:pPr>
            <a:r>
              <a:rPr lang="en-US" altLang="en-US" sz="4800" b="1" dirty="0">
                <a:cs typeface="Trebuchet MS" pitchFamily="34" charset="0"/>
              </a:rPr>
              <a:t>Central Nervous System Reactions: </a:t>
            </a:r>
          </a:p>
          <a:p>
            <a:pPr marL="1028700" lvl="1">
              <a:buFont typeface="Arial"/>
              <a:buChar char="–"/>
            </a:pPr>
            <a:r>
              <a:rPr lang="en-US" altLang="en-US" sz="4400" b="1" dirty="0">
                <a:latin typeface="Trebuchet MS"/>
              </a:rPr>
              <a:t>Drowsiness or sedation</a:t>
            </a:r>
          </a:p>
          <a:p>
            <a:pPr marL="1028700" lvl="1">
              <a:buFont typeface="Arial"/>
              <a:buChar char="–"/>
            </a:pPr>
            <a:r>
              <a:rPr lang="en-US" altLang="en-US" sz="4400" b="1" dirty="0">
                <a:latin typeface="Trebuchet MS"/>
              </a:rPr>
              <a:t>Disturbed coordination</a:t>
            </a:r>
          </a:p>
        </p:txBody>
      </p:sp>
      <p:pic>
        <p:nvPicPr>
          <p:cNvPr id="5" name="Picture 2" descr="This picture Describes about Antihistamines—Adverse Reactions">
            <a:extLst>
              <a:ext uri="{FF2B5EF4-FFF2-40B4-BE49-F238E27FC236}">
                <a16:creationId xmlns:a16="http://schemas.microsoft.com/office/drawing/2014/main" id="{266D3B9C-E6A6-4F01-8C91-2D046952FC53}"/>
              </a:ext>
            </a:extLst>
          </p:cNvPr>
          <p:cNvPicPr>
            <a:picLocks noGrp="1" noChangeAspect="1" noChangeArrowheads="1"/>
          </p:cNvPicPr>
          <p:nvPr>
            <p:ph sz="half" idx="2"/>
          </p:nvPr>
        </p:nvPicPr>
        <p:blipFill>
          <a:blip r:embed="rId2">
            <a:extLst>
              <a:ext uri="{28A0092B-C50C-407E-A947-70E740481C1C}">
                <a14:useLocalDpi xmlns:a14="http://schemas.microsoft.com/office/drawing/2010/main"/>
              </a:ext>
            </a:extLst>
          </a:blip>
          <a:stretch>
            <a:fillRect/>
          </a:stretch>
        </p:blipFill>
        <p:spPr bwMode="auto">
          <a:xfrm>
            <a:off x="5457824" y="1145894"/>
            <a:ext cx="3686175" cy="5712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056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145894"/>
          </a:xfrm>
        </p:spPr>
        <p:txBody>
          <a:bodyPr>
            <a:normAutofit fontScale="90000"/>
          </a:bodyPr>
          <a:lstStyle/>
          <a:p>
            <a:r>
              <a:rPr lang="en-US" altLang="en-US" sz="4000" b="1" dirty="0">
                <a:latin typeface="Trebuchet MS"/>
              </a:rPr>
              <a:t>Antihistamines—</a:t>
            </a:r>
            <a:r>
              <a:rPr lang="en-US" altLang="en-US" sz="4000" b="1" dirty="0">
                <a:latin typeface="Trebuchet MS"/>
                <a:ea typeface="Trebuchet MS" pitchFamily="34" charset="0"/>
                <a:cs typeface="Trebuchet MS" pitchFamily="34" charset="0"/>
              </a:rPr>
              <a:t>Adverse Reactions #2</a:t>
            </a:r>
            <a:endParaRPr lang="en-US" sz="4000" b="1" dirty="0"/>
          </a:p>
        </p:txBody>
      </p:sp>
      <p:sp>
        <p:nvSpPr>
          <p:cNvPr id="3" name="Content Placeholder 2"/>
          <p:cNvSpPr>
            <a:spLocks noGrp="1"/>
          </p:cNvSpPr>
          <p:nvPr>
            <p:ph sz="half" idx="1"/>
          </p:nvPr>
        </p:nvSpPr>
        <p:spPr>
          <a:xfrm>
            <a:off x="-1" y="1145894"/>
            <a:ext cx="6146158" cy="5712105"/>
          </a:xfrm>
        </p:spPr>
        <p:txBody>
          <a:bodyPr/>
          <a:lstStyle/>
          <a:p>
            <a:pPr marL="285750" indent="-285750" eaLnBrk="1" hangingPunct="1">
              <a:buFontTx/>
              <a:buChar char="•"/>
            </a:pPr>
            <a:r>
              <a:rPr lang="en-US" altLang="en-US" sz="4800" b="1" dirty="0">
                <a:cs typeface="Trebuchet MS" pitchFamily="34" charset="0"/>
              </a:rPr>
              <a:t>Respiratory System Reactions: </a:t>
            </a:r>
          </a:p>
          <a:p>
            <a:pPr marL="1028700" lvl="1">
              <a:buFont typeface="Arial"/>
              <a:buChar char="–"/>
            </a:pPr>
            <a:r>
              <a:rPr lang="en-US" altLang="en-US" sz="4400" b="1" dirty="0">
                <a:latin typeface="Trebuchet MS"/>
              </a:rPr>
              <a:t>Dryness of mouth, nose, throat</a:t>
            </a:r>
          </a:p>
          <a:p>
            <a:pPr marL="1028700" lvl="1">
              <a:buFont typeface="Arial"/>
              <a:buChar char="–"/>
            </a:pPr>
            <a:r>
              <a:rPr lang="en-US" altLang="en-US" sz="4400" b="1" dirty="0">
                <a:latin typeface="Trebuchet MS"/>
              </a:rPr>
              <a:t>Thickening of bronchial secretions</a:t>
            </a:r>
          </a:p>
        </p:txBody>
      </p:sp>
      <p:pic>
        <p:nvPicPr>
          <p:cNvPr id="5" name="Picture 2" descr="This picture Describes about Antihistamines—Adverse Reactions">
            <a:extLst>
              <a:ext uri="{FF2B5EF4-FFF2-40B4-BE49-F238E27FC236}">
                <a16:creationId xmlns:a16="http://schemas.microsoft.com/office/drawing/2014/main" id="{1680EE1E-4E0E-4AD7-A2C6-FED6343FC5C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5914663" y="1145894"/>
            <a:ext cx="3229336" cy="5712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042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941" y="636607"/>
            <a:ext cx="8524875" cy="387798"/>
          </a:xfrm>
        </p:spPr>
        <p:txBody>
          <a:bodyPr>
            <a:normAutofit fontScale="90000"/>
          </a:bodyPr>
          <a:lstStyle/>
          <a:p>
            <a:r>
              <a:rPr lang="en-US" altLang="en-US" dirty="0">
                <a:latin typeface="Trebuchet MS"/>
              </a:rPr>
              <a:t>Antihistamines—</a:t>
            </a:r>
            <a:r>
              <a:rPr lang="en-US" altLang="en-US" dirty="0">
                <a:latin typeface="Trebuchet MS"/>
                <a:ea typeface="Trebuchet MS" pitchFamily="34" charset="0"/>
                <a:cs typeface="Trebuchet MS" pitchFamily="34" charset="0"/>
              </a:rPr>
              <a:t>Adverse Reactions #3</a:t>
            </a:r>
            <a:endParaRPr lang="en-US" dirty="0"/>
          </a:p>
        </p:txBody>
      </p:sp>
      <p:sp>
        <p:nvSpPr>
          <p:cNvPr id="3" name="Content Placeholder 2"/>
          <p:cNvSpPr>
            <a:spLocks noGrp="1"/>
          </p:cNvSpPr>
          <p:nvPr>
            <p:ph sz="half" idx="1"/>
          </p:nvPr>
        </p:nvSpPr>
        <p:spPr>
          <a:xfrm>
            <a:off x="0" y="1165886"/>
            <a:ext cx="5084064" cy="5692114"/>
          </a:xfrm>
        </p:spPr>
        <p:txBody>
          <a:bodyPr>
            <a:normAutofit lnSpcReduction="10000"/>
          </a:bodyPr>
          <a:lstStyle/>
          <a:p>
            <a:pPr marL="285750" indent="-285750" eaLnBrk="1" hangingPunct="1">
              <a:buFontTx/>
              <a:buChar char="•"/>
            </a:pPr>
            <a:r>
              <a:rPr lang="en-US" altLang="en-US" sz="3200" b="1" dirty="0">
                <a:cs typeface="Trebuchet MS" pitchFamily="34" charset="0"/>
              </a:rPr>
              <a:t>Severe Adverse Reactions: </a:t>
            </a:r>
          </a:p>
          <a:p>
            <a:pPr marL="1028700" lvl="1">
              <a:buFont typeface="Arial"/>
              <a:buChar char="–"/>
            </a:pPr>
            <a:r>
              <a:rPr lang="en-US" altLang="en-US" sz="2800" b="1" dirty="0">
                <a:latin typeface="Trebuchet MS"/>
              </a:rPr>
              <a:t>Hypersensitivity </a:t>
            </a:r>
          </a:p>
          <a:p>
            <a:pPr marL="1028700" lvl="1">
              <a:buFont typeface="Arial"/>
              <a:buChar char="–"/>
            </a:pPr>
            <a:r>
              <a:rPr lang="en-US" altLang="en-US" sz="2800" b="1" dirty="0">
                <a:latin typeface="Trebuchet MS"/>
              </a:rPr>
              <a:t>Large doses can cause hyperthermia, tachycardia, confusion, sedation, delirium, hallucinations, blurry vision, dizziness, constipation, urinary retention, arrhythmias, seizures, and cardiac arrest</a:t>
            </a:r>
            <a:endParaRPr lang="en-US" sz="2800" b="1" dirty="0"/>
          </a:p>
        </p:txBody>
      </p:sp>
      <p:pic>
        <p:nvPicPr>
          <p:cNvPr id="5" name="Picture 2" descr="This picture Describes about Antihistamines—Adverse Reactions">
            <a:extLst>
              <a:ext uri="{FF2B5EF4-FFF2-40B4-BE49-F238E27FC236}">
                <a16:creationId xmlns:a16="http://schemas.microsoft.com/office/drawing/2014/main" id="{BFB26CCF-E435-4755-B58C-BBBCFECE30E3}"/>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5084064" y="1165886"/>
            <a:ext cx="4059936" cy="5466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795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0" y="312517"/>
            <a:ext cx="9144000" cy="11806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normAutofit fontScale="90000"/>
          </a:bodyPr>
          <a:lstStyle/>
          <a:p>
            <a:pPr algn="l"/>
            <a:r>
              <a:rPr lang="en-US" altLang="en-US" sz="4000" b="1" dirty="0">
                <a:latin typeface="Trebuchet MS"/>
              </a:rPr>
              <a:t>Antihistamines—</a:t>
            </a:r>
            <a:r>
              <a:rPr lang="en-US" altLang="en-US" sz="4000" b="1" dirty="0">
                <a:latin typeface="Trebuchet MS"/>
                <a:ea typeface="Trebuchet MS" pitchFamily="34" charset="0"/>
                <a:cs typeface="Trebuchet MS" pitchFamily="34" charset="0"/>
              </a:rPr>
              <a:t>Contraindications #1</a:t>
            </a:r>
          </a:p>
        </p:txBody>
      </p:sp>
      <p:sp>
        <p:nvSpPr>
          <p:cNvPr id="6147" name="Content Placeholder 2"/>
          <p:cNvSpPr>
            <a:spLocks noGrp="1"/>
          </p:cNvSpPr>
          <p:nvPr>
            <p:ph sz="half" idx="1"/>
          </p:nvPr>
        </p:nvSpPr>
        <p:spPr bwMode="auto">
          <a:xfrm>
            <a:off x="0" y="1169043"/>
            <a:ext cx="6227180" cy="56889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normAutofit fontScale="92500"/>
          </a:bodyPr>
          <a:lstStyle/>
          <a:p>
            <a:pPr marL="342900" indent="-342900" algn="l" eaLnBrk="1" hangingPunct="1">
              <a:buFont typeface="Arial" panose="020B0604020202020204" pitchFamily="34" charset="0"/>
              <a:buChar char="•"/>
            </a:pPr>
            <a:r>
              <a:rPr lang="en-US" altLang="en-US" sz="3000" b="1" dirty="0">
                <a:latin typeface="Trebuchet MS" pitchFamily="34" charset="0"/>
                <a:cs typeface="Trebuchet MS" pitchFamily="34" charset="0"/>
              </a:rPr>
              <a:t>Contraindicated in clients with:</a:t>
            </a:r>
            <a:endParaRPr lang="en-US" altLang="en-US" sz="3000" b="1" dirty="0"/>
          </a:p>
          <a:p>
            <a:pPr lvl="1" eaLnBrk="1" hangingPunct="1">
              <a:buFont typeface="Arial" panose="020B0604020202020204" pitchFamily="34" charset="0"/>
              <a:buChar char="•"/>
            </a:pPr>
            <a:r>
              <a:rPr lang="en-US" altLang="en-US" sz="2800" b="1" dirty="0">
                <a:latin typeface="Trebuchet MS"/>
              </a:rPr>
              <a:t>pregnancy</a:t>
            </a:r>
          </a:p>
          <a:p>
            <a:pPr lvl="1" eaLnBrk="1" hangingPunct="1">
              <a:buFont typeface="Arial" panose="020B0604020202020204" pitchFamily="34" charset="0"/>
              <a:buChar char="•"/>
            </a:pPr>
            <a:r>
              <a:rPr lang="en-US" altLang="en-US" sz="2800" b="1" dirty="0">
                <a:latin typeface="Trebuchet MS"/>
              </a:rPr>
              <a:t>First-generation antihistamines: clients with known hypersensitivity to the drugs, newborns, premature infants, nursing mothers, individuals undergoing monoamine oxidase therapy, and in clients with angle-closure glaucoma, peptic ulcer, symptomatic prostatic hypertrophy, and bladder neck obstruction</a:t>
            </a:r>
            <a:endParaRPr lang="en-US" altLang="en-US" sz="2800" b="1" dirty="0"/>
          </a:p>
        </p:txBody>
      </p:sp>
      <p:pic>
        <p:nvPicPr>
          <p:cNvPr id="5" name="Picture 2">
            <a:extLst>
              <a:ext uri="{FF2B5EF4-FFF2-40B4-BE49-F238E27FC236}">
                <a16:creationId xmlns:a16="http://schemas.microsoft.com/office/drawing/2014/main" id="{6115D85E-D5E5-C541-95DD-9BA518FA467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227180" y="3941180"/>
            <a:ext cx="2916820" cy="2916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818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0" y="277655"/>
            <a:ext cx="9144000" cy="11690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normAutofit fontScale="90000"/>
          </a:bodyPr>
          <a:lstStyle/>
          <a:p>
            <a:pPr algn="l"/>
            <a:r>
              <a:rPr lang="en-US" altLang="en-US" sz="4000" b="1" dirty="0">
                <a:latin typeface="Trebuchet MS"/>
              </a:rPr>
              <a:t>Antihistamines—</a:t>
            </a:r>
            <a:r>
              <a:rPr lang="en-US" altLang="en-US" sz="4000" b="1" dirty="0">
                <a:latin typeface="Trebuchet MS"/>
                <a:ea typeface="Trebuchet MS" pitchFamily="34" charset="0"/>
                <a:cs typeface="Trebuchet MS" pitchFamily="34" charset="0"/>
              </a:rPr>
              <a:t>Contraindications #2</a:t>
            </a:r>
          </a:p>
        </p:txBody>
      </p:sp>
      <p:sp>
        <p:nvSpPr>
          <p:cNvPr id="6147" name="Content Placeholder 2"/>
          <p:cNvSpPr>
            <a:spLocks noGrp="1"/>
          </p:cNvSpPr>
          <p:nvPr>
            <p:ph sz="half" idx="1"/>
          </p:nvPr>
        </p:nvSpPr>
        <p:spPr bwMode="auto">
          <a:xfrm>
            <a:off x="1" y="1178801"/>
            <a:ext cx="9144000" cy="567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342900" indent="-342900" algn="l" eaLnBrk="1" hangingPunct="1">
              <a:buFont typeface="Arial" panose="020B0604020202020204" pitchFamily="34" charset="0"/>
              <a:buChar char="•"/>
            </a:pPr>
            <a:r>
              <a:rPr lang="en-US" altLang="en-US" sz="4400" b="1" dirty="0">
                <a:latin typeface="Trebuchet MS" pitchFamily="34" charset="0"/>
                <a:cs typeface="Trebuchet MS" pitchFamily="34" charset="0"/>
              </a:rPr>
              <a:t>Contraindicated in clients with:</a:t>
            </a:r>
            <a:endParaRPr lang="en-US" altLang="en-US" sz="4400" b="1" dirty="0"/>
          </a:p>
          <a:p>
            <a:pPr lvl="1" eaLnBrk="1" hangingPunct="1">
              <a:buFont typeface="Arial" panose="020B0604020202020204" pitchFamily="34" charset="0"/>
              <a:buChar char="•"/>
            </a:pPr>
            <a:r>
              <a:rPr lang="en-US" altLang="en-US" sz="4000" b="1" dirty="0">
                <a:latin typeface="Trebuchet MS"/>
              </a:rPr>
              <a:t>Second-generation antihistamines: clients with known hypersensitivity </a:t>
            </a:r>
          </a:p>
          <a:p>
            <a:pPr lvl="1" eaLnBrk="1" hangingPunct="1">
              <a:buFont typeface="Arial" panose="020B0604020202020204" pitchFamily="34" charset="0"/>
              <a:buChar char="•"/>
            </a:pPr>
            <a:r>
              <a:rPr lang="en-US" altLang="en-US" sz="4000" b="1" dirty="0">
                <a:latin typeface="Trebuchet MS"/>
              </a:rPr>
              <a:t>Cetirizine is contraindicated in clients who are hypersensitive to hydroxyzine</a:t>
            </a:r>
            <a:endParaRPr lang="en-US" altLang="en-US" sz="4000" b="1" dirty="0"/>
          </a:p>
        </p:txBody>
      </p:sp>
      <p:pic>
        <p:nvPicPr>
          <p:cNvPr id="5" name="Picture 2">
            <a:extLst>
              <a:ext uri="{FF2B5EF4-FFF2-40B4-BE49-F238E27FC236}">
                <a16:creationId xmlns:a16="http://schemas.microsoft.com/office/drawing/2014/main" id="{6115D85E-D5E5-C541-95DD-9BA518FA467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34582" y="5173884"/>
            <a:ext cx="3009417" cy="1684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252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91358" y="219919"/>
            <a:ext cx="9144000" cy="11458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normAutofit/>
          </a:bodyPr>
          <a:lstStyle/>
          <a:p>
            <a:pPr algn="l"/>
            <a:r>
              <a:rPr lang="en-US" altLang="en-US" sz="4400" b="1" dirty="0">
                <a:latin typeface="Trebuchet MS"/>
              </a:rPr>
              <a:t>  Antihistamines—Precautions</a:t>
            </a:r>
          </a:p>
        </p:txBody>
      </p:sp>
      <p:sp>
        <p:nvSpPr>
          <p:cNvPr id="5123" name="Content Placeholder 2"/>
          <p:cNvSpPr>
            <a:spLocks noGrp="1"/>
          </p:cNvSpPr>
          <p:nvPr>
            <p:ph sz="half" idx="1"/>
          </p:nvPr>
        </p:nvSpPr>
        <p:spPr bwMode="auto">
          <a:xfrm>
            <a:off x="0" y="1191592"/>
            <a:ext cx="5461061" cy="56664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normAutofit fontScale="77500" lnSpcReduction="20000"/>
          </a:bodyPr>
          <a:lstStyle/>
          <a:p>
            <a:pPr lvl="1">
              <a:buChar char="•"/>
            </a:pPr>
            <a:r>
              <a:rPr lang="en-US" sz="4100" b="1" dirty="0">
                <a:latin typeface="Trebuchet MS" panose="020B0603020202020204" pitchFamily="34" charset="0"/>
                <a:ea typeface="+mn-lt"/>
                <a:cs typeface="+mn-lt"/>
              </a:rPr>
              <a:t>Use cautiously in clients with:</a:t>
            </a:r>
          </a:p>
          <a:p>
            <a:pPr lvl="2"/>
            <a:r>
              <a:rPr lang="en-US" sz="3600" b="1" dirty="0">
                <a:latin typeface="Trebuchet MS" panose="020B0603020202020204" pitchFamily="34" charset="0"/>
                <a:ea typeface="+mn-lt"/>
                <a:cs typeface="+mn-lt"/>
              </a:rPr>
              <a:t>bronchial asthma </a:t>
            </a:r>
          </a:p>
          <a:p>
            <a:pPr lvl="2"/>
            <a:r>
              <a:rPr lang="en-US" sz="3600" b="1" dirty="0">
                <a:latin typeface="Trebuchet MS" panose="020B0603020202020204" pitchFamily="34" charset="0"/>
                <a:ea typeface="+mn-lt"/>
                <a:cs typeface="+mn-lt"/>
              </a:rPr>
              <a:t>cardiovascular disease </a:t>
            </a:r>
          </a:p>
          <a:p>
            <a:pPr lvl="2"/>
            <a:r>
              <a:rPr lang="en-US" sz="3600" b="1" dirty="0">
                <a:latin typeface="Trebuchet MS" panose="020B0603020202020204" pitchFamily="34" charset="0"/>
                <a:ea typeface="+mn-lt"/>
                <a:cs typeface="+mn-lt"/>
              </a:rPr>
              <a:t>narrow-angle glaucoma </a:t>
            </a:r>
          </a:p>
          <a:p>
            <a:pPr lvl="2"/>
            <a:r>
              <a:rPr lang="en-US" sz="3600" b="1" dirty="0">
                <a:latin typeface="Trebuchet MS" panose="020B0603020202020204" pitchFamily="34" charset="0"/>
                <a:ea typeface="+mn-lt"/>
                <a:cs typeface="+mn-lt"/>
              </a:rPr>
              <a:t>hypertension </a:t>
            </a:r>
          </a:p>
          <a:p>
            <a:pPr lvl="2"/>
            <a:r>
              <a:rPr lang="en-US" sz="3600" b="1" dirty="0">
                <a:latin typeface="Trebuchet MS" panose="020B0603020202020204" pitchFamily="34" charset="0"/>
                <a:ea typeface="+mn-lt"/>
                <a:cs typeface="+mn-lt"/>
              </a:rPr>
              <a:t>impaired kidney function </a:t>
            </a:r>
          </a:p>
          <a:p>
            <a:pPr lvl="2"/>
            <a:r>
              <a:rPr lang="en-US" sz="3600" b="1" dirty="0">
                <a:latin typeface="Trebuchet MS" panose="020B0603020202020204" pitchFamily="34" charset="0"/>
                <a:ea typeface="+mn-lt"/>
                <a:cs typeface="+mn-lt"/>
              </a:rPr>
              <a:t>urinary retention </a:t>
            </a:r>
          </a:p>
          <a:p>
            <a:pPr lvl="2"/>
            <a:r>
              <a:rPr lang="en-US" sz="3600" b="1" dirty="0">
                <a:latin typeface="Trebuchet MS" panose="020B0603020202020204" pitchFamily="34" charset="0"/>
                <a:ea typeface="+mn-lt"/>
                <a:cs typeface="+mn-lt"/>
              </a:rPr>
              <a:t>pyloroduodenal obstruction </a:t>
            </a:r>
          </a:p>
          <a:p>
            <a:pPr lvl="2"/>
            <a:r>
              <a:rPr lang="en-US" sz="3600" b="1" dirty="0">
                <a:latin typeface="Trebuchet MS" panose="020B0603020202020204" pitchFamily="34" charset="0"/>
                <a:ea typeface="+mn-lt"/>
                <a:cs typeface="+mn-lt"/>
              </a:rPr>
              <a:t>hyperthyroidism</a:t>
            </a:r>
            <a:endParaRPr lang="en-US" altLang="en-US" sz="3600" b="1" dirty="0">
              <a:latin typeface="Trebuchet MS" panose="020B0603020202020204" pitchFamily="34" charset="0"/>
            </a:endParaRPr>
          </a:p>
        </p:txBody>
      </p:sp>
      <p:pic>
        <p:nvPicPr>
          <p:cNvPr id="5" name="Picture 2">
            <a:extLst>
              <a:ext uri="{FF2B5EF4-FFF2-40B4-BE49-F238E27FC236}">
                <a16:creationId xmlns:a16="http://schemas.microsoft.com/office/drawing/2014/main" id="{6115D85E-D5E5-C541-95DD-9BA518FA467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5461061" y="1191592"/>
            <a:ext cx="3686174" cy="3686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938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1494" y="289367"/>
            <a:ext cx="9144000" cy="1207451"/>
          </a:xfrm>
          <a:prstGeom prst="rect">
            <a:avLst/>
          </a:prstGeom>
        </p:spPr>
        <p:txBody>
          <a:bodyPr lIns="91440" tIns="45720" rIns="91440" bIns="45720" anchor="t">
            <a:normAutofit fontScale="90000"/>
          </a:bodyPr>
          <a:lstStyle/>
          <a:p>
            <a:pPr algn="l"/>
            <a:r>
              <a:rPr lang="en-US" altLang="en-US" sz="4400" b="1" dirty="0">
                <a:latin typeface="Trebuchet MS"/>
                <a:ea typeface="Trebuchet MS" pitchFamily="34" charset="0"/>
                <a:cs typeface="Trebuchet MS" pitchFamily="34" charset="0"/>
              </a:rPr>
              <a:t>Antihistamines—Interactions #1</a:t>
            </a:r>
            <a:endParaRPr lang="en-US" sz="4400" b="1" dirty="0">
              <a:latin typeface="Trebuchet MS"/>
              <a:cs typeface="Trebuchet MS"/>
            </a:endParaRPr>
          </a:p>
        </p:txBody>
      </p:sp>
      <p:graphicFrame>
        <p:nvGraphicFramePr>
          <p:cNvPr id="8" name="Table 8" descr="This picture Describes about Antihistamines—Interactions">
            <a:extLst>
              <a:ext uri="{FF2B5EF4-FFF2-40B4-BE49-F238E27FC236}">
                <a16:creationId xmlns:a16="http://schemas.microsoft.com/office/drawing/2014/main" id="{BDB48780-4D40-4D15-B803-FE6265AE5DAD}"/>
              </a:ext>
            </a:extLst>
          </p:cNvPr>
          <p:cNvGraphicFramePr>
            <a:graphicFrameLocks noGrp="1"/>
          </p:cNvGraphicFramePr>
          <p:nvPr>
            <p:ph idx="4294967295"/>
            <p:extLst>
              <p:ext uri="{D42A27DB-BD31-4B8C-83A1-F6EECF244321}">
                <p14:modId xmlns:p14="http://schemas.microsoft.com/office/powerpoint/2010/main" val="2430828756"/>
              </p:ext>
            </p:extLst>
          </p:nvPr>
        </p:nvGraphicFramePr>
        <p:xfrm>
          <a:off x="-1" y="1152626"/>
          <a:ext cx="9143999" cy="5705375"/>
        </p:xfrm>
        <a:graphic>
          <a:graphicData uri="http://schemas.openxmlformats.org/drawingml/2006/table">
            <a:tbl>
              <a:tblPr firstRow="1" bandRow="1">
                <a:tableStyleId>{5C22544A-7EE6-4342-B048-85BDC9FD1C3A}</a:tableStyleId>
              </a:tblPr>
              <a:tblGrid>
                <a:gridCol w="2753894">
                  <a:extLst>
                    <a:ext uri="{9D8B030D-6E8A-4147-A177-3AD203B41FA5}">
                      <a16:colId xmlns:a16="http://schemas.microsoft.com/office/drawing/2014/main" val="694760308"/>
                    </a:ext>
                  </a:extLst>
                </a:gridCol>
                <a:gridCol w="2874211">
                  <a:extLst>
                    <a:ext uri="{9D8B030D-6E8A-4147-A177-3AD203B41FA5}">
                      <a16:colId xmlns:a16="http://schemas.microsoft.com/office/drawing/2014/main" val="3345274210"/>
                    </a:ext>
                  </a:extLst>
                </a:gridCol>
                <a:gridCol w="3515894">
                  <a:extLst>
                    <a:ext uri="{9D8B030D-6E8A-4147-A177-3AD203B41FA5}">
                      <a16:colId xmlns:a16="http://schemas.microsoft.com/office/drawing/2014/main" val="2080785933"/>
                    </a:ext>
                  </a:extLst>
                </a:gridCol>
              </a:tblGrid>
              <a:tr h="561893">
                <a:tc>
                  <a:txBody>
                    <a:bodyPr/>
                    <a:lstStyle/>
                    <a:p>
                      <a:r>
                        <a:rPr lang="en-US" sz="2000" dirty="0">
                          <a:latin typeface="Trebuchet MS"/>
                        </a:rPr>
                        <a:t>Interacting Drug</a:t>
                      </a:r>
                    </a:p>
                  </a:txBody>
                  <a:tcPr/>
                </a:tc>
                <a:tc>
                  <a:txBody>
                    <a:bodyPr/>
                    <a:lstStyle/>
                    <a:p>
                      <a:r>
                        <a:rPr lang="en-US" sz="2000" dirty="0">
                          <a:latin typeface="Trebuchet MS"/>
                        </a:rPr>
                        <a:t>Common Use</a:t>
                      </a:r>
                    </a:p>
                  </a:txBody>
                  <a:tcPr/>
                </a:tc>
                <a:tc>
                  <a:txBody>
                    <a:bodyPr/>
                    <a:lstStyle/>
                    <a:p>
                      <a:r>
                        <a:rPr lang="en-US" sz="2000" dirty="0">
                          <a:latin typeface="Trebuchet MS"/>
                        </a:rPr>
                        <a:t>Effect of Interaction</a:t>
                      </a:r>
                    </a:p>
                  </a:txBody>
                  <a:tcPr/>
                </a:tc>
                <a:extLst>
                  <a:ext uri="{0D108BD9-81ED-4DB2-BD59-A6C34878D82A}">
                    <a16:rowId xmlns:a16="http://schemas.microsoft.com/office/drawing/2014/main" val="3155357133"/>
                  </a:ext>
                </a:extLst>
              </a:tr>
              <a:tr h="1858569">
                <a:tc>
                  <a:txBody>
                    <a:bodyPr/>
                    <a:lstStyle/>
                    <a:p>
                      <a:pPr marL="0" marR="0" indent="0" algn="l" rtl="0" eaLnBrk="1" fontAlgn="auto" latinLnBrk="0" hangingPunct="1">
                        <a:lnSpc>
                          <a:spcPct val="100000"/>
                        </a:lnSpc>
                        <a:spcBef>
                          <a:spcPts val="0"/>
                        </a:spcBef>
                        <a:spcAft>
                          <a:spcPts val="0"/>
                        </a:spcAft>
                        <a:buClrTx/>
                        <a:buSzTx/>
                        <a:buFontTx/>
                        <a:buNone/>
                      </a:pPr>
                      <a:r>
                        <a:rPr lang="en-US" sz="2000" b="0" dirty="0">
                          <a:solidFill>
                            <a:schemeClr val="bg1"/>
                          </a:solidFill>
                          <a:latin typeface="Trebuchet MS"/>
                        </a:rPr>
                        <a:t>Rifampin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000" b="0" dirty="0">
                        <a:solidFill>
                          <a:schemeClr val="bg1"/>
                        </a:solidFill>
                        <a:latin typeface="Trebuchet MS"/>
                      </a:endParaRPr>
                    </a:p>
                  </a:txBody>
                  <a:tcPr/>
                </a:tc>
                <a:tc>
                  <a:txBody>
                    <a:bodyPr/>
                    <a:lstStyle/>
                    <a:p>
                      <a:r>
                        <a:rPr lang="en-US" sz="2000" dirty="0">
                          <a:latin typeface="Trebuchet MS"/>
                        </a:rPr>
                        <a:t>Antitubercular agent</a:t>
                      </a:r>
                    </a:p>
                  </a:txBody>
                  <a:tcPr/>
                </a:tc>
                <a:tc>
                  <a:txBody>
                    <a:bodyPr/>
                    <a:lstStyle/>
                    <a:p>
                      <a:r>
                        <a:rPr lang="en-US" sz="2000" dirty="0">
                          <a:latin typeface="Trebuchet MS"/>
                        </a:rPr>
                        <a:t>May reduce the absorption of the antihistamine (e.g., fexofenadine)</a:t>
                      </a:r>
                    </a:p>
                  </a:txBody>
                  <a:tcPr/>
                </a:tc>
                <a:extLst>
                  <a:ext uri="{0D108BD9-81ED-4DB2-BD59-A6C34878D82A}">
                    <a16:rowId xmlns:a16="http://schemas.microsoft.com/office/drawing/2014/main" val="2629661055"/>
                  </a:ext>
                </a:extLst>
              </a:tr>
              <a:tr h="142634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Trebuchet MS"/>
                        </a:rPr>
                        <a:t>MAOIs</a:t>
                      </a:r>
                    </a:p>
                  </a:txBody>
                  <a:tcPr/>
                </a:tc>
                <a:tc>
                  <a:txBody>
                    <a:bodyPr/>
                    <a:lstStyle/>
                    <a:p>
                      <a:pPr lvl="0">
                        <a:buNone/>
                      </a:pPr>
                      <a:r>
                        <a:rPr lang="en-US" sz="2000" dirty="0">
                          <a:latin typeface="Trebuchet MS"/>
                        </a:rPr>
                        <a:t>Antidepressant agent</a:t>
                      </a:r>
                    </a:p>
                  </a:txBody>
                  <a:tcPr/>
                </a:tc>
                <a:tc>
                  <a:txBody>
                    <a:bodyPr/>
                    <a:lstStyle/>
                    <a:p>
                      <a:pPr lvl="0">
                        <a:buNone/>
                      </a:pPr>
                      <a:r>
                        <a:rPr lang="en-US" sz="2000" dirty="0">
                          <a:latin typeface="Trebuchet MS"/>
                        </a:rPr>
                        <a:t>Increased anticholinergic and sedative effects of the antihistamine</a:t>
                      </a:r>
                    </a:p>
                  </a:txBody>
                  <a:tcPr/>
                </a:tc>
                <a:extLst>
                  <a:ext uri="{0D108BD9-81ED-4DB2-BD59-A6C34878D82A}">
                    <a16:rowId xmlns:a16="http://schemas.microsoft.com/office/drawing/2014/main" val="1349918031"/>
                  </a:ext>
                </a:extLst>
              </a:tr>
              <a:tr h="185856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Trebuchet MS"/>
                        </a:rPr>
                        <a:t>CNS depressants (e.g., opioid analgesics or alcohol)</a:t>
                      </a:r>
                    </a:p>
                  </a:txBody>
                  <a:tcPr/>
                </a:tc>
                <a:tc>
                  <a:txBody>
                    <a:bodyPr/>
                    <a:lstStyle/>
                    <a:p>
                      <a:pPr lvl="0">
                        <a:buNone/>
                      </a:pPr>
                      <a:r>
                        <a:rPr lang="en-US" sz="2000" dirty="0">
                          <a:latin typeface="Trebuchet MS"/>
                        </a:rPr>
                        <a:t>Pain relief</a:t>
                      </a:r>
                    </a:p>
                  </a:txBody>
                  <a:tcPr/>
                </a:tc>
                <a:tc>
                  <a:txBody>
                    <a:bodyPr/>
                    <a:lstStyle/>
                    <a:p>
                      <a:pPr lvl="0">
                        <a:buNone/>
                      </a:pPr>
                      <a:r>
                        <a:rPr lang="en-US" sz="2000" dirty="0">
                          <a:latin typeface="Trebuchet MS"/>
                        </a:rPr>
                        <a:t>Possible additive CNS depressant effect</a:t>
                      </a:r>
                    </a:p>
                  </a:txBody>
                  <a:tcPr/>
                </a:tc>
                <a:extLst>
                  <a:ext uri="{0D108BD9-81ED-4DB2-BD59-A6C34878D82A}">
                    <a16:rowId xmlns:a16="http://schemas.microsoft.com/office/drawing/2014/main" val="1138236251"/>
                  </a:ext>
                </a:extLst>
              </a:tr>
            </a:tbl>
          </a:graphicData>
        </a:graphic>
      </p:graphicFrame>
    </p:spTree>
    <p:extLst>
      <p:ext uri="{BB962C8B-B14F-4D97-AF65-F5344CB8AC3E}">
        <p14:creationId xmlns:p14="http://schemas.microsoft.com/office/powerpoint/2010/main" val="1560648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bwMode="auto">
          <a:xfrm>
            <a:off x="0" y="0"/>
            <a:ext cx="9144000" cy="11574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l" eaLnBrk="1" hangingPunct="1"/>
            <a:r>
              <a:rPr lang="en-US" altLang="en-US" sz="6000" b="1" dirty="0">
                <a:latin typeface="Trebuchet MS" pitchFamily="34" charset="0"/>
                <a:ea typeface="Trebuchet MS" pitchFamily="34" charset="0"/>
                <a:cs typeface="Trebuchet MS" pitchFamily="34" charset="0"/>
              </a:rPr>
              <a:t>  Learning Objectives</a:t>
            </a:r>
          </a:p>
        </p:txBody>
      </p:sp>
      <p:sp>
        <p:nvSpPr>
          <p:cNvPr id="5123" name="Content Placeholder 2"/>
          <p:cNvSpPr>
            <a:spLocks noGrp="1"/>
          </p:cNvSpPr>
          <p:nvPr>
            <p:ph idx="4294967295"/>
          </p:nvPr>
        </p:nvSpPr>
        <p:spPr bwMode="auto">
          <a:xfrm>
            <a:off x="1" y="960697"/>
            <a:ext cx="9143999" cy="57989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normAutofit fontScale="92500" lnSpcReduction="10000"/>
          </a:bodyPr>
          <a:lstStyle/>
          <a:p>
            <a:pPr marL="457200" indent="-457200" algn="l">
              <a:buFont typeface="+mj-lt"/>
              <a:buAutoNum type="arabicPeriod"/>
            </a:pPr>
            <a:r>
              <a:rPr lang="en-US" sz="2400" b="1" dirty="0">
                <a:latin typeface="Trebuchet MS" panose="020B0603020202020204" pitchFamily="34" charset="0"/>
              </a:rPr>
              <a:t>Compare and contrast the classes of medications used for upper respiratory system problems.</a:t>
            </a:r>
          </a:p>
          <a:p>
            <a:pPr marL="457200" indent="-457200" algn="l">
              <a:buFont typeface="+mj-lt"/>
              <a:buAutoNum type="arabicPeriod"/>
            </a:pPr>
            <a:r>
              <a:rPr lang="en-US" sz="2400" b="1" dirty="0">
                <a:latin typeface="Trebuchet MS" panose="020B0603020202020204" pitchFamily="34" charset="0"/>
              </a:rPr>
              <a:t>Explain the uses, general drug actions, adverse reactions, contraindications, precautions, and interactions of intranasal steroids, antitussives, mucolytics, expectorants, antihistamines, and decongestants.</a:t>
            </a:r>
          </a:p>
          <a:p>
            <a:pPr marL="457200" indent="-457200" algn="l">
              <a:buFont typeface="+mj-lt"/>
              <a:buAutoNum type="arabicPeriod"/>
            </a:pPr>
            <a:r>
              <a:rPr lang="en-US" sz="2400" b="1" dirty="0">
                <a:latin typeface="Trebuchet MS" panose="020B0603020202020204" pitchFamily="34" charset="0"/>
              </a:rPr>
              <a:t>Distinguish important preadministration and ongoing assessment activities that should be performed on the client receiving intranasal steroids, antitussive, mucolytic, expectorant, antihistamine, or decongestant.</a:t>
            </a:r>
          </a:p>
          <a:p>
            <a:pPr marL="457200" indent="-457200" algn="l">
              <a:buFont typeface="+mj-lt"/>
              <a:buAutoNum type="arabicPeriod"/>
            </a:pPr>
            <a:r>
              <a:rPr lang="en-US" sz="2400" b="1" dirty="0">
                <a:latin typeface="Trebuchet MS" panose="020B0603020202020204" pitchFamily="34" charset="0"/>
              </a:rPr>
              <a:t>List nursing diagnoses particular to a client taking intranasal steroids, antitussive, mucolytic, expectorant, antihistamine, or decongestant.</a:t>
            </a:r>
          </a:p>
          <a:p>
            <a:pPr marL="457200" indent="-457200" algn="l">
              <a:buFont typeface="+mj-lt"/>
              <a:buAutoNum type="arabicPeriod"/>
            </a:pPr>
            <a:r>
              <a:rPr lang="en-US" sz="2400" b="1" dirty="0">
                <a:latin typeface="Trebuchet MS" panose="020B0603020202020204" pitchFamily="34" charset="0"/>
              </a:rPr>
              <a:t>Examine ways to promote an optimal response to therapy, manage common adverse reactions, and educate the client about the use of intranasal steroids, antitussive, mucolytic, expectorant, antihistamine, or decongestant.</a:t>
            </a:r>
          </a:p>
        </p:txBody>
      </p:sp>
    </p:spTree>
    <p:extLst>
      <p:ext uri="{BB962C8B-B14F-4D97-AF65-F5344CB8AC3E}">
        <p14:creationId xmlns:p14="http://schemas.microsoft.com/office/powerpoint/2010/main" val="2723806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8344" y="254644"/>
            <a:ext cx="9144000" cy="1169042"/>
          </a:xfrm>
          <a:prstGeom prst="rect">
            <a:avLst/>
          </a:prstGeom>
        </p:spPr>
        <p:txBody>
          <a:bodyPr lIns="91440" tIns="45720" rIns="91440" bIns="45720" anchor="t">
            <a:normAutofit fontScale="90000"/>
          </a:bodyPr>
          <a:lstStyle/>
          <a:p>
            <a:pPr algn="l"/>
            <a:r>
              <a:rPr lang="en-US" altLang="en-US" sz="4400" b="1" dirty="0">
                <a:latin typeface="Trebuchet MS"/>
                <a:ea typeface="Trebuchet MS" pitchFamily="34" charset="0"/>
                <a:cs typeface="Trebuchet MS" pitchFamily="34" charset="0"/>
              </a:rPr>
              <a:t>Antihistamines—Interactions #2</a:t>
            </a:r>
            <a:endParaRPr lang="en-US" sz="4400" b="1" dirty="0">
              <a:latin typeface="Trebuchet MS"/>
              <a:cs typeface="Trebuchet MS"/>
            </a:endParaRPr>
          </a:p>
        </p:txBody>
      </p:sp>
      <p:graphicFrame>
        <p:nvGraphicFramePr>
          <p:cNvPr id="8" name="Table 8" descr="This picture Describes about Antihistamines—Interactions">
            <a:extLst>
              <a:ext uri="{FF2B5EF4-FFF2-40B4-BE49-F238E27FC236}">
                <a16:creationId xmlns:a16="http://schemas.microsoft.com/office/drawing/2014/main" id="{BDB48780-4D40-4D15-B803-FE6265AE5DAD}"/>
              </a:ext>
            </a:extLst>
          </p:cNvPr>
          <p:cNvGraphicFramePr>
            <a:graphicFrameLocks noGrp="1"/>
          </p:cNvGraphicFramePr>
          <p:nvPr>
            <p:ph idx="4294967295"/>
            <p:extLst>
              <p:ext uri="{D42A27DB-BD31-4B8C-83A1-F6EECF244321}">
                <p14:modId xmlns:p14="http://schemas.microsoft.com/office/powerpoint/2010/main" val="1044581608"/>
              </p:ext>
            </p:extLst>
          </p:nvPr>
        </p:nvGraphicFramePr>
        <p:xfrm>
          <a:off x="0" y="1180618"/>
          <a:ext cx="9143999" cy="5677382"/>
        </p:xfrm>
        <a:graphic>
          <a:graphicData uri="http://schemas.openxmlformats.org/drawingml/2006/table">
            <a:tbl>
              <a:tblPr firstRow="1" bandRow="1">
                <a:tableStyleId>{5C22544A-7EE6-4342-B048-85BDC9FD1C3A}</a:tableStyleId>
              </a:tblPr>
              <a:tblGrid>
                <a:gridCol w="2753894">
                  <a:extLst>
                    <a:ext uri="{9D8B030D-6E8A-4147-A177-3AD203B41FA5}">
                      <a16:colId xmlns:a16="http://schemas.microsoft.com/office/drawing/2014/main" val="694760308"/>
                    </a:ext>
                  </a:extLst>
                </a:gridCol>
                <a:gridCol w="2874211">
                  <a:extLst>
                    <a:ext uri="{9D8B030D-6E8A-4147-A177-3AD203B41FA5}">
                      <a16:colId xmlns:a16="http://schemas.microsoft.com/office/drawing/2014/main" val="3345274210"/>
                    </a:ext>
                  </a:extLst>
                </a:gridCol>
                <a:gridCol w="3515894">
                  <a:extLst>
                    <a:ext uri="{9D8B030D-6E8A-4147-A177-3AD203B41FA5}">
                      <a16:colId xmlns:a16="http://schemas.microsoft.com/office/drawing/2014/main" val="2080785933"/>
                    </a:ext>
                  </a:extLst>
                </a:gridCol>
              </a:tblGrid>
              <a:tr h="829280">
                <a:tc>
                  <a:txBody>
                    <a:bodyPr/>
                    <a:lstStyle/>
                    <a:p>
                      <a:r>
                        <a:rPr lang="en-US" sz="2000" dirty="0">
                          <a:latin typeface="Trebuchet MS"/>
                        </a:rPr>
                        <a:t>Interacting Drug</a:t>
                      </a:r>
                    </a:p>
                  </a:txBody>
                  <a:tcPr/>
                </a:tc>
                <a:tc>
                  <a:txBody>
                    <a:bodyPr/>
                    <a:lstStyle/>
                    <a:p>
                      <a:r>
                        <a:rPr lang="en-US" sz="2000" dirty="0">
                          <a:latin typeface="Trebuchet MS"/>
                        </a:rPr>
                        <a:t>Common Use</a:t>
                      </a:r>
                    </a:p>
                  </a:txBody>
                  <a:tcPr/>
                </a:tc>
                <a:tc>
                  <a:txBody>
                    <a:bodyPr/>
                    <a:lstStyle/>
                    <a:p>
                      <a:r>
                        <a:rPr lang="en-US" sz="2000" dirty="0">
                          <a:latin typeface="Trebuchet MS"/>
                        </a:rPr>
                        <a:t>Effect of Interaction</a:t>
                      </a:r>
                    </a:p>
                  </a:txBody>
                  <a:tcPr/>
                </a:tc>
                <a:extLst>
                  <a:ext uri="{0D108BD9-81ED-4DB2-BD59-A6C34878D82A}">
                    <a16:rowId xmlns:a16="http://schemas.microsoft.com/office/drawing/2014/main" val="3155357133"/>
                  </a:ext>
                </a:extLst>
              </a:tr>
              <a:tr h="2743005">
                <a:tc>
                  <a:txBody>
                    <a:bodyPr/>
                    <a:lstStyle/>
                    <a:p>
                      <a:pPr marL="0" marR="0" indent="0" algn="l" rtl="0" eaLnBrk="1" fontAlgn="auto" latinLnBrk="0" hangingPunct="1">
                        <a:lnSpc>
                          <a:spcPct val="100000"/>
                        </a:lnSpc>
                        <a:spcBef>
                          <a:spcPts val="0"/>
                        </a:spcBef>
                        <a:spcAft>
                          <a:spcPts val="0"/>
                        </a:spcAft>
                        <a:buClrTx/>
                        <a:buSzTx/>
                        <a:buFontTx/>
                        <a:buNone/>
                      </a:pPr>
                      <a:r>
                        <a:rPr lang="en-US" sz="2000" b="0" dirty="0">
                          <a:solidFill>
                            <a:schemeClr val="bg1"/>
                          </a:solidFill>
                          <a:latin typeface="Trebuchet MS"/>
                        </a:rPr>
                        <a:t>Beta blockers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000" b="0" dirty="0">
                        <a:solidFill>
                          <a:schemeClr val="bg1"/>
                        </a:solidFill>
                        <a:latin typeface="Trebuchet MS"/>
                      </a:endParaRPr>
                    </a:p>
                  </a:txBody>
                  <a:tcPr/>
                </a:tc>
                <a:tc>
                  <a:txBody>
                    <a:bodyPr/>
                    <a:lstStyle/>
                    <a:p>
                      <a:r>
                        <a:rPr lang="en-US" sz="2000" dirty="0">
                          <a:latin typeface="Trebuchet MS"/>
                        </a:rPr>
                        <a:t>Management of cardiovascular disease</a:t>
                      </a:r>
                    </a:p>
                  </a:txBody>
                  <a:tcPr/>
                </a:tc>
                <a:tc>
                  <a:txBody>
                    <a:bodyPr/>
                    <a:lstStyle/>
                    <a:p>
                      <a:r>
                        <a:rPr lang="en-US" sz="2000" dirty="0">
                          <a:latin typeface="Trebuchet MS"/>
                        </a:rPr>
                        <a:t>Risk of increased cardiovascular effects (e.g., with diphenhydramine)</a:t>
                      </a:r>
                    </a:p>
                  </a:txBody>
                  <a:tcPr/>
                </a:tc>
                <a:extLst>
                  <a:ext uri="{0D108BD9-81ED-4DB2-BD59-A6C34878D82A}">
                    <a16:rowId xmlns:a16="http://schemas.microsoft.com/office/drawing/2014/main" val="2629661055"/>
                  </a:ext>
                </a:extLst>
              </a:tr>
              <a:tr h="210509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Trebuchet MS"/>
                        </a:rPr>
                        <a:t>Aluminum- or magnesium-based antacids</a:t>
                      </a:r>
                    </a:p>
                  </a:txBody>
                  <a:tcPr/>
                </a:tc>
                <a:tc>
                  <a:txBody>
                    <a:bodyPr/>
                    <a:lstStyle/>
                    <a:p>
                      <a:pPr lvl="0">
                        <a:buNone/>
                      </a:pPr>
                      <a:r>
                        <a:rPr lang="en-US" sz="2000" dirty="0">
                          <a:latin typeface="Trebuchet MS"/>
                        </a:rPr>
                        <a:t>Relief of GI problems or upset</a:t>
                      </a:r>
                    </a:p>
                  </a:txBody>
                  <a:tcPr/>
                </a:tc>
                <a:tc>
                  <a:txBody>
                    <a:bodyPr/>
                    <a:lstStyle/>
                    <a:p>
                      <a:pPr lvl="0">
                        <a:buNone/>
                      </a:pPr>
                      <a:r>
                        <a:rPr lang="en-US" sz="2000" dirty="0">
                          <a:latin typeface="Trebuchet MS"/>
                        </a:rPr>
                        <a:t>Decreased concentrations of drug in blood (e.g., fexofenadine)</a:t>
                      </a:r>
                    </a:p>
                  </a:txBody>
                  <a:tcPr/>
                </a:tc>
                <a:extLst>
                  <a:ext uri="{0D108BD9-81ED-4DB2-BD59-A6C34878D82A}">
                    <a16:rowId xmlns:a16="http://schemas.microsoft.com/office/drawing/2014/main" val="1349918031"/>
                  </a:ext>
                </a:extLst>
              </a:tr>
            </a:tbl>
          </a:graphicData>
        </a:graphic>
      </p:graphicFrame>
    </p:spTree>
    <p:extLst>
      <p:ext uri="{BB962C8B-B14F-4D97-AF65-F5344CB8AC3E}">
        <p14:creationId xmlns:p14="http://schemas.microsoft.com/office/powerpoint/2010/main" val="415675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bwMode="auto">
          <a:xfrm>
            <a:off x="0" y="124770"/>
            <a:ext cx="9144000" cy="11690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normAutofit fontScale="90000"/>
          </a:bodyPr>
          <a:lstStyle/>
          <a:p>
            <a:pPr algn="l"/>
            <a:r>
              <a:rPr lang="en-US" altLang="en-US" sz="6000" b="1" dirty="0">
                <a:latin typeface="Trebuchet MS"/>
              </a:rPr>
              <a:t> Decongestants—Actions</a:t>
            </a:r>
          </a:p>
        </p:txBody>
      </p:sp>
      <p:sp>
        <p:nvSpPr>
          <p:cNvPr id="5123" name="Content Placeholder 2"/>
          <p:cNvSpPr>
            <a:spLocks noGrp="1"/>
          </p:cNvSpPr>
          <p:nvPr>
            <p:ph idx="4294967295"/>
          </p:nvPr>
        </p:nvSpPr>
        <p:spPr bwMode="auto">
          <a:xfrm>
            <a:off x="1" y="1157468"/>
            <a:ext cx="9144000" cy="57005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normAutofit lnSpcReduction="10000"/>
          </a:bodyPr>
          <a:lstStyle/>
          <a:p>
            <a:pPr lvl="1">
              <a:buChar char="•"/>
            </a:pPr>
            <a:r>
              <a:rPr lang="en-US" sz="4800" b="1" dirty="0">
                <a:latin typeface="Trebuchet MS" panose="020B0603020202020204" pitchFamily="34" charset="0"/>
                <a:ea typeface="+mn-lt"/>
                <a:cs typeface="+mn-lt"/>
              </a:rPr>
              <a:t>Actions</a:t>
            </a:r>
          </a:p>
          <a:p>
            <a:pPr lvl="2"/>
            <a:r>
              <a:rPr lang="en-US" sz="4400" b="1" dirty="0">
                <a:latin typeface="Trebuchet MS" panose="020B0603020202020204" pitchFamily="34" charset="0"/>
                <a:ea typeface="+mn-lt"/>
                <a:cs typeface="+mn-lt"/>
              </a:rPr>
              <a:t>sympathomimetic drugs, which produce localized vasoconstriction of the small blood vessels of the nasal membranes</a:t>
            </a:r>
          </a:p>
          <a:p>
            <a:pPr lvl="2"/>
            <a:r>
              <a:rPr lang="en-US" altLang="en-US" sz="4400" b="1" dirty="0">
                <a:latin typeface="Trebuchet MS" panose="020B0603020202020204" pitchFamily="34" charset="0"/>
                <a:ea typeface="+mn-lt"/>
                <a:cs typeface="+mn-lt"/>
              </a:rPr>
              <a:t>vasoconstriction reduces swelling</a:t>
            </a:r>
            <a:endParaRPr lang="en-US" altLang="en-US" sz="4400" b="1" dirty="0">
              <a:latin typeface="Trebuchet MS" panose="020B0603020202020204" pitchFamily="34" charset="0"/>
            </a:endParaRPr>
          </a:p>
        </p:txBody>
      </p:sp>
    </p:spTree>
    <p:extLst>
      <p:ext uri="{BB962C8B-B14F-4D97-AF65-F5344CB8AC3E}">
        <p14:creationId xmlns:p14="http://schemas.microsoft.com/office/powerpoint/2010/main" val="3807032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bwMode="auto">
          <a:xfrm>
            <a:off x="0" y="0"/>
            <a:ext cx="9144000" cy="11574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normAutofit/>
          </a:bodyPr>
          <a:lstStyle/>
          <a:p>
            <a:pPr algn="l"/>
            <a:r>
              <a:rPr lang="en-US" altLang="en-US" sz="6000" b="1" dirty="0">
                <a:latin typeface="Trebuchet MS"/>
              </a:rPr>
              <a:t> Decongestants—Uses</a:t>
            </a:r>
          </a:p>
        </p:txBody>
      </p:sp>
      <p:sp>
        <p:nvSpPr>
          <p:cNvPr id="5123" name="Content Placeholder 2"/>
          <p:cNvSpPr>
            <a:spLocks noGrp="1"/>
          </p:cNvSpPr>
          <p:nvPr>
            <p:ph idx="4294967295"/>
          </p:nvPr>
        </p:nvSpPr>
        <p:spPr bwMode="auto">
          <a:xfrm>
            <a:off x="1" y="1157467"/>
            <a:ext cx="9144000" cy="57005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normAutofit lnSpcReduction="10000"/>
          </a:bodyPr>
          <a:lstStyle/>
          <a:p>
            <a:pPr lvl="1">
              <a:buChar char="•"/>
            </a:pPr>
            <a:r>
              <a:rPr lang="en-US" sz="4000" b="1" dirty="0">
                <a:latin typeface="Trebuchet MS" panose="020B0603020202020204" pitchFamily="34" charset="0"/>
                <a:ea typeface="+mn-lt"/>
                <a:cs typeface="+mn-lt"/>
              </a:rPr>
              <a:t>Uses</a:t>
            </a:r>
          </a:p>
          <a:p>
            <a:pPr lvl="2"/>
            <a:r>
              <a:rPr lang="en-US" sz="3600" b="1" dirty="0">
                <a:latin typeface="Trebuchet MS" panose="020B0603020202020204" pitchFamily="34" charset="0"/>
                <a:ea typeface="+mn-lt"/>
                <a:cs typeface="+mn-lt"/>
              </a:rPr>
              <a:t>Used to treat congestion associated with:</a:t>
            </a:r>
          </a:p>
          <a:p>
            <a:pPr lvl="3"/>
            <a:r>
              <a:rPr lang="en-US" sz="3600" b="1" dirty="0">
                <a:latin typeface="Trebuchet MS" panose="020B0603020202020204" pitchFamily="34" charset="0"/>
                <a:ea typeface="+mn-lt"/>
                <a:cs typeface="+mn-lt"/>
              </a:rPr>
              <a:t>Common cold</a:t>
            </a:r>
          </a:p>
          <a:p>
            <a:pPr lvl="3"/>
            <a:r>
              <a:rPr lang="en-US" sz="3600" b="1" dirty="0">
                <a:latin typeface="Trebuchet MS" panose="020B0603020202020204" pitchFamily="34" charset="0"/>
                <a:ea typeface="+mn-lt"/>
                <a:cs typeface="+mn-lt"/>
              </a:rPr>
              <a:t>Hay fever</a:t>
            </a:r>
          </a:p>
          <a:p>
            <a:pPr lvl="3"/>
            <a:r>
              <a:rPr lang="en-US" sz="3600" b="1" dirty="0">
                <a:latin typeface="Trebuchet MS" panose="020B0603020202020204" pitchFamily="34" charset="0"/>
                <a:ea typeface="+mn-lt"/>
                <a:cs typeface="+mn-lt"/>
              </a:rPr>
              <a:t>Sinusitis</a:t>
            </a:r>
          </a:p>
          <a:p>
            <a:pPr lvl="3"/>
            <a:r>
              <a:rPr lang="en-US" sz="3600" b="1" dirty="0">
                <a:latin typeface="Trebuchet MS" panose="020B0603020202020204" pitchFamily="34" charset="0"/>
                <a:ea typeface="+mn-lt"/>
                <a:cs typeface="+mn-lt"/>
              </a:rPr>
              <a:t>Allergic rhinitis</a:t>
            </a:r>
          </a:p>
          <a:p>
            <a:pPr lvl="3"/>
            <a:r>
              <a:rPr lang="en-US" sz="3600" b="1" dirty="0">
                <a:latin typeface="Trebuchet MS" panose="020B0603020202020204" pitchFamily="34" charset="0"/>
                <a:ea typeface="+mn-lt"/>
                <a:cs typeface="+mn-lt"/>
              </a:rPr>
              <a:t>Congestion associated with rhinitis</a:t>
            </a:r>
          </a:p>
          <a:p>
            <a:pPr marL="457200" lvl="1" indent="0">
              <a:buNone/>
            </a:pPr>
            <a:endParaRPr lang="en-US" altLang="en-US" dirty="0">
              <a:latin typeface="Trebuchet MS" panose="020B0603020202020204" pitchFamily="34" charset="0"/>
            </a:endParaRPr>
          </a:p>
        </p:txBody>
      </p:sp>
    </p:spTree>
    <p:extLst>
      <p:ext uri="{BB962C8B-B14F-4D97-AF65-F5344CB8AC3E}">
        <p14:creationId xmlns:p14="http://schemas.microsoft.com/office/powerpoint/2010/main" val="2260776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284790"/>
          </a:xfrm>
        </p:spPr>
        <p:txBody>
          <a:bodyPr>
            <a:normAutofit/>
          </a:bodyPr>
          <a:lstStyle/>
          <a:p>
            <a:r>
              <a:rPr lang="en-US" altLang="en-US" sz="3600" b="1" dirty="0">
                <a:latin typeface="Trebuchet MS"/>
              </a:rPr>
              <a:t>Decongestants—</a:t>
            </a:r>
            <a:r>
              <a:rPr lang="en-US" altLang="en-US" sz="3600" b="1" dirty="0">
                <a:latin typeface="Trebuchet MS"/>
                <a:ea typeface="Trebuchet MS" pitchFamily="34" charset="0"/>
                <a:cs typeface="Trebuchet MS" pitchFamily="34" charset="0"/>
              </a:rPr>
              <a:t>Adverse Reactions#1</a:t>
            </a:r>
            <a:endParaRPr lang="en-US" sz="3600" b="1" dirty="0"/>
          </a:p>
        </p:txBody>
      </p:sp>
      <p:sp>
        <p:nvSpPr>
          <p:cNvPr id="3" name="Content Placeholder 2"/>
          <p:cNvSpPr>
            <a:spLocks noGrp="1"/>
          </p:cNvSpPr>
          <p:nvPr>
            <p:ph sz="half" idx="1"/>
          </p:nvPr>
        </p:nvSpPr>
        <p:spPr>
          <a:xfrm>
            <a:off x="0" y="1169043"/>
            <a:ext cx="5289630" cy="5688957"/>
          </a:xfrm>
        </p:spPr>
        <p:txBody>
          <a:bodyPr/>
          <a:lstStyle/>
          <a:p>
            <a:pPr marL="285750" indent="-285750" eaLnBrk="1" hangingPunct="1">
              <a:buFontTx/>
              <a:buChar char="•"/>
            </a:pPr>
            <a:r>
              <a:rPr lang="en-US" altLang="en-US" sz="4900" b="1" dirty="0">
                <a:cs typeface="Trebuchet MS" pitchFamily="34" charset="0"/>
              </a:rPr>
              <a:t>Topical Reactions: </a:t>
            </a:r>
          </a:p>
          <a:p>
            <a:pPr marL="1028700" lvl="1">
              <a:buFont typeface="Arial"/>
              <a:buChar char="–"/>
            </a:pPr>
            <a:r>
              <a:rPr lang="en-US" altLang="en-US" sz="4400" b="1" dirty="0">
                <a:latin typeface="Trebuchet MS"/>
              </a:rPr>
              <a:t>Nasal burning</a:t>
            </a:r>
          </a:p>
          <a:p>
            <a:pPr marL="1028700" lvl="1">
              <a:buFont typeface="Arial"/>
              <a:buChar char="–"/>
            </a:pPr>
            <a:r>
              <a:rPr lang="en-US" altLang="en-US" sz="4800" b="1" dirty="0">
                <a:latin typeface="Trebuchet MS"/>
              </a:rPr>
              <a:t>Nasal stinging</a:t>
            </a:r>
          </a:p>
          <a:p>
            <a:pPr marL="1028700" lvl="1">
              <a:buFont typeface="Arial"/>
              <a:buChar char="–"/>
            </a:pPr>
            <a:r>
              <a:rPr lang="en-US" altLang="en-US" sz="4400" b="1" dirty="0">
                <a:latin typeface="Trebuchet MS"/>
              </a:rPr>
              <a:t>Nasal dryness</a:t>
            </a:r>
          </a:p>
        </p:txBody>
      </p:sp>
      <p:pic>
        <p:nvPicPr>
          <p:cNvPr id="5" name="Picture 2" descr="This picture Describes about Decongestants—Adverse Reactions">
            <a:extLst>
              <a:ext uri="{FF2B5EF4-FFF2-40B4-BE49-F238E27FC236}">
                <a16:creationId xmlns:a16="http://schemas.microsoft.com/office/drawing/2014/main" id="{B0973A80-7794-4E67-8D62-FB0E70239BB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5289630" y="1169043"/>
            <a:ext cx="3854370" cy="5688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325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354238"/>
          </a:xfrm>
        </p:spPr>
        <p:txBody>
          <a:bodyPr>
            <a:normAutofit/>
          </a:bodyPr>
          <a:lstStyle/>
          <a:p>
            <a:r>
              <a:rPr lang="en-US" altLang="en-US" sz="3600" b="1" dirty="0">
                <a:latin typeface="Trebuchet MS"/>
              </a:rPr>
              <a:t>Decongestants—</a:t>
            </a:r>
            <a:r>
              <a:rPr lang="en-US" altLang="en-US" sz="3600" b="1" dirty="0">
                <a:latin typeface="Trebuchet MS"/>
                <a:ea typeface="Trebuchet MS" pitchFamily="34" charset="0"/>
                <a:cs typeface="Trebuchet MS" pitchFamily="34" charset="0"/>
              </a:rPr>
              <a:t>Adverse Reactions#2</a:t>
            </a:r>
            <a:endParaRPr lang="en-US" sz="3600" b="1" dirty="0"/>
          </a:p>
        </p:txBody>
      </p:sp>
      <p:sp>
        <p:nvSpPr>
          <p:cNvPr id="3" name="Content Placeholder 2"/>
          <p:cNvSpPr>
            <a:spLocks noGrp="1"/>
          </p:cNvSpPr>
          <p:nvPr>
            <p:ph sz="half" idx="1"/>
          </p:nvPr>
        </p:nvSpPr>
        <p:spPr>
          <a:xfrm>
            <a:off x="0" y="1157468"/>
            <a:ext cx="5706318" cy="5700531"/>
          </a:xfrm>
        </p:spPr>
        <p:txBody>
          <a:bodyPr>
            <a:normAutofit lnSpcReduction="10000"/>
          </a:bodyPr>
          <a:lstStyle/>
          <a:p>
            <a:pPr marL="285750" indent="-285750" eaLnBrk="1" hangingPunct="1">
              <a:buFontTx/>
              <a:buChar char="•"/>
            </a:pPr>
            <a:r>
              <a:rPr lang="en-US" altLang="en-US" sz="4800" b="1" dirty="0">
                <a:cs typeface="Trebuchet MS" pitchFamily="34" charset="0"/>
              </a:rPr>
              <a:t>Oral Administration Reactions: </a:t>
            </a:r>
          </a:p>
          <a:p>
            <a:pPr marL="1028700" lvl="1">
              <a:buFont typeface="Arial"/>
              <a:buChar char="–"/>
            </a:pPr>
            <a:r>
              <a:rPr lang="en-US" altLang="en-US" sz="4400" b="1" dirty="0">
                <a:latin typeface="Trebuchet MS"/>
              </a:rPr>
              <a:t>Tachycardia and other cardiac arrhythmias</a:t>
            </a:r>
          </a:p>
          <a:p>
            <a:pPr marL="1028700" lvl="1">
              <a:buFont typeface="Arial"/>
              <a:buChar char="–"/>
            </a:pPr>
            <a:r>
              <a:rPr lang="en-US" altLang="en-US" sz="4800" b="1" dirty="0">
                <a:latin typeface="Trebuchet MS"/>
              </a:rPr>
              <a:t>Blurred vision</a:t>
            </a:r>
          </a:p>
          <a:p>
            <a:pPr marL="1028700" lvl="1">
              <a:buFont typeface="Arial"/>
              <a:buChar char="–"/>
            </a:pPr>
            <a:r>
              <a:rPr lang="en-US" altLang="en-US" sz="4400" b="1" dirty="0">
                <a:latin typeface="Trebuchet MS"/>
              </a:rPr>
              <a:t>Nausea and vomiting</a:t>
            </a:r>
          </a:p>
        </p:txBody>
      </p:sp>
      <p:pic>
        <p:nvPicPr>
          <p:cNvPr id="5" name="Picture 2" descr="This picture Describes about Decongestants—Adverse Reactions">
            <a:extLst>
              <a:ext uri="{FF2B5EF4-FFF2-40B4-BE49-F238E27FC236}">
                <a16:creationId xmlns:a16="http://schemas.microsoft.com/office/drawing/2014/main" id="{9BFB2EBE-1AA3-4946-AAA7-A473CA8D45B7}"/>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5706318" y="1157468"/>
            <a:ext cx="3437681" cy="5657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176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0" y="0"/>
            <a:ext cx="9143999" cy="11664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normAutofit fontScale="90000"/>
          </a:bodyPr>
          <a:lstStyle/>
          <a:p>
            <a:pPr algn="l"/>
            <a:r>
              <a:rPr lang="en-US" altLang="en-US" sz="3600" b="1" dirty="0">
                <a:latin typeface="Trebuchet MS"/>
              </a:rPr>
              <a:t>Decongestants—</a:t>
            </a:r>
            <a:r>
              <a:rPr lang="en-US" altLang="en-US" sz="3600" b="1" dirty="0">
                <a:latin typeface="Trebuchet MS"/>
                <a:ea typeface="Trebuchet MS" pitchFamily="34" charset="0"/>
                <a:cs typeface="Trebuchet MS" pitchFamily="34" charset="0"/>
              </a:rPr>
              <a:t>Contraindications and Precautions</a:t>
            </a:r>
          </a:p>
        </p:txBody>
      </p:sp>
      <p:sp>
        <p:nvSpPr>
          <p:cNvPr id="6147" name="Content Placeholder 2"/>
          <p:cNvSpPr>
            <a:spLocks noGrp="1"/>
          </p:cNvSpPr>
          <p:nvPr>
            <p:ph sz="half" idx="1"/>
          </p:nvPr>
        </p:nvSpPr>
        <p:spPr bwMode="auto">
          <a:xfrm>
            <a:off x="-1" y="969716"/>
            <a:ext cx="9144000" cy="56915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normAutofit/>
          </a:bodyPr>
          <a:lstStyle/>
          <a:p>
            <a:pPr marL="342900" indent="-342900" algn="l" eaLnBrk="1" hangingPunct="1">
              <a:buFont typeface="Arial" panose="020B0604020202020204" pitchFamily="34" charset="0"/>
              <a:buChar char="•"/>
            </a:pPr>
            <a:r>
              <a:rPr lang="en-US" altLang="en-US" sz="3000" b="1" dirty="0">
                <a:latin typeface="Trebuchet MS" pitchFamily="34" charset="0"/>
                <a:cs typeface="Trebuchet MS" pitchFamily="34" charset="0"/>
              </a:rPr>
              <a:t>Contraindicated in clients with:</a:t>
            </a:r>
            <a:endParaRPr lang="en-US" altLang="en-US" sz="3000" b="1" dirty="0"/>
          </a:p>
          <a:p>
            <a:pPr lvl="1" eaLnBrk="1" hangingPunct="1">
              <a:buFont typeface="Arial" panose="020B0604020202020204" pitchFamily="34" charset="0"/>
              <a:buChar char="•"/>
            </a:pPr>
            <a:r>
              <a:rPr lang="en-US" altLang="en-US" sz="2800" b="1" dirty="0">
                <a:latin typeface="Trebuchet MS"/>
              </a:rPr>
              <a:t>known hypersensitivity to the drug or clients taking MAOIs</a:t>
            </a:r>
          </a:p>
          <a:p>
            <a:pPr marL="457200" lvl="1" indent="0" eaLnBrk="1" hangingPunct="1">
              <a:buNone/>
            </a:pPr>
            <a:endParaRPr lang="en-US" altLang="en-US" dirty="0">
              <a:latin typeface="Trebuchet MS"/>
            </a:endParaRPr>
          </a:p>
          <a:p>
            <a:pPr marL="342900" indent="-342900" algn="l" eaLnBrk="1" hangingPunct="1">
              <a:buFont typeface="Arial" panose="020B0604020202020204" pitchFamily="34" charset="0"/>
              <a:buChar char="•"/>
            </a:pPr>
            <a:r>
              <a:rPr lang="en-US" altLang="en-US" sz="3000" b="1" dirty="0">
                <a:latin typeface="Trebuchet MS" pitchFamily="34" charset="0"/>
                <a:cs typeface="Trebuchet MS" pitchFamily="34" charset="0"/>
              </a:rPr>
              <a:t>Use cautiously in clients with:</a:t>
            </a:r>
            <a:endParaRPr lang="en-US" altLang="en-US" sz="3000" b="1" dirty="0"/>
          </a:p>
          <a:p>
            <a:pPr lvl="1" eaLnBrk="1" hangingPunct="1">
              <a:buFont typeface="Arial" panose="020B0604020202020204" pitchFamily="34" charset="0"/>
              <a:buChar char="•"/>
            </a:pPr>
            <a:r>
              <a:rPr lang="en-US" altLang="en-US" sz="2800" b="1" dirty="0">
                <a:latin typeface="Trebuchet MS"/>
              </a:rPr>
              <a:t>thyroid disease</a:t>
            </a:r>
          </a:p>
          <a:p>
            <a:pPr lvl="1" eaLnBrk="1" hangingPunct="1">
              <a:buFont typeface="Arial" panose="020B0604020202020204" pitchFamily="34" charset="0"/>
              <a:buChar char="•"/>
            </a:pPr>
            <a:r>
              <a:rPr lang="en-US" altLang="en-US" sz="2800" b="1" dirty="0">
                <a:latin typeface="Trebuchet MS"/>
              </a:rPr>
              <a:t>diabetes mellitus</a:t>
            </a:r>
          </a:p>
          <a:p>
            <a:pPr lvl="1" eaLnBrk="1" hangingPunct="1">
              <a:buFont typeface="Arial" panose="020B0604020202020204" pitchFamily="34" charset="0"/>
              <a:buChar char="•"/>
            </a:pPr>
            <a:r>
              <a:rPr lang="en-US" altLang="en-US" sz="2800" b="1" dirty="0">
                <a:latin typeface="Trebuchet MS"/>
              </a:rPr>
              <a:t>hypertension, cardiovascular disease, coronary artery disease, or peripheral vascular disease</a:t>
            </a:r>
          </a:p>
          <a:p>
            <a:pPr lvl="1" eaLnBrk="1" hangingPunct="1">
              <a:buFont typeface="Arial" panose="020B0604020202020204" pitchFamily="34" charset="0"/>
              <a:buChar char="•"/>
            </a:pPr>
            <a:r>
              <a:rPr lang="en-US" altLang="en-US" sz="2800" b="1" dirty="0">
                <a:latin typeface="Trebuchet MS"/>
              </a:rPr>
              <a:t>prostatic hypertrophy</a:t>
            </a:r>
          </a:p>
          <a:p>
            <a:pPr lvl="1" eaLnBrk="1" hangingPunct="1">
              <a:buFont typeface="Arial" panose="020B0604020202020204" pitchFamily="34" charset="0"/>
              <a:buChar char="•"/>
            </a:pPr>
            <a:r>
              <a:rPr lang="en-US" altLang="en-US" sz="2800" b="1" dirty="0">
                <a:latin typeface="Trebuchet MS"/>
              </a:rPr>
              <a:t>glaucoma</a:t>
            </a:r>
            <a:endParaRPr lang="en-US" altLang="en-US" sz="2800" b="1" dirty="0"/>
          </a:p>
        </p:txBody>
      </p:sp>
      <p:pic>
        <p:nvPicPr>
          <p:cNvPr id="5" name="Picture 2">
            <a:extLst>
              <a:ext uri="{FF2B5EF4-FFF2-40B4-BE49-F238E27FC236}">
                <a16:creationId xmlns:a16="http://schemas.microsoft.com/office/drawing/2014/main" id="{6115D85E-D5E5-C541-95DD-9BA518FA467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69306" y="5532698"/>
            <a:ext cx="2974693" cy="132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064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1494"/>
            <a:ext cx="9144000" cy="1157467"/>
          </a:xfrm>
          <a:prstGeom prst="rect">
            <a:avLst/>
          </a:prstGeom>
        </p:spPr>
        <p:txBody>
          <a:bodyPr lIns="91440" tIns="45720" rIns="91440" bIns="45720" anchor="t">
            <a:normAutofit/>
          </a:bodyPr>
          <a:lstStyle/>
          <a:p>
            <a:pPr algn="l"/>
            <a:r>
              <a:rPr lang="en-US" altLang="en-US" sz="4400" b="1" dirty="0">
                <a:latin typeface="Trebuchet MS"/>
                <a:ea typeface="Trebuchet MS" pitchFamily="34" charset="0"/>
                <a:cs typeface="Trebuchet MS" pitchFamily="34" charset="0"/>
              </a:rPr>
              <a:t> Decongestants—Interactions</a:t>
            </a:r>
            <a:endParaRPr lang="en-US" sz="4400" b="1" dirty="0">
              <a:latin typeface="Trebuchet MS"/>
              <a:cs typeface="Trebuchet MS"/>
            </a:endParaRPr>
          </a:p>
        </p:txBody>
      </p:sp>
      <p:graphicFrame>
        <p:nvGraphicFramePr>
          <p:cNvPr id="8" name="Table 8" descr="This picture Describes about Decongestants—Interactions">
            <a:extLst>
              <a:ext uri="{FF2B5EF4-FFF2-40B4-BE49-F238E27FC236}">
                <a16:creationId xmlns:a16="http://schemas.microsoft.com/office/drawing/2014/main" id="{BDB48780-4D40-4D15-B803-FE6265AE5DAD}"/>
              </a:ext>
            </a:extLst>
          </p:cNvPr>
          <p:cNvGraphicFramePr>
            <a:graphicFrameLocks noGrp="1"/>
          </p:cNvGraphicFramePr>
          <p:nvPr>
            <p:ph idx="4294967295"/>
            <p:extLst>
              <p:ext uri="{D42A27DB-BD31-4B8C-83A1-F6EECF244321}">
                <p14:modId xmlns:p14="http://schemas.microsoft.com/office/powerpoint/2010/main" val="2796021435"/>
              </p:ext>
            </p:extLst>
          </p:nvPr>
        </p:nvGraphicFramePr>
        <p:xfrm>
          <a:off x="0" y="1180618"/>
          <a:ext cx="9143999" cy="5677382"/>
        </p:xfrm>
        <a:graphic>
          <a:graphicData uri="http://schemas.openxmlformats.org/drawingml/2006/table">
            <a:tbl>
              <a:tblPr firstRow="1" bandRow="1">
                <a:tableStyleId>{5C22544A-7EE6-4342-B048-85BDC9FD1C3A}</a:tableStyleId>
              </a:tblPr>
              <a:tblGrid>
                <a:gridCol w="2753894">
                  <a:extLst>
                    <a:ext uri="{9D8B030D-6E8A-4147-A177-3AD203B41FA5}">
                      <a16:colId xmlns:a16="http://schemas.microsoft.com/office/drawing/2014/main" val="694760308"/>
                    </a:ext>
                  </a:extLst>
                </a:gridCol>
                <a:gridCol w="2874211">
                  <a:extLst>
                    <a:ext uri="{9D8B030D-6E8A-4147-A177-3AD203B41FA5}">
                      <a16:colId xmlns:a16="http://schemas.microsoft.com/office/drawing/2014/main" val="3345274210"/>
                    </a:ext>
                  </a:extLst>
                </a:gridCol>
                <a:gridCol w="3515894">
                  <a:extLst>
                    <a:ext uri="{9D8B030D-6E8A-4147-A177-3AD203B41FA5}">
                      <a16:colId xmlns:a16="http://schemas.microsoft.com/office/drawing/2014/main" val="2080785933"/>
                    </a:ext>
                  </a:extLst>
                </a:gridCol>
              </a:tblGrid>
              <a:tr h="829280">
                <a:tc>
                  <a:txBody>
                    <a:bodyPr/>
                    <a:lstStyle/>
                    <a:p>
                      <a:r>
                        <a:rPr lang="en-US" sz="2000" dirty="0">
                          <a:latin typeface="Trebuchet MS"/>
                        </a:rPr>
                        <a:t>Interacting Drug</a:t>
                      </a:r>
                    </a:p>
                  </a:txBody>
                  <a:tcPr/>
                </a:tc>
                <a:tc>
                  <a:txBody>
                    <a:bodyPr/>
                    <a:lstStyle/>
                    <a:p>
                      <a:r>
                        <a:rPr lang="en-US" sz="2000" dirty="0">
                          <a:latin typeface="Trebuchet MS"/>
                        </a:rPr>
                        <a:t>Common Use</a:t>
                      </a:r>
                    </a:p>
                  </a:txBody>
                  <a:tcPr/>
                </a:tc>
                <a:tc>
                  <a:txBody>
                    <a:bodyPr/>
                    <a:lstStyle/>
                    <a:p>
                      <a:r>
                        <a:rPr lang="en-US" sz="2000" dirty="0">
                          <a:latin typeface="Trebuchet MS"/>
                        </a:rPr>
                        <a:t>Effect of Interaction</a:t>
                      </a:r>
                    </a:p>
                  </a:txBody>
                  <a:tcPr/>
                </a:tc>
                <a:extLst>
                  <a:ext uri="{0D108BD9-81ED-4DB2-BD59-A6C34878D82A}">
                    <a16:rowId xmlns:a16="http://schemas.microsoft.com/office/drawing/2014/main" val="3155357133"/>
                  </a:ext>
                </a:extLst>
              </a:tr>
              <a:tr h="2743005">
                <a:tc>
                  <a:txBody>
                    <a:bodyPr/>
                    <a:lstStyle/>
                    <a:p>
                      <a:pPr marL="0" marR="0" indent="0" algn="l" rtl="0" eaLnBrk="1" fontAlgn="auto" latinLnBrk="0" hangingPunct="1">
                        <a:lnSpc>
                          <a:spcPct val="100000"/>
                        </a:lnSpc>
                        <a:spcBef>
                          <a:spcPts val="0"/>
                        </a:spcBef>
                        <a:spcAft>
                          <a:spcPts val="0"/>
                        </a:spcAft>
                        <a:buClrTx/>
                        <a:buSzTx/>
                        <a:buFontTx/>
                        <a:buNone/>
                      </a:pPr>
                      <a:r>
                        <a:rPr lang="en-US" sz="2000" b="0" dirty="0">
                          <a:solidFill>
                            <a:schemeClr val="bg1"/>
                          </a:solidFill>
                          <a:latin typeface="Trebuchet MS"/>
                        </a:rPr>
                        <a:t>MAOIs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000" b="0" dirty="0">
                        <a:solidFill>
                          <a:schemeClr val="bg1"/>
                        </a:solidFill>
                        <a:latin typeface="Trebuchet MS"/>
                      </a:endParaRPr>
                    </a:p>
                  </a:txBody>
                  <a:tcPr/>
                </a:tc>
                <a:tc>
                  <a:txBody>
                    <a:bodyPr/>
                    <a:lstStyle/>
                    <a:p>
                      <a:pPr lvl="0">
                        <a:buNone/>
                      </a:pPr>
                      <a:r>
                        <a:rPr lang="en-US" sz="2000" dirty="0">
                          <a:latin typeface="Trebuchet MS"/>
                        </a:rPr>
                        <a:t>Antidepressant agent</a:t>
                      </a:r>
                    </a:p>
                  </a:txBody>
                  <a:tcPr/>
                </a:tc>
                <a:tc>
                  <a:txBody>
                    <a:bodyPr/>
                    <a:lstStyle/>
                    <a:p>
                      <a:r>
                        <a:rPr lang="en-US" sz="2000" b="1" dirty="0">
                          <a:solidFill>
                            <a:srgbClr val="00B0F0"/>
                          </a:solidFill>
                          <a:latin typeface="Trebuchet MS"/>
                        </a:rPr>
                        <a:t>Severe headache,</a:t>
                      </a:r>
                      <a:r>
                        <a:rPr lang="en-US" sz="2000" b="1" dirty="0">
                          <a:latin typeface="Trebuchet MS"/>
                        </a:rPr>
                        <a:t> hypertension, and possibly hypertensive crisis</a:t>
                      </a:r>
                    </a:p>
                  </a:txBody>
                  <a:tcPr/>
                </a:tc>
                <a:extLst>
                  <a:ext uri="{0D108BD9-81ED-4DB2-BD59-A6C34878D82A}">
                    <a16:rowId xmlns:a16="http://schemas.microsoft.com/office/drawing/2014/main" val="2629661055"/>
                  </a:ext>
                </a:extLst>
              </a:tr>
              <a:tr h="210509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Trebuchet MS"/>
                        </a:rPr>
                        <a:t>Beta adrenergic blocking drugs</a:t>
                      </a:r>
                    </a:p>
                  </a:txBody>
                  <a:tcPr/>
                </a:tc>
                <a:tc>
                  <a:txBody>
                    <a:bodyPr/>
                    <a:lstStyle/>
                    <a:p>
                      <a:pPr lvl="0">
                        <a:buNone/>
                      </a:pPr>
                      <a:r>
                        <a:rPr lang="en-US" sz="2000" dirty="0">
                          <a:latin typeface="Trebuchet MS"/>
                        </a:rPr>
                        <a:t>Management of cardiovascular disease</a:t>
                      </a:r>
                    </a:p>
                  </a:txBody>
                  <a:tcPr/>
                </a:tc>
                <a:tc>
                  <a:txBody>
                    <a:bodyPr/>
                    <a:lstStyle/>
                    <a:p>
                      <a:pPr lvl="0">
                        <a:buNone/>
                      </a:pPr>
                      <a:r>
                        <a:rPr lang="en-US" sz="2000" dirty="0">
                          <a:latin typeface="Trebuchet MS"/>
                        </a:rPr>
                        <a:t>Initial hypertension episode followed by bradycardia</a:t>
                      </a:r>
                    </a:p>
                  </a:txBody>
                  <a:tcPr/>
                </a:tc>
                <a:extLst>
                  <a:ext uri="{0D108BD9-81ED-4DB2-BD59-A6C34878D82A}">
                    <a16:rowId xmlns:a16="http://schemas.microsoft.com/office/drawing/2014/main" val="1349918031"/>
                  </a:ext>
                </a:extLst>
              </a:tr>
            </a:tbl>
          </a:graphicData>
        </a:graphic>
      </p:graphicFrame>
      <p:sp>
        <p:nvSpPr>
          <p:cNvPr id="3" name="Arrow: Up 2">
            <a:extLst>
              <a:ext uri="{FF2B5EF4-FFF2-40B4-BE49-F238E27FC236}">
                <a16:creationId xmlns:a16="http://schemas.microsoft.com/office/drawing/2014/main" id="{BBA4A6B3-9012-4F38-BA46-EC9282474A55}"/>
              </a:ext>
            </a:extLst>
          </p:cNvPr>
          <p:cNvSpPr/>
          <p:nvPr/>
        </p:nvSpPr>
        <p:spPr>
          <a:xfrm>
            <a:off x="6400800" y="3009418"/>
            <a:ext cx="1574157" cy="1724628"/>
          </a:xfrm>
          <a:prstGeom prst="upArrow">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3497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bwMode="auto">
          <a:xfrm>
            <a:off x="0" y="0"/>
            <a:ext cx="9144000" cy="11921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normAutofit fontScale="90000"/>
          </a:bodyPr>
          <a:lstStyle/>
          <a:p>
            <a:pPr algn="l"/>
            <a:r>
              <a:rPr lang="en-US" altLang="en-US" sz="4000" b="1" dirty="0">
                <a:latin typeface="Trebuchet MS"/>
              </a:rPr>
              <a:t>Antitussives, Expectorants, and Mucolytics—Actions</a:t>
            </a:r>
          </a:p>
        </p:txBody>
      </p:sp>
      <p:sp>
        <p:nvSpPr>
          <p:cNvPr id="5123" name="Content Placeholder 2"/>
          <p:cNvSpPr>
            <a:spLocks noGrp="1"/>
          </p:cNvSpPr>
          <p:nvPr>
            <p:ph idx="4294967295"/>
          </p:nvPr>
        </p:nvSpPr>
        <p:spPr bwMode="auto">
          <a:xfrm>
            <a:off x="-937549" y="1192193"/>
            <a:ext cx="10081549" cy="56658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normAutofit fontScale="85000" lnSpcReduction="20000"/>
          </a:bodyPr>
          <a:lstStyle/>
          <a:p>
            <a:pPr lvl="2"/>
            <a:r>
              <a:rPr lang="en-US" sz="3800" b="1" dirty="0">
                <a:latin typeface="Trebuchet MS" panose="020B0603020202020204" pitchFamily="34" charset="0"/>
                <a:ea typeface="+mn-lt"/>
                <a:cs typeface="+mn-lt"/>
              </a:rPr>
              <a:t>Antitussives depress the cough center located in the medulla and are called centrally acting drugs (e.g., Codeine); another mechanism is to act peripherally by anesthetizing stretch receptors in the respiratory passages (e.g., Benzonatate)</a:t>
            </a:r>
          </a:p>
          <a:p>
            <a:pPr lvl="2"/>
            <a:r>
              <a:rPr lang="en-US" sz="3800" b="1" dirty="0">
                <a:latin typeface="Trebuchet MS" panose="020B0603020202020204" pitchFamily="34" charset="0"/>
                <a:ea typeface="+mn-lt"/>
                <a:cs typeface="+mn-lt"/>
              </a:rPr>
              <a:t>Expectorants increase the production of respiratory secretions, which in turn appears to decrease the viscosity of the mucus. (e.g., Guaifenesin) </a:t>
            </a:r>
          </a:p>
          <a:p>
            <a:pPr lvl="2"/>
            <a:r>
              <a:rPr lang="en-US" sz="3800" b="1" dirty="0">
                <a:latin typeface="Trebuchet MS" panose="020B0603020202020204" pitchFamily="34" charset="0"/>
                <a:ea typeface="+mn-lt"/>
                <a:cs typeface="+mn-lt"/>
              </a:rPr>
              <a:t>Mucolytics reduce the viscosity of secretions by direct action on the mucus (e.g., Acetylcysteine)</a:t>
            </a:r>
          </a:p>
          <a:p>
            <a:pPr marL="457200" lvl="1" indent="0">
              <a:buNone/>
            </a:pPr>
            <a:endParaRPr lang="en-US" altLang="en-US" dirty="0">
              <a:latin typeface="Trebuchet MS" panose="020B0603020202020204" pitchFamily="34" charset="0"/>
            </a:endParaRPr>
          </a:p>
        </p:txBody>
      </p:sp>
    </p:spTree>
    <p:extLst>
      <p:ext uri="{BB962C8B-B14F-4D97-AF65-F5344CB8AC3E}">
        <p14:creationId xmlns:p14="http://schemas.microsoft.com/office/powerpoint/2010/main" val="850084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bwMode="auto">
          <a:xfrm>
            <a:off x="0" y="1"/>
            <a:ext cx="9144000" cy="1131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normAutofit fontScale="90000"/>
          </a:bodyPr>
          <a:lstStyle/>
          <a:p>
            <a:pPr algn="l"/>
            <a:r>
              <a:rPr lang="en-US" altLang="en-US" sz="3600" b="1" dirty="0">
                <a:latin typeface="Trebuchet MS"/>
              </a:rPr>
              <a:t>Antitussives, Expectorants, and Mucolytics—Uses</a:t>
            </a:r>
          </a:p>
        </p:txBody>
      </p:sp>
      <p:sp>
        <p:nvSpPr>
          <p:cNvPr id="5123" name="Content Placeholder 2"/>
          <p:cNvSpPr>
            <a:spLocks noGrp="1"/>
          </p:cNvSpPr>
          <p:nvPr>
            <p:ph idx="4294967295"/>
          </p:nvPr>
        </p:nvSpPr>
        <p:spPr bwMode="auto">
          <a:xfrm>
            <a:off x="-972274" y="796221"/>
            <a:ext cx="10116274" cy="60617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normAutofit fontScale="92500" lnSpcReduction="10000"/>
          </a:bodyPr>
          <a:lstStyle/>
          <a:p>
            <a:pPr marL="457200" lvl="1" indent="0">
              <a:buNone/>
            </a:pPr>
            <a:endParaRPr lang="en-US" sz="2200" b="1" dirty="0">
              <a:latin typeface="Trebuchet MS" panose="020B0603020202020204" pitchFamily="34" charset="0"/>
              <a:ea typeface="+mn-lt"/>
              <a:cs typeface="+mn-lt"/>
            </a:endParaRPr>
          </a:p>
          <a:p>
            <a:pPr lvl="2"/>
            <a:r>
              <a:rPr lang="en-US" sz="3000" b="1" dirty="0">
                <a:latin typeface="Trebuchet MS" panose="020B0603020202020204" pitchFamily="34" charset="0"/>
                <a:ea typeface="+mn-lt"/>
                <a:cs typeface="+mn-lt"/>
              </a:rPr>
              <a:t>Antitussives treat nonproductive cough</a:t>
            </a:r>
          </a:p>
          <a:p>
            <a:pPr lvl="2"/>
            <a:r>
              <a:rPr lang="en-US" sz="3000" b="1" dirty="0">
                <a:latin typeface="Trebuchet MS" panose="020B0603020202020204" pitchFamily="34" charset="0"/>
                <a:ea typeface="+mn-lt"/>
                <a:cs typeface="+mn-lt"/>
              </a:rPr>
              <a:t>Expectorants help bring up respiratory secretions</a:t>
            </a:r>
          </a:p>
          <a:p>
            <a:pPr lvl="2"/>
            <a:r>
              <a:rPr lang="en-US" sz="3000" b="1" dirty="0">
                <a:latin typeface="Trebuchet MS" panose="020B0603020202020204" pitchFamily="34" charset="0"/>
                <a:ea typeface="+mn-lt"/>
                <a:cs typeface="+mn-lt"/>
              </a:rPr>
              <a:t>Mucolytic acetylcysteine treats the following:</a:t>
            </a:r>
          </a:p>
          <a:p>
            <a:pPr lvl="3"/>
            <a:r>
              <a:rPr lang="en-US" sz="2800" b="1" dirty="0">
                <a:latin typeface="Trebuchet MS" panose="020B0603020202020204" pitchFamily="34" charset="0"/>
                <a:ea typeface="+mn-lt"/>
                <a:cs typeface="+mn-lt"/>
              </a:rPr>
              <a:t>Acute bronchopulmonary disease</a:t>
            </a:r>
          </a:p>
          <a:p>
            <a:pPr lvl="3"/>
            <a:r>
              <a:rPr lang="en-US" sz="2800" b="1" dirty="0">
                <a:latin typeface="Trebuchet MS" panose="020B0603020202020204" pitchFamily="34" charset="0"/>
                <a:ea typeface="+mn-lt"/>
                <a:cs typeface="+mn-lt"/>
              </a:rPr>
              <a:t>Tracheostomy care</a:t>
            </a:r>
          </a:p>
          <a:p>
            <a:pPr lvl="3"/>
            <a:r>
              <a:rPr lang="en-US" sz="2800" b="1" dirty="0">
                <a:latin typeface="Trebuchet MS" panose="020B0603020202020204" pitchFamily="34" charset="0"/>
                <a:ea typeface="+mn-lt"/>
                <a:cs typeface="+mn-lt"/>
              </a:rPr>
              <a:t>Pulmonary compliance with cystic fibrosis</a:t>
            </a:r>
          </a:p>
          <a:p>
            <a:pPr lvl="3"/>
            <a:r>
              <a:rPr lang="en-US" sz="2800" b="1" dirty="0">
                <a:latin typeface="Trebuchet MS" panose="020B0603020202020204" pitchFamily="34" charset="0"/>
                <a:ea typeface="+mn-lt"/>
                <a:cs typeface="+mn-lt"/>
              </a:rPr>
              <a:t>Pulmonary complications associated with surgery/anesthesia</a:t>
            </a:r>
          </a:p>
          <a:p>
            <a:pPr lvl="3"/>
            <a:r>
              <a:rPr lang="en-US" sz="2800" b="1" dirty="0">
                <a:latin typeface="Trebuchet MS" panose="020B0603020202020204" pitchFamily="34" charset="0"/>
                <a:ea typeface="+mn-lt"/>
                <a:cs typeface="+mn-lt"/>
              </a:rPr>
              <a:t>Posttraumatic chest conditions</a:t>
            </a:r>
          </a:p>
          <a:p>
            <a:pPr lvl="3"/>
            <a:r>
              <a:rPr lang="en-US" sz="2800" b="1" dirty="0">
                <a:latin typeface="Trebuchet MS" panose="020B0603020202020204" pitchFamily="34" charset="0"/>
                <a:ea typeface="+mn-lt"/>
                <a:cs typeface="+mn-lt"/>
              </a:rPr>
              <a:t>Atelectasis due to mucous obstruction</a:t>
            </a:r>
          </a:p>
          <a:p>
            <a:pPr lvl="3"/>
            <a:r>
              <a:rPr lang="en-US" sz="2800" b="1" dirty="0">
                <a:latin typeface="Trebuchet MS" panose="020B0603020202020204" pitchFamily="34" charset="0"/>
                <a:ea typeface="+mn-lt"/>
                <a:cs typeface="+mn-lt"/>
              </a:rPr>
              <a:t>Acetaminophen overdosage</a:t>
            </a:r>
          </a:p>
          <a:p>
            <a:pPr marL="457200" lvl="1" indent="0">
              <a:buNone/>
            </a:pPr>
            <a:endParaRPr lang="en-US" altLang="en-US" sz="2200" dirty="0">
              <a:latin typeface="Trebuchet MS" panose="020B0603020202020204" pitchFamily="34" charset="0"/>
            </a:endParaRPr>
          </a:p>
        </p:txBody>
      </p:sp>
    </p:spTree>
    <p:extLst>
      <p:ext uri="{BB962C8B-B14F-4D97-AF65-F5344CB8AC3E}">
        <p14:creationId xmlns:p14="http://schemas.microsoft.com/office/powerpoint/2010/main" val="769167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5894"/>
          </a:xfrm>
        </p:spPr>
        <p:txBody>
          <a:bodyPr>
            <a:normAutofit fontScale="90000"/>
          </a:bodyPr>
          <a:lstStyle/>
          <a:p>
            <a:r>
              <a:rPr lang="en-US" altLang="en-US" sz="3600" b="1" dirty="0">
                <a:latin typeface="Trebuchet MS"/>
              </a:rPr>
              <a:t>Antitussives, Expectorants, and </a:t>
            </a:r>
            <a:r>
              <a:rPr lang="en-US" altLang="en-US" sz="3600" b="1" dirty="0" err="1">
                <a:latin typeface="Trebuchet MS"/>
              </a:rPr>
              <a:t>Mucolytics</a:t>
            </a:r>
            <a:r>
              <a:rPr lang="en-US" altLang="en-US" sz="3600" b="1" dirty="0">
                <a:latin typeface="Trebuchet MS"/>
              </a:rPr>
              <a:t>—Adverse Reactions</a:t>
            </a:r>
            <a:endParaRPr lang="en-US" sz="3600" b="1" dirty="0"/>
          </a:p>
        </p:txBody>
      </p:sp>
      <p:sp>
        <p:nvSpPr>
          <p:cNvPr id="3" name="Content Placeholder 2"/>
          <p:cNvSpPr>
            <a:spLocks noGrp="1"/>
          </p:cNvSpPr>
          <p:nvPr>
            <p:ph sz="half" idx="1"/>
          </p:nvPr>
        </p:nvSpPr>
        <p:spPr>
          <a:xfrm>
            <a:off x="-1" y="1145894"/>
            <a:ext cx="5457825" cy="5712105"/>
          </a:xfrm>
        </p:spPr>
        <p:txBody>
          <a:bodyPr/>
          <a:lstStyle/>
          <a:p>
            <a:pPr marL="285750" indent="-285750" eaLnBrk="1" hangingPunct="1">
              <a:buFontTx/>
              <a:buChar char="•"/>
            </a:pPr>
            <a:r>
              <a:rPr lang="en-US" altLang="en-US" sz="4000" b="1" dirty="0">
                <a:cs typeface="Trebuchet MS" pitchFamily="34" charset="0"/>
              </a:rPr>
              <a:t>Adverse Reactions when combined with an antihistamine: </a:t>
            </a:r>
          </a:p>
          <a:p>
            <a:pPr marL="1028700" lvl="1">
              <a:buFont typeface="Arial"/>
              <a:buChar char="–"/>
            </a:pPr>
            <a:r>
              <a:rPr lang="en-US" altLang="en-US" sz="3800" b="1" dirty="0">
                <a:latin typeface="Trebuchet MS"/>
              </a:rPr>
              <a:t>Lightheadedness</a:t>
            </a:r>
          </a:p>
          <a:p>
            <a:pPr marL="1028700" lvl="1">
              <a:buFont typeface="Arial"/>
              <a:buChar char="–"/>
            </a:pPr>
            <a:r>
              <a:rPr lang="en-US" altLang="en-US" sz="3800" b="1" dirty="0">
                <a:latin typeface="Trebuchet MS"/>
              </a:rPr>
              <a:t>Dizziness</a:t>
            </a:r>
          </a:p>
          <a:p>
            <a:pPr marL="1028700" lvl="1">
              <a:buFont typeface="Arial"/>
              <a:buChar char="–"/>
            </a:pPr>
            <a:r>
              <a:rPr lang="en-US" altLang="en-US" sz="3800" b="1" dirty="0">
                <a:latin typeface="Trebuchet MS"/>
              </a:rPr>
              <a:t>Drowsiness</a:t>
            </a:r>
          </a:p>
          <a:p>
            <a:pPr marL="1028700" lvl="1">
              <a:buFont typeface="Arial"/>
              <a:buChar char="–"/>
            </a:pPr>
            <a:r>
              <a:rPr lang="en-US" altLang="en-US" sz="3800" b="1" dirty="0">
                <a:latin typeface="Trebuchet MS"/>
              </a:rPr>
              <a:t>Sedation</a:t>
            </a:r>
          </a:p>
        </p:txBody>
      </p:sp>
      <p:pic>
        <p:nvPicPr>
          <p:cNvPr id="5" name="Picture 2" descr="This picture Describes about Antitussives, Expectorants, and Mucolytics—Adverse Reactions">
            <a:extLst>
              <a:ext uri="{FF2B5EF4-FFF2-40B4-BE49-F238E27FC236}">
                <a16:creationId xmlns:a16="http://schemas.microsoft.com/office/drawing/2014/main" id="{D881A430-97B1-4A83-A39A-BDE1E855DEBD}"/>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5457825" y="1145894"/>
            <a:ext cx="3686175" cy="57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726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157468"/>
          </a:xfrm>
        </p:spPr>
        <p:txBody>
          <a:bodyPr>
            <a:normAutofit fontScale="90000"/>
          </a:bodyPr>
          <a:lstStyle/>
          <a:p>
            <a:r>
              <a:rPr lang="en-US" altLang="en-US" sz="3600" b="1" dirty="0">
                <a:latin typeface="Trebuchet MS"/>
              </a:rPr>
              <a:t>Common Conditions of the Upper Respiratory System</a:t>
            </a:r>
            <a:endParaRPr lang="en-US" sz="3600" b="1" dirty="0"/>
          </a:p>
        </p:txBody>
      </p:sp>
      <p:sp>
        <p:nvSpPr>
          <p:cNvPr id="3" name="Content Placeholder 2"/>
          <p:cNvSpPr>
            <a:spLocks noGrp="1"/>
          </p:cNvSpPr>
          <p:nvPr>
            <p:ph sz="half" idx="1"/>
          </p:nvPr>
        </p:nvSpPr>
        <p:spPr>
          <a:xfrm>
            <a:off x="-462987" y="1030146"/>
            <a:ext cx="5266480" cy="5700531"/>
          </a:xfrm>
        </p:spPr>
        <p:txBody>
          <a:bodyPr>
            <a:normAutofit/>
          </a:bodyPr>
          <a:lstStyle/>
          <a:p>
            <a:pPr marL="685800" lvl="2" indent="-285750"/>
            <a:r>
              <a:rPr lang="en-US" altLang="en-US" sz="4400" b="1" dirty="0">
                <a:latin typeface="Trebuchet MS"/>
              </a:rPr>
              <a:t>Rhinitis </a:t>
            </a:r>
          </a:p>
          <a:p>
            <a:pPr marL="685800" lvl="2" indent="-285750"/>
            <a:r>
              <a:rPr lang="en-US" altLang="en-US" sz="4400" b="1" dirty="0">
                <a:latin typeface="Trebuchet MS"/>
              </a:rPr>
              <a:t>Nasal congestion</a:t>
            </a:r>
          </a:p>
          <a:p>
            <a:pPr marL="685800" lvl="2" indent="-285750"/>
            <a:r>
              <a:rPr lang="en-US" altLang="en-US" sz="4400" b="1" dirty="0">
                <a:latin typeface="Trebuchet MS"/>
              </a:rPr>
              <a:t>Sneezing</a:t>
            </a:r>
          </a:p>
          <a:p>
            <a:pPr marL="685800" lvl="2" indent="-285750"/>
            <a:r>
              <a:rPr lang="en-US" altLang="en-US" sz="4400" b="1" dirty="0">
                <a:latin typeface="Trebuchet MS"/>
              </a:rPr>
              <a:t>Cough</a:t>
            </a:r>
          </a:p>
          <a:p>
            <a:pPr marL="685800" lvl="2" indent="-285750"/>
            <a:r>
              <a:rPr lang="en-US" altLang="en-US" sz="4400" b="1" dirty="0">
                <a:latin typeface="Trebuchet MS"/>
              </a:rPr>
              <a:t>Postnasal drip</a:t>
            </a:r>
          </a:p>
          <a:p>
            <a:pPr marL="685800" lvl="2" indent="-285750"/>
            <a:r>
              <a:rPr lang="en-US" altLang="en-US" sz="4400" b="1" dirty="0">
                <a:latin typeface="Trebuchet MS"/>
              </a:rPr>
              <a:t>Sore throat</a:t>
            </a:r>
          </a:p>
          <a:p>
            <a:pPr marL="685800" lvl="2" indent="-285750"/>
            <a:r>
              <a:rPr lang="en-US" altLang="en-US" sz="4400" b="1" dirty="0">
                <a:latin typeface="Trebuchet MS"/>
              </a:rPr>
              <a:t>Common colds</a:t>
            </a:r>
            <a:endParaRPr lang="en-US" altLang="en-US" sz="4400" b="1" dirty="0">
              <a:latin typeface="Trebuchet MS" panose="020B0603020202020204" pitchFamily="34" charset="0"/>
            </a:endParaRPr>
          </a:p>
        </p:txBody>
      </p:sp>
      <p:pic>
        <p:nvPicPr>
          <p:cNvPr id="5" name="Picture 2" descr="This picture Describes about Common Conditions of the Upper Respiratory System"/>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4710895" y="1157468"/>
            <a:ext cx="4201609" cy="5700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520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57468"/>
          </a:xfrm>
        </p:spPr>
        <p:txBody>
          <a:bodyPr>
            <a:normAutofit fontScale="90000"/>
          </a:bodyPr>
          <a:lstStyle/>
          <a:p>
            <a:pPr fontAlgn="auto">
              <a:spcAft>
                <a:spcPts val="0"/>
              </a:spcAft>
            </a:pPr>
            <a:r>
              <a:rPr lang="en-US" altLang="en-US" sz="3600" b="1" dirty="0">
                <a:latin typeface="Trebuchet MS"/>
              </a:rPr>
              <a:t>Antitussives, Expectorants, and </a:t>
            </a:r>
            <a:r>
              <a:rPr lang="en-US" altLang="en-US" sz="3600" b="1" dirty="0" err="1">
                <a:latin typeface="Trebuchet MS"/>
              </a:rPr>
              <a:t>Mucolytics</a:t>
            </a:r>
            <a:r>
              <a:rPr lang="en-US" altLang="en-US" sz="3600" b="1" dirty="0">
                <a:latin typeface="Trebuchet MS"/>
              </a:rPr>
              <a:t>—Contraindications</a:t>
            </a:r>
          </a:p>
        </p:txBody>
      </p:sp>
      <p:sp>
        <p:nvSpPr>
          <p:cNvPr id="3" name="Content Placeholder 2"/>
          <p:cNvSpPr>
            <a:spLocks noGrp="1"/>
          </p:cNvSpPr>
          <p:nvPr>
            <p:ph sz="half" idx="1"/>
          </p:nvPr>
        </p:nvSpPr>
        <p:spPr>
          <a:xfrm>
            <a:off x="0" y="1157469"/>
            <a:ext cx="9144000" cy="5700530"/>
          </a:xfrm>
        </p:spPr>
        <p:txBody>
          <a:bodyPr/>
          <a:lstStyle/>
          <a:p>
            <a:pPr eaLnBrk="1" hangingPunct="1">
              <a:buFont typeface="Arial" panose="020B0604020202020204" pitchFamily="34" charset="0"/>
              <a:buChar char="•"/>
            </a:pPr>
            <a:r>
              <a:rPr lang="en-US" altLang="en-US" sz="4400" b="1" dirty="0">
                <a:latin typeface="Trebuchet MS" pitchFamily="34" charset="0"/>
                <a:cs typeface="Trebuchet MS" pitchFamily="34" charset="0"/>
              </a:rPr>
              <a:t>Contraindicated in:</a:t>
            </a:r>
            <a:endParaRPr lang="en-US" altLang="en-US" sz="4400" b="1" dirty="0"/>
          </a:p>
          <a:p>
            <a:pPr lvl="1" eaLnBrk="1" hangingPunct="1">
              <a:buFont typeface="Arial" panose="020B0604020202020204" pitchFamily="34" charset="0"/>
              <a:buChar char="•"/>
            </a:pPr>
            <a:r>
              <a:rPr lang="en-US" altLang="en-US" sz="3600" b="1" dirty="0">
                <a:latin typeface="Trebuchet MS"/>
              </a:rPr>
              <a:t>clients with known hypersensitivity to the drugs</a:t>
            </a:r>
          </a:p>
          <a:p>
            <a:pPr lvl="1" eaLnBrk="1" hangingPunct="1">
              <a:buFont typeface="Arial" panose="020B0604020202020204" pitchFamily="34" charset="0"/>
              <a:buChar char="•"/>
            </a:pPr>
            <a:r>
              <a:rPr lang="en-US" altLang="en-US" sz="4000" b="1" dirty="0">
                <a:latin typeface="Trebuchet MS"/>
              </a:rPr>
              <a:t>premature infants </a:t>
            </a:r>
            <a:r>
              <a:rPr lang="en-US" altLang="en-US" sz="3600" b="1" dirty="0">
                <a:latin typeface="Trebuchet MS"/>
              </a:rPr>
              <a:t>or during labor when delivery of a premature infant is anticipated</a:t>
            </a:r>
          </a:p>
          <a:p>
            <a:pPr lvl="1" eaLnBrk="1" hangingPunct="1">
              <a:buFont typeface="Arial" panose="020B0604020202020204" pitchFamily="34" charset="0"/>
              <a:buChar char="•"/>
            </a:pPr>
            <a:r>
              <a:rPr lang="en-US" altLang="en-US" sz="3600" b="1" dirty="0">
                <a:latin typeface="Trebuchet MS"/>
              </a:rPr>
              <a:t>clients with asthma (Mucolytics)</a:t>
            </a:r>
          </a:p>
          <a:p>
            <a:pPr lvl="1" eaLnBrk="1" hangingPunct="1">
              <a:buFont typeface="Arial" panose="020B0604020202020204" pitchFamily="34" charset="0"/>
              <a:buChar char="•"/>
            </a:pPr>
            <a:r>
              <a:rPr lang="en-US" altLang="en-US" sz="3600" b="1" dirty="0">
                <a:latin typeface="Trebuchet MS"/>
              </a:rPr>
              <a:t>pregnancy (Iodide)</a:t>
            </a:r>
            <a:endParaRPr lang="en-US" altLang="en-US" sz="3600" b="1" dirty="0"/>
          </a:p>
        </p:txBody>
      </p:sp>
      <p:pic>
        <p:nvPicPr>
          <p:cNvPr id="5" name="Picture 2">
            <a:extLst>
              <a:ext uri="{FF2B5EF4-FFF2-40B4-BE49-F238E27FC236}">
                <a16:creationId xmlns:a16="http://schemas.microsoft.com/office/drawing/2014/main" id="{6115D85E-D5E5-C541-95DD-9BA518FA467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994966" y="-1"/>
            <a:ext cx="2176041" cy="2361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69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50"/>
            <a:ext cx="9144000" cy="1187580"/>
          </a:xfrm>
        </p:spPr>
        <p:txBody>
          <a:bodyPr>
            <a:normAutofit fontScale="90000"/>
          </a:bodyPr>
          <a:lstStyle/>
          <a:p>
            <a:r>
              <a:rPr lang="en-US" altLang="en-US" sz="3600" b="1" dirty="0">
                <a:latin typeface="Trebuchet MS"/>
              </a:rPr>
              <a:t>Antitussives, Expectorants, and </a:t>
            </a:r>
            <a:r>
              <a:rPr lang="en-US" altLang="en-US" sz="3600" b="1" dirty="0" err="1">
                <a:latin typeface="Trebuchet MS"/>
              </a:rPr>
              <a:t>Mucolytics</a:t>
            </a:r>
            <a:r>
              <a:rPr lang="en-US" altLang="en-US" sz="3600" b="1" dirty="0">
                <a:latin typeface="Trebuchet MS"/>
              </a:rPr>
              <a:t>—Precautions #1</a:t>
            </a:r>
            <a:endParaRPr lang="en-US" sz="3600" b="1" dirty="0"/>
          </a:p>
        </p:txBody>
      </p:sp>
      <p:sp>
        <p:nvSpPr>
          <p:cNvPr id="3" name="Content Placeholder 2"/>
          <p:cNvSpPr>
            <a:spLocks noGrp="1"/>
          </p:cNvSpPr>
          <p:nvPr>
            <p:ph sz="half" idx="1"/>
          </p:nvPr>
        </p:nvSpPr>
        <p:spPr>
          <a:xfrm>
            <a:off x="0" y="1111171"/>
            <a:ext cx="9144000" cy="5746830"/>
          </a:xfrm>
        </p:spPr>
        <p:txBody>
          <a:bodyPr>
            <a:normAutofit fontScale="92500" lnSpcReduction="20000"/>
          </a:bodyPr>
          <a:lstStyle/>
          <a:p>
            <a:pPr>
              <a:buFontTx/>
              <a:buChar char="•"/>
            </a:pPr>
            <a:r>
              <a:rPr lang="en-US" altLang="en-US" sz="4300" b="1" dirty="0">
                <a:latin typeface="Trebuchet MS" pitchFamily="34" charset="0"/>
              </a:rPr>
              <a:t>Antitussives—use with caution in:</a:t>
            </a:r>
          </a:p>
          <a:p>
            <a:pPr marL="1085850" lvl="1" indent="-342900">
              <a:buFontTx/>
              <a:buChar char="•"/>
            </a:pPr>
            <a:r>
              <a:rPr lang="en-US" altLang="en-US" sz="3200" b="1" dirty="0">
                <a:latin typeface="Trebuchet MS" pitchFamily="34" charset="0"/>
              </a:rPr>
              <a:t>Clients with a persistent cough or a cough with excessive secretions, a high fever, persistent headache, and nausea and vomiting</a:t>
            </a:r>
          </a:p>
          <a:p>
            <a:pPr marL="1085850" lvl="1" indent="-342900">
              <a:buFontTx/>
              <a:buChar char="•"/>
            </a:pPr>
            <a:r>
              <a:rPr lang="en-US" altLang="en-US" sz="3200" b="1" dirty="0">
                <a:latin typeface="Trebuchet MS" pitchFamily="34" charset="0"/>
              </a:rPr>
              <a:t>Antitussives containing codeine are used with caution in clients during pregnancy, acute asthmatic attack, pre-existing respiratory disorders, acute abdominal conditions, head injury, increased intracranial pressure, convulsive disorders, hepatic or renal impairment, and prostatic hypertrophy</a:t>
            </a:r>
          </a:p>
        </p:txBody>
      </p:sp>
      <p:pic>
        <p:nvPicPr>
          <p:cNvPr id="5" name="Picture 2">
            <a:extLst>
              <a:ext uri="{FF2B5EF4-FFF2-40B4-BE49-F238E27FC236}">
                <a16:creationId xmlns:a16="http://schemas.microsoft.com/office/drawing/2014/main" id="{6115D85E-D5E5-C541-95DD-9BA518FA467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7007846" y="0"/>
            <a:ext cx="2136153" cy="140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442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25477"/>
          </a:xfrm>
        </p:spPr>
        <p:txBody>
          <a:bodyPr>
            <a:normAutofit fontScale="90000"/>
          </a:bodyPr>
          <a:lstStyle/>
          <a:p>
            <a:r>
              <a:rPr lang="en-US" altLang="en-US" sz="4000" b="1" dirty="0">
                <a:latin typeface="Trebuchet MS"/>
              </a:rPr>
              <a:t>Antitussives, Expectorants, and </a:t>
            </a:r>
            <a:r>
              <a:rPr lang="en-US" altLang="en-US" sz="4000" b="1" dirty="0" err="1">
                <a:latin typeface="Trebuchet MS"/>
              </a:rPr>
              <a:t>Mucolytics</a:t>
            </a:r>
            <a:r>
              <a:rPr lang="en-US" altLang="en-US" sz="4000" b="1" dirty="0">
                <a:latin typeface="Trebuchet MS"/>
              </a:rPr>
              <a:t>—Precautions #2</a:t>
            </a:r>
            <a:endParaRPr lang="en-US" sz="4000" b="1" dirty="0"/>
          </a:p>
        </p:txBody>
      </p:sp>
      <p:sp>
        <p:nvSpPr>
          <p:cNvPr id="3" name="Content Placeholder 2"/>
          <p:cNvSpPr>
            <a:spLocks noGrp="1"/>
          </p:cNvSpPr>
          <p:nvPr>
            <p:ph sz="half" idx="1"/>
          </p:nvPr>
        </p:nvSpPr>
        <p:spPr>
          <a:xfrm>
            <a:off x="0" y="1122745"/>
            <a:ext cx="9143999" cy="5735256"/>
          </a:xfrm>
        </p:spPr>
        <p:txBody>
          <a:bodyPr>
            <a:normAutofit lnSpcReduction="10000"/>
          </a:bodyPr>
          <a:lstStyle/>
          <a:p>
            <a:pPr>
              <a:buFont typeface="Arial" panose="020B0604020202020204" pitchFamily="34" charset="0"/>
              <a:buChar char="•"/>
            </a:pPr>
            <a:r>
              <a:rPr lang="en-US" altLang="en-US" sz="4400" b="1" dirty="0">
                <a:latin typeface="Trebuchet MS" pitchFamily="34" charset="0"/>
              </a:rPr>
              <a:t>Expectorants—use with caution in clients with:</a:t>
            </a:r>
          </a:p>
          <a:p>
            <a:pPr marL="1085850" lvl="1" indent="-342900">
              <a:buFontTx/>
              <a:buChar char="•"/>
            </a:pPr>
            <a:r>
              <a:rPr lang="en-US" altLang="en-US" sz="4200" b="1" dirty="0">
                <a:latin typeface="Trebuchet MS" pitchFamily="34" charset="0"/>
              </a:rPr>
              <a:t>Pregnancy and labor</a:t>
            </a:r>
          </a:p>
          <a:p>
            <a:pPr marL="1085850" lvl="1" indent="-342900">
              <a:buFontTx/>
              <a:buChar char="•"/>
            </a:pPr>
            <a:r>
              <a:rPr lang="en-US" altLang="en-US" sz="4400" b="1" dirty="0">
                <a:latin typeface="Trebuchet MS" pitchFamily="34" charset="0"/>
              </a:rPr>
              <a:t>persistent cough</a:t>
            </a:r>
          </a:p>
          <a:p>
            <a:pPr marL="1085850" lvl="1" indent="-342900">
              <a:buFontTx/>
              <a:buChar char="•"/>
            </a:pPr>
            <a:r>
              <a:rPr lang="en-US" altLang="en-US" sz="4200" b="1" dirty="0">
                <a:latin typeface="Trebuchet MS" pitchFamily="34" charset="0"/>
              </a:rPr>
              <a:t>severe respiratory insufficiency</a:t>
            </a:r>
          </a:p>
          <a:p>
            <a:pPr marL="1085850" lvl="1" indent="-342900">
              <a:buFontTx/>
              <a:buChar char="•"/>
            </a:pPr>
            <a:r>
              <a:rPr lang="en-US" altLang="en-US" sz="4200" b="1" dirty="0">
                <a:latin typeface="Trebuchet MS" pitchFamily="34" charset="0"/>
              </a:rPr>
              <a:t>asthma</a:t>
            </a:r>
          </a:p>
          <a:p>
            <a:pPr marL="1085850" lvl="1" indent="-342900">
              <a:buFontTx/>
              <a:buChar char="•"/>
            </a:pPr>
            <a:r>
              <a:rPr lang="en-US" altLang="en-US" sz="4200" b="1" dirty="0">
                <a:latin typeface="Trebuchet MS" pitchFamily="34" charset="0"/>
              </a:rPr>
              <a:t>elderly or debilitation</a:t>
            </a:r>
          </a:p>
        </p:txBody>
      </p:sp>
      <p:pic>
        <p:nvPicPr>
          <p:cNvPr id="5" name="Picture 2">
            <a:extLst>
              <a:ext uri="{FF2B5EF4-FFF2-40B4-BE49-F238E27FC236}">
                <a16:creationId xmlns:a16="http://schemas.microsoft.com/office/drawing/2014/main" id="{6115D85E-D5E5-C541-95DD-9BA518FA467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701742" y="3934692"/>
            <a:ext cx="2442257" cy="2923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83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5894"/>
          </a:xfrm>
        </p:spPr>
        <p:txBody>
          <a:bodyPr>
            <a:normAutofit fontScale="90000"/>
          </a:bodyPr>
          <a:lstStyle/>
          <a:p>
            <a:r>
              <a:rPr lang="en-US" altLang="en-US" sz="3600" b="1" dirty="0">
                <a:latin typeface="Trebuchet MS"/>
              </a:rPr>
              <a:t>Antitussives, Expectorants and </a:t>
            </a:r>
            <a:r>
              <a:rPr lang="en-US" altLang="en-US" sz="3600" b="1" dirty="0" err="1">
                <a:latin typeface="Trebuchet MS"/>
              </a:rPr>
              <a:t>Mucolytics</a:t>
            </a:r>
            <a:r>
              <a:rPr lang="en-US" altLang="en-US" sz="3600" b="1" dirty="0">
                <a:latin typeface="Trebuchet MS"/>
              </a:rPr>
              <a:t>—</a:t>
            </a:r>
            <a:r>
              <a:rPr lang="en-US" altLang="en-US" sz="3600" b="1" dirty="0">
                <a:latin typeface="Trebuchet MS"/>
                <a:ea typeface="Trebuchet MS" pitchFamily="34" charset="0"/>
                <a:cs typeface="Trebuchet MS" pitchFamily="34" charset="0"/>
              </a:rPr>
              <a:t>Interactions #1</a:t>
            </a:r>
            <a:endParaRPr lang="en-US" sz="3600" b="1" dirty="0"/>
          </a:p>
        </p:txBody>
      </p:sp>
      <p:pic>
        <p:nvPicPr>
          <p:cNvPr id="2050" name="Picture 2" descr="This picture Describes about Antitussives, Expectorants and Mucolytics—Interaction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1145894"/>
            <a:ext cx="9146104" cy="5712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580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2192"/>
          </a:xfrm>
        </p:spPr>
        <p:txBody>
          <a:bodyPr>
            <a:normAutofit fontScale="90000"/>
          </a:bodyPr>
          <a:lstStyle/>
          <a:p>
            <a:r>
              <a:rPr lang="en-US" altLang="en-US" sz="4000" b="1" dirty="0">
                <a:latin typeface="Trebuchet MS"/>
              </a:rPr>
              <a:t>Antitussives, Expectorants and </a:t>
            </a:r>
            <a:r>
              <a:rPr lang="en-US" altLang="en-US" sz="4000" b="1" dirty="0" err="1">
                <a:latin typeface="Trebuchet MS"/>
              </a:rPr>
              <a:t>Mucolytics</a:t>
            </a:r>
            <a:r>
              <a:rPr lang="en-US" altLang="en-US" sz="4000" b="1" dirty="0">
                <a:latin typeface="Trebuchet MS"/>
              </a:rPr>
              <a:t>—</a:t>
            </a:r>
            <a:r>
              <a:rPr lang="en-US" altLang="en-US" sz="4000" b="1" dirty="0">
                <a:latin typeface="Trebuchet MS"/>
                <a:ea typeface="Trebuchet MS" pitchFamily="34" charset="0"/>
                <a:cs typeface="Trebuchet MS" pitchFamily="34" charset="0"/>
              </a:rPr>
              <a:t>Interactions #2</a:t>
            </a:r>
            <a:endParaRPr lang="en-US" sz="4000" b="1" dirty="0"/>
          </a:p>
        </p:txBody>
      </p:sp>
      <p:pic>
        <p:nvPicPr>
          <p:cNvPr id="3074" name="Picture 2" descr="This picture Describes about Antitussives, Expectorants and Mucolytics—Interaction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1136478"/>
            <a:ext cx="9144000" cy="5721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675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122744"/>
          </a:xfrm>
        </p:spPr>
        <p:txBody>
          <a:bodyPr>
            <a:normAutofit fontScale="90000"/>
          </a:bodyPr>
          <a:lstStyle/>
          <a:p>
            <a:r>
              <a:rPr lang="en-US" altLang="en-US" sz="3600" b="1" dirty="0">
                <a:latin typeface="Trebuchet MS"/>
                <a:ea typeface="Trebuchet MS" pitchFamily="34" charset="0"/>
                <a:cs typeface="Trebuchet MS" pitchFamily="34" charset="0"/>
              </a:rPr>
              <a:t>Nursing Process—Client Receiving an Upper Respiratory System Drug #1</a:t>
            </a:r>
            <a:endParaRPr lang="en-US" sz="3600" b="1" dirty="0"/>
          </a:p>
        </p:txBody>
      </p:sp>
      <p:sp>
        <p:nvSpPr>
          <p:cNvPr id="3" name="Content Placeholder 2"/>
          <p:cNvSpPr>
            <a:spLocks noGrp="1"/>
          </p:cNvSpPr>
          <p:nvPr>
            <p:ph sz="half" idx="1"/>
          </p:nvPr>
        </p:nvSpPr>
        <p:spPr>
          <a:xfrm>
            <a:off x="0" y="1122744"/>
            <a:ext cx="9143999" cy="5735256"/>
          </a:xfrm>
        </p:spPr>
        <p:txBody>
          <a:bodyPr/>
          <a:lstStyle/>
          <a:p>
            <a:pPr eaLnBrk="1" hangingPunct="1"/>
            <a:r>
              <a:rPr lang="en-US" altLang="en-US" sz="4000" b="1" dirty="0">
                <a:latin typeface="Trebuchet MS" pitchFamily="34" charset="0"/>
                <a:ea typeface="Trebuchet MS" pitchFamily="34" charset="0"/>
                <a:cs typeface="Trebuchet MS" pitchFamily="34" charset="0"/>
              </a:rPr>
              <a:t>Pre-administration Assessment</a:t>
            </a:r>
          </a:p>
          <a:p>
            <a:pPr eaLnBrk="1" hangingPunct="1">
              <a:buFont typeface="Arial" panose="020B0604020202020204" pitchFamily="34" charset="0"/>
              <a:buChar char="•"/>
            </a:pPr>
            <a:r>
              <a:rPr lang="en-US" altLang="en-US" sz="3800" b="1" dirty="0">
                <a:latin typeface="Trebuchet MS" pitchFamily="34" charset="0"/>
                <a:ea typeface="Trebuchet MS" pitchFamily="34" charset="0"/>
                <a:cs typeface="Trebuchet MS" pitchFamily="34" charset="0"/>
              </a:rPr>
              <a:t>Objective </a:t>
            </a:r>
            <a:r>
              <a:rPr lang="en-US" altLang="en-US" sz="3800" b="1" dirty="0">
                <a:latin typeface="Trebuchet MS" pitchFamily="34" charset="0"/>
                <a:cs typeface="Trebuchet MS" pitchFamily="34" charset="0"/>
              </a:rPr>
              <a:t>Data</a:t>
            </a:r>
            <a:endParaRPr lang="en-US" altLang="en-US" sz="3800" b="1" dirty="0">
              <a:latin typeface="Trebuchet MS" pitchFamily="34" charset="0"/>
              <a:ea typeface="Trebuchet MS" pitchFamily="34" charset="0"/>
              <a:cs typeface="Trebuchet MS" pitchFamily="34" charset="0"/>
            </a:endParaRPr>
          </a:p>
          <a:p>
            <a:pPr marL="1085850" lvl="1" indent="-342900">
              <a:buFont typeface="Arial" panose="020B0604020202020204" pitchFamily="34" charset="0"/>
              <a:buChar char="•"/>
            </a:pPr>
            <a:r>
              <a:rPr lang="en-US" altLang="en-US" sz="3600" b="1" dirty="0">
                <a:latin typeface="Trebuchet MS"/>
              </a:rPr>
              <a:t>Vital signs</a:t>
            </a:r>
          </a:p>
          <a:p>
            <a:pPr marL="1085850" lvl="1" indent="-342900">
              <a:buFont typeface="Arial" panose="020B0604020202020204" pitchFamily="34" charset="0"/>
              <a:buChar char="•"/>
            </a:pPr>
            <a:r>
              <a:rPr lang="en-US" altLang="en-US" sz="3600" b="1" dirty="0">
                <a:latin typeface="Trebuchet MS"/>
              </a:rPr>
              <a:t>Weight (for pediatric clients)</a:t>
            </a:r>
          </a:p>
          <a:p>
            <a:pPr marL="1085850" lvl="1" indent="-342900">
              <a:buFont typeface="Arial" panose="020B0604020202020204" pitchFamily="34" charset="0"/>
              <a:buChar char="•"/>
            </a:pPr>
            <a:r>
              <a:rPr lang="en-US" altLang="en-US" sz="3600" b="1" dirty="0">
                <a:latin typeface="Trebuchet MS"/>
              </a:rPr>
              <a:t>Auscultate breath sounds</a:t>
            </a:r>
          </a:p>
          <a:p>
            <a:pPr marL="1085850" lvl="1" indent="-342900">
              <a:buFont typeface="Arial" panose="020B0604020202020204" pitchFamily="34" charset="0"/>
              <a:buChar char="•"/>
            </a:pPr>
            <a:r>
              <a:rPr lang="en-US" sz="4000" b="1" dirty="0">
                <a:latin typeface="Trebuchet MS"/>
              </a:rPr>
              <a:t>Color and amount of any sputum present</a:t>
            </a:r>
            <a:endParaRPr lang="en-US" sz="4000" b="1" dirty="0"/>
          </a:p>
        </p:txBody>
      </p:sp>
      <p:pic>
        <p:nvPicPr>
          <p:cNvPr id="5" name="Picture 2" descr="This picture Describes about Nursing Process—Client Receiving an Upper Respiratory System Drug">
            <a:extLst>
              <a:ext uri="{FF2B5EF4-FFF2-40B4-BE49-F238E27FC236}">
                <a16:creationId xmlns:a16="http://schemas.microsoft.com/office/drawing/2014/main" id="{82351DC9-40CB-4207-AB15-6778D2883ABA}"/>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7338349" y="561372"/>
            <a:ext cx="1805650" cy="1209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629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5981"/>
          </a:xfrm>
        </p:spPr>
        <p:txBody>
          <a:bodyPr>
            <a:normAutofit fontScale="90000"/>
          </a:bodyPr>
          <a:lstStyle/>
          <a:p>
            <a:pPr fontAlgn="auto">
              <a:spcAft>
                <a:spcPts val="0"/>
              </a:spcAft>
            </a:pPr>
            <a:r>
              <a:rPr lang="en-US" altLang="en-US" sz="4000" b="1" dirty="0">
                <a:latin typeface="Trebuchet MS"/>
                <a:ea typeface="Trebuchet MS" pitchFamily="34" charset="0"/>
                <a:cs typeface="Trebuchet MS" pitchFamily="34" charset="0"/>
              </a:rPr>
              <a:t>Nursing Process—Client Receiving an Upper Respiratory System Drug #2</a:t>
            </a:r>
            <a:endParaRPr lang="en-US" altLang="en-US" sz="4000" b="1" dirty="0">
              <a:latin typeface="Trebuchet MS" pitchFamily="34" charset="0"/>
              <a:ea typeface="Trebuchet MS" pitchFamily="34" charset="0"/>
              <a:cs typeface="Trebuchet MS" pitchFamily="34" charset="0"/>
            </a:endParaRPr>
          </a:p>
        </p:txBody>
      </p:sp>
      <p:sp>
        <p:nvSpPr>
          <p:cNvPr id="3" name="Content Placeholder 2"/>
          <p:cNvSpPr>
            <a:spLocks noGrp="1"/>
          </p:cNvSpPr>
          <p:nvPr>
            <p:ph sz="half" idx="1"/>
          </p:nvPr>
        </p:nvSpPr>
        <p:spPr>
          <a:xfrm>
            <a:off x="0" y="1111170"/>
            <a:ext cx="9143999" cy="5746829"/>
          </a:xfrm>
        </p:spPr>
        <p:txBody>
          <a:bodyPr>
            <a:normAutofit lnSpcReduction="10000"/>
          </a:bodyPr>
          <a:lstStyle/>
          <a:p>
            <a:pPr eaLnBrk="1" hangingPunct="1"/>
            <a:r>
              <a:rPr lang="en-US" altLang="en-US" sz="3800" b="1" dirty="0">
                <a:latin typeface="Trebuchet MS" pitchFamily="34" charset="0"/>
                <a:ea typeface="Trebuchet MS" pitchFamily="34" charset="0"/>
                <a:cs typeface="Trebuchet MS" pitchFamily="34" charset="0"/>
              </a:rPr>
              <a:t>Pre-administration Assessment</a:t>
            </a:r>
          </a:p>
          <a:p>
            <a:pPr marL="340995" indent="-340995" eaLnBrk="1" hangingPunct="1">
              <a:buFontTx/>
              <a:buChar char="•"/>
            </a:pPr>
            <a:r>
              <a:rPr lang="en-US" altLang="en-US" sz="3600" b="1" dirty="0">
                <a:latin typeface="Trebuchet MS" pitchFamily="34" charset="0"/>
                <a:cs typeface="Trebuchet MS" pitchFamily="34" charset="0"/>
              </a:rPr>
              <a:t>Subjective Data</a:t>
            </a:r>
          </a:p>
          <a:p>
            <a:pPr marL="1085850" lvl="1" indent="-342900">
              <a:buFont typeface="Arial" panose="020B0604020202020204" pitchFamily="34" charset="0"/>
              <a:buChar char="•"/>
            </a:pPr>
            <a:r>
              <a:rPr lang="en-US" altLang="en-US" sz="3400" b="1" dirty="0">
                <a:latin typeface="Trebuchet MS"/>
              </a:rPr>
              <a:t>Type and duration of symptoms</a:t>
            </a:r>
          </a:p>
          <a:p>
            <a:pPr marL="1085850" lvl="1" indent="-342900">
              <a:buFont typeface="Arial" panose="020B0604020202020204" pitchFamily="34" charset="0"/>
              <a:buChar char="•"/>
            </a:pPr>
            <a:r>
              <a:rPr lang="en-US" altLang="en-US" sz="3400" b="1" dirty="0">
                <a:latin typeface="Trebuchet MS"/>
              </a:rPr>
              <a:t>Description of activity disruption by symptoms</a:t>
            </a:r>
          </a:p>
          <a:p>
            <a:pPr marL="1085850" lvl="1" indent="-342900">
              <a:buFont typeface="Arial" panose="020B0604020202020204" pitchFamily="34" charset="0"/>
              <a:buChar char="•"/>
            </a:pPr>
            <a:r>
              <a:rPr lang="en-US" altLang="en-US" sz="3400" b="1" dirty="0">
                <a:latin typeface="Trebuchet MS"/>
              </a:rPr>
              <a:t>Health history (especially regarding seasonal allergies or allergens in household)</a:t>
            </a:r>
          </a:p>
          <a:p>
            <a:pPr marL="1085850" lvl="1" indent="-342900">
              <a:buFont typeface="Arial" panose="020B0604020202020204" pitchFamily="34" charset="0"/>
              <a:buChar char="•"/>
            </a:pPr>
            <a:r>
              <a:rPr lang="en-US" altLang="en-US" sz="3400" b="1" dirty="0">
                <a:latin typeface="Trebuchet MS"/>
              </a:rPr>
              <a:t>Remedies attempted before seeking care</a:t>
            </a:r>
          </a:p>
        </p:txBody>
      </p:sp>
      <p:pic>
        <p:nvPicPr>
          <p:cNvPr id="5" name="Picture 2" descr="This picture Describes about Nursing Process—Client Receiving an Upper Respiratory System Drug">
            <a:extLst>
              <a:ext uri="{FF2B5EF4-FFF2-40B4-BE49-F238E27FC236}">
                <a16:creationId xmlns:a16="http://schemas.microsoft.com/office/drawing/2014/main" id="{F891700D-57B1-42A7-8546-4A38FC8E9B57}"/>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7373073" y="1111170"/>
            <a:ext cx="1770926" cy="1527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422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34319"/>
          </a:xfrm>
        </p:spPr>
        <p:txBody>
          <a:bodyPr>
            <a:normAutofit fontScale="90000"/>
          </a:bodyPr>
          <a:lstStyle/>
          <a:p>
            <a:r>
              <a:rPr lang="en-US" altLang="en-US" sz="3600" b="1" dirty="0">
                <a:latin typeface="Trebuchet MS"/>
                <a:ea typeface="Trebuchet MS" pitchFamily="34" charset="0"/>
                <a:cs typeface="Trebuchet MS" pitchFamily="34" charset="0"/>
              </a:rPr>
              <a:t>Nursing Process—Client Receiving an Upper Respiratory System Drug #3</a:t>
            </a:r>
            <a:endParaRPr lang="en-US" sz="3600" b="1" dirty="0"/>
          </a:p>
        </p:txBody>
      </p:sp>
      <p:sp>
        <p:nvSpPr>
          <p:cNvPr id="3" name="Content Placeholder 2"/>
          <p:cNvSpPr>
            <a:spLocks noGrp="1"/>
          </p:cNvSpPr>
          <p:nvPr>
            <p:ph sz="half" idx="1"/>
          </p:nvPr>
        </p:nvSpPr>
        <p:spPr>
          <a:xfrm>
            <a:off x="0" y="1134319"/>
            <a:ext cx="9144000" cy="2908565"/>
          </a:xfrm>
        </p:spPr>
        <p:txBody>
          <a:bodyPr>
            <a:normAutofit lnSpcReduction="10000"/>
          </a:bodyPr>
          <a:lstStyle/>
          <a:p>
            <a:pPr eaLnBrk="1" hangingPunct="1"/>
            <a:r>
              <a:rPr lang="en-US" altLang="en-US" sz="3200" b="1" dirty="0">
                <a:latin typeface="Trebuchet MS" pitchFamily="34" charset="0"/>
                <a:ea typeface="Trebuchet MS" pitchFamily="34" charset="0"/>
                <a:cs typeface="Trebuchet MS" pitchFamily="34" charset="0"/>
              </a:rPr>
              <a:t>Ongoing Assessment</a:t>
            </a:r>
          </a:p>
          <a:p>
            <a:pPr lvl="1">
              <a:buFont typeface="Arial" panose="020B0604020202020204" pitchFamily="34" charset="0"/>
              <a:buChar char="•"/>
            </a:pPr>
            <a:r>
              <a:rPr lang="en-US" altLang="en-US" sz="2800" b="1" dirty="0">
                <a:latin typeface="Trebuchet MS"/>
              </a:rPr>
              <a:t>Ask client about diminishing or worsening symptoms</a:t>
            </a:r>
          </a:p>
          <a:p>
            <a:pPr lvl="1">
              <a:buFont typeface="Arial" panose="020B0604020202020204" pitchFamily="34" charset="0"/>
              <a:buChar char="•"/>
            </a:pPr>
            <a:r>
              <a:rPr lang="en-US" altLang="en-US" sz="2800" b="1" dirty="0">
                <a:latin typeface="Trebuchet MS"/>
              </a:rPr>
              <a:t>If client returns to ambulatory setting or is in an inpatient setting, assess the client’s lung sounds and monitor vital signs</a:t>
            </a:r>
          </a:p>
        </p:txBody>
      </p:sp>
      <p:pic>
        <p:nvPicPr>
          <p:cNvPr id="5" name="Picture 2" descr="This picture Describes about Nursing Process—Client Receiving an Upper Respiratory System Drug">
            <a:extLst>
              <a:ext uri="{FF2B5EF4-FFF2-40B4-BE49-F238E27FC236}">
                <a16:creationId xmlns:a16="http://schemas.microsoft.com/office/drawing/2014/main" id="{98EC5467-74C5-40B8-A2AB-2E0648D7C82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0" y="3949435"/>
            <a:ext cx="9144000" cy="2908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966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80618"/>
          </a:xfrm>
        </p:spPr>
        <p:txBody>
          <a:bodyPr>
            <a:normAutofit fontScale="90000"/>
          </a:bodyPr>
          <a:lstStyle/>
          <a:p>
            <a:r>
              <a:rPr lang="en-US" altLang="en-US" sz="3600" b="1" dirty="0">
                <a:latin typeface="Trebuchet MS"/>
                <a:ea typeface="Trebuchet MS" pitchFamily="34" charset="0"/>
                <a:cs typeface="Trebuchet MS" pitchFamily="34" charset="0"/>
              </a:rPr>
              <a:t>Nursing Process—Client Receiving an Upper Respiratory System Drug #4</a:t>
            </a:r>
            <a:endParaRPr lang="en-US" sz="3600" b="1" dirty="0"/>
          </a:p>
        </p:txBody>
      </p:sp>
      <p:sp>
        <p:nvSpPr>
          <p:cNvPr id="3" name="Content Placeholder 2"/>
          <p:cNvSpPr>
            <a:spLocks noGrp="1"/>
          </p:cNvSpPr>
          <p:nvPr>
            <p:ph idx="1"/>
          </p:nvPr>
        </p:nvSpPr>
        <p:spPr>
          <a:xfrm>
            <a:off x="0" y="1053297"/>
            <a:ext cx="9144000" cy="5677382"/>
          </a:xfrm>
        </p:spPr>
        <p:txBody>
          <a:bodyPr/>
          <a:lstStyle/>
          <a:p>
            <a:pPr eaLnBrk="1" hangingPunct="1"/>
            <a:r>
              <a:rPr lang="en-US" altLang="en-US" sz="4000" b="1" dirty="0">
                <a:latin typeface="Trebuchet MS" pitchFamily="34" charset="0"/>
                <a:ea typeface="Trebuchet MS" pitchFamily="34" charset="0"/>
                <a:cs typeface="Trebuchet MS" pitchFamily="34" charset="0"/>
              </a:rPr>
              <a:t>Nursing Diagnosis</a:t>
            </a:r>
          </a:p>
          <a:p>
            <a:pPr lvl="1">
              <a:buFont typeface="Arial" panose="020B0604020202020204" pitchFamily="34" charset="0"/>
              <a:buChar char="•"/>
            </a:pPr>
            <a:r>
              <a:rPr lang="en-US" altLang="en-US" sz="3600" b="1" dirty="0">
                <a:latin typeface="Trebuchet MS"/>
              </a:rPr>
              <a:t>Injury Risk related to drowsiness, dizziness, or sedation</a:t>
            </a:r>
          </a:p>
          <a:p>
            <a:pPr lvl="1">
              <a:buFont typeface="Arial" panose="020B0604020202020204" pitchFamily="34" charset="0"/>
              <a:buChar char="•"/>
            </a:pPr>
            <a:r>
              <a:rPr lang="en-US" altLang="en-US" sz="4000" b="1" dirty="0">
                <a:latin typeface="Trebuchet MS"/>
              </a:rPr>
              <a:t>Ineffective Airway Clearance </a:t>
            </a:r>
            <a:r>
              <a:rPr lang="en-US" altLang="en-US" sz="3600" b="1" dirty="0">
                <a:latin typeface="Trebuchet MS"/>
              </a:rPr>
              <a:t>related to pooling of or thick secretions</a:t>
            </a:r>
          </a:p>
          <a:p>
            <a:pPr lvl="1">
              <a:buFont typeface="Arial" panose="020B0604020202020204" pitchFamily="34" charset="0"/>
              <a:buChar char="•"/>
            </a:pPr>
            <a:r>
              <a:rPr lang="en-US" altLang="en-US" sz="3600" b="1" dirty="0">
                <a:latin typeface="Trebuchet MS"/>
              </a:rPr>
              <a:t>Impaired Oral Mucous Membranes related to dry mouth, nose, and throat</a:t>
            </a:r>
          </a:p>
        </p:txBody>
      </p:sp>
    </p:spTree>
    <p:extLst>
      <p:ext uri="{BB962C8B-B14F-4D97-AF65-F5344CB8AC3E}">
        <p14:creationId xmlns:p14="http://schemas.microsoft.com/office/powerpoint/2010/main" val="2242823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57468"/>
          </a:xfrm>
        </p:spPr>
        <p:txBody>
          <a:bodyPr>
            <a:normAutofit fontScale="90000"/>
          </a:bodyPr>
          <a:lstStyle/>
          <a:p>
            <a:r>
              <a:rPr lang="en-US" altLang="en-US" sz="3600" b="1" dirty="0">
                <a:latin typeface="Trebuchet MS"/>
                <a:ea typeface="Trebuchet MS" pitchFamily="34" charset="0"/>
                <a:cs typeface="Trebuchet MS" pitchFamily="34" charset="0"/>
              </a:rPr>
              <a:t>Nursing Process—Client Receiving an Upper Respiratory System Drug #5</a:t>
            </a:r>
            <a:endParaRPr lang="en-US" sz="3600" b="1" dirty="0"/>
          </a:p>
        </p:txBody>
      </p:sp>
      <p:sp>
        <p:nvSpPr>
          <p:cNvPr id="3" name="Content Placeholder 2"/>
          <p:cNvSpPr>
            <a:spLocks noGrp="1"/>
          </p:cNvSpPr>
          <p:nvPr>
            <p:ph idx="1"/>
          </p:nvPr>
        </p:nvSpPr>
        <p:spPr>
          <a:xfrm>
            <a:off x="1" y="972273"/>
            <a:ext cx="9143999" cy="5700532"/>
          </a:xfrm>
        </p:spPr>
        <p:txBody>
          <a:bodyPr/>
          <a:lstStyle/>
          <a:p>
            <a:pPr eaLnBrk="1" hangingPunct="1"/>
            <a:r>
              <a:rPr lang="en-US" altLang="en-US" sz="4000" b="1" dirty="0">
                <a:ea typeface="Trebuchet MS" pitchFamily="34" charset="0"/>
                <a:cs typeface="Trebuchet MS" pitchFamily="34" charset="0"/>
              </a:rPr>
              <a:t>Planning</a:t>
            </a:r>
          </a:p>
          <a:p>
            <a:pPr lvl="1">
              <a:buFont typeface="Arial" panose="020B0604020202020204" pitchFamily="34" charset="0"/>
              <a:buChar char="•"/>
            </a:pPr>
            <a:r>
              <a:rPr lang="en-US" altLang="en-US" sz="3600" b="1" dirty="0">
                <a:latin typeface="Trebuchet MS"/>
              </a:rPr>
              <a:t>Expected client outcomes depend on the reason for administration of the drug but include:</a:t>
            </a:r>
          </a:p>
          <a:p>
            <a:pPr lvl="2" eaLnBrk="1" hangingPunct="1"/>
            <a:r>
              <a:rPr lang="en-US" altLang="en-US" sz="3400" b="1" dirty="0">
                <a:latin typeface="Trebuchet MS"/>
              </a:rPr>
              <a:t>Optimal response to therapy</a:t>
            </a:r>
          </a:p>
          <a:p>
            <a:pPr lvl="2" eaLnBrk="1" hangingPunct="1"/>
            <a:r>
              <a:rPr lang="en-US" altLang="en-US" sz="3400" b="1" dirty="0">
                <a:latin typeface="Trebuchet MS"/>
              </a:rPr>
              <a:t>Management of adverse drug reactions</a:t>
            </a:r>
          </a:p>
          <a:p>
            <a:pPr lvl="2" eaLnBrk="1" hangingPunct="1"/>
            <a:r>
              <a:rPr lang="en-US" altLang="en-US" sz="3400" b="1" dirty="0">
                <a:latin typeface="Trebuchet MS"/>
              </a:rPr>
              <a:t>Confidence in an understanding of the prescribed medication regimen</a:t>
            </a:r>
          </a:p>
        </p:txBody>
      </p:sp>
    </p:spTree>
    <p:extLst>
      <p:ext uri="{BB962C8B-B14F-4D97-AF65-F5344CB8AC3E}">
        <p14:creationId xmlns:p14="http://schemas.microsoft.com/office/powerpoint/2010/main" val="436201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2413"/>
          </a:xfrm>
        </p:spPr>
        <p:txBody>
          <a:bodyPr>
            <a:normAutofit/>
          </a:bodyPr>
          <a:lstStyle/>
          <a:p>
            <a:r>
              <a:rPr lang="en-US" altLang="en-US" sz="6000" b="1" dirty="0">
                <a:latin typeface="Trebuchet MS"/>
              </a:rPr>
              <a:t> Histamine Production</a:t>
            </a:r>
            <a:endParaRPr lang="en-US" sz="6000" b="1" dirty="0"/>
          </a:p>
        </p:txBody>
      </p:sp>
      <p:pic>
        <p:nvPicPr>
          <p:cNvPr id="4" name="Content Placeholder 3" descr="This picture Describes about Histamine Production"/>
          <p:cNvPicPr>
            <a:picLocks noGrp="1" noChangeAspect="1"/>
          </p:cNvPicPr>
          <p:nvPr>
            <p:ph idx="1"/>
          </p:nvPr>
        </p:nvPicPr>
        <p:blipFill>
          <a:blip r:embed="rId2"/>
          <a:stretch>
            <a:fillRect/>
          </a:stretch>
        </p:blipFill>
        <p:spPr>
          <a:xfrm>
            <a:off x="0" y="1192413"/>
            <a:ext cx="9144000" cy="5665587"/>
          </a:xfrm>
          <a:prstGeom prst="rect">
            <a:avLst/>
          </a:prstGeom>
        </p:spPr>
      </p:pic>
    </p:spTree>
    <p:extLst>
      <p:ext uri="{BB962C8B-B14F-4D97-AF65-F5344CB8AC3E}">
        <p14:creationId xmlns:p14="http://schemas.microsoft.com/office/powerpoint/2010/main" val="1083785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80618"/>
          </a:xfrm>
        </p:spPr>
        <p:txBody>
          <a:bodyPr>
            <a:normAutofit fontScale="90000"/>
          </a:bodyPr>
          <a:lstStyle/>
          <a:p>
            <a:r>
              <a:rPr lang="en-US" altLang="en-US" sz="3600" b="1" dirty="0">
                <a:latin typeface="Trebuchet MS"/>
                <a:ea typeface="Trebuchet MS" pitchFamily="34" charset="0"/>
                <a:cs typeface="Trebuchet MS" pitchFamily="34" charset="0"/>
              </a:rPr>
              <a:t>Nursing Process—Client Receiving an Upper Respiratory System Drug #6</a:t>
            </a:r>
            <a:endParaRPr lang="en-US" sz="3600" b="1" dirty="0"/>
          </a:p>
        </p:txBody>
      </p:sp>
      <p:sp>
        <p:nvSpPr>
          <p:cNvPr id="3" name="Content Placeholder 2"/>
          <p:cNvSpPr>
            <a:spLocks noGrp="1"/>
          </p:cNvSpPr>
          <p:nvPr>
            <p:ph idx="1"/>
          </p:nvPr>
        </p:nvSpPr>
        <p:spPr>
          <a:xfrm>
            <a:off x="0" y="1018573"/>
            <a:ext cx="9143999" cy="5677382"/>
          </a:xfrm>
        </p:spPr>
        <p:txBody>
          <a:bodyPr/>
          <a:lstStyle/>
          <a:p>
            <a:pPr eaLnBrk="1" hangingPunct="1"/>
            <a:r>
              <a:rPr lang="en-US" altLang="en-US" sz="3000" b="1" dirty="0">
                <a:latin typeface="Trebuchet MS" pitchFamily="34" charset="0"/>
                <a:ea typeface="Trebuchet MS" pitchFamily="34" charset="0"/>
                <a:cs typeface="Trebuchet MS" pitchFamily="34" charset="0"/>
              </a:rPr>
              <a:t>Implementation</a:t>
            </a:r>
          </a:p>
          <a:p>
            <a:pPr lvl="1">
              <a:buFont typeface="Arial" panose="020B0604020202020204" pitchFamily="34" charset="0"/>
              <a:buChar char="•"/>
            </a:pPr>
            <a:r>
              <a:rPr lang="en-US" altLang="en-US" sz="2800" b="1" dirty="0">
                <a:latin typeface="Trebuchet MS" panose="020B0603020202020204" pitchFamily="34" charset="0"/>
              </a:rPr>
              <a:t>Promoting Optimal Response to Therapy</a:t>
            </a:r>
          </a:p>
          <a:p>
            <a:pPr lvl="2">
              <a:buFont typeface="Arial" panose="020B0604020202020204" pitchFamily="34" charset="0"/>
              <a:buChar char="•"/>
            </a:pPr>
            <a:r>
              <a:rPr lang="en-US" altLang="en-US" sz="2600" b="1" dirty="0">
                <a:latin typeface="Trebuchet MS" panose="020B0603020202020204" pitchFamily="34" charset="0"/>
              </a:rPr>
              <a:t>Clients should be advised that if a cough lasts for more than 10 days or is accompanied by a fever, chest pain, severe headache, or skin rash that the client should consult the primary health care provider</a:t>
            </a:r>
          </a:p>
          <a:p>
            <a:pPr lvl="2">
              <a:buFont typeface="Arial" panose="020B0604020202020204" pitchFamily="34" charset="0"/>
              <a:buChar char="•"/>
            </a:pPr>
            <a:r>
              <a:rPr lang="en-US" altLang="en-US" sz="2600" b="1" dirty="0">
                <a:latin typeface="Trebuchet MS" panose="020B0603020202020204" pitchFamily="34" charset="0"/>
              </a:rPr>
              <a:t>Take height and weight annually of children taking long term inhaled steroids and compare to previous growth chart documentation</a:t>
            </a:r>
          </a:p>
          <a:p>
            <a:pPr lvl="2">
              <a:buFont typeface="Arial" panose="020B0604020202020204" pitchFamily="34" charset="0"/>
              <a:buChar char="•"/>
            </a:pPr>
            <a:r>
              <a:rPr lang="en-US" altLang="en-US" sz="2600" b="1" dirty="0">
                <a:latin typeface="Trebuchet MS" panose="020B0603020202020204" pitchFamily="34" charset="0"/>
              </a:rPr>
              <a:t>Reinforce teaching points specific to each medication</a:t>
            </a:r>
          </a:p>
        </p:txBody>
      </p:sp>
    </p:spTree>
    <p:extLst>
      <p:ext uri="{BB962C8B-B14F-4D97-AF65-F5344CB8AC3E}">
        <p14:creationId xmlns:p14="http://schemas.microsoft.com/office/powerpoint/2010/main" val="22063763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5894"/>
          </a:xfrm>
        </p:spPr>
        <p:txBody>
          <a:bodyPr>
            <a:normAutofit fontScale="90000"/>
          </a:bodyPr>
          <a:lstStyle/>
          <a:p>
            <a:r>
              <a:rPr lang="en-US" altLang="en-US" sz="3600" b="1" dirty="0">
                <a:latin typeface="Trebuchet MS"/>
                <a:ea typeface="Trebuchet MS" pitchFamily="34" charset="0"/>
                <a:cs typeface="Trebuchet MS" pitchFamily="34" charset="0"/>
              </a:rPr>
              <a:t>Nursing Process—Client Receiving an Upper Respiratory System Drug #7</a:t>
            </a:r>
            <a:endParaRPr lang="en-US" sz="3600" b="1" dirty="0"/>
          </a:p>
        </p:txBody>
      </p:sp>
      <p:sp>
        <p:nvSpPr>
          <p:cNvPr id="3" name="Content Placeholder 2"/>
          <p:cNvSpPr>
            <a:spLocks noGrp="1"/>
          </p:cNvSpPr>
          <p:nvPr>
            <p:ph idx="1"/>
          </p:nvPr>
        </p:nvSpPr>
        <p:spPr>
          <a:xfrm>
            <a:off x="0" y="1006998"/>
            <a:ext cx="9144000" cy="5712106"/>
          </a:xfrm>
        </p:spPr>
        <p:txBody>
          <a:bodyPr/>
          <a:lstStyle/>
          <a:p>
            <a:pPr eaLnBrk="1" hangingPunct="1"/>
            <a:r>
              <a:rPr lang="en-US" altLang="en-US" sz="3200" b="1" dirty="0">
                <a:latin typeface="Trebuchet MS" pitchFamily="34" charset="0"/>
                <a:ea typeface="Trebuchet MS" pitchFamily="34" charset="0"/>
                <a:cs typeface="Trebuchet MS" pitchFamily="34" charset="0"/>
              </a:rPr>
              <a:t>Implementation</a:t>
            </a:r>
          </a:p>
          <a:p>
            <a:pPr lvl="1">
              <a:buFont typeface="Arial" panose="020B0604020202020204" pitchFamily="34" charset="0"/>
              <a:buChar char="•"/>
            </a:pPr>
            <a:r>
              <a:rPr lang="en-US" altLang="en-US" sz="3000" b="1" dirty="0">
                <a:latin typeface="Trebuchet MS" panose="020B0603020202020204" pitchFamily="34" charset="0"/>
              </a:rPr>
              <a:t>Monitoring and Managing Client Needs</a:t>
            </a:r>
          </a:p>
          <a:p>
            <a:pPr lvl="2">
              <a:buFont typeface="Arial" panose="020B0604020202020204" pitchFamily="34" charset="0"/>
              <a:buChar char="•"/>
            </a:pPr>
            <a:r>
              <a:rPr lang="en-US" altLang="en-US" sz="3000" b="1" dirty="0">
                <a:latin typeface="Trebuchet MS"/>
              </a:rPr>
              <a:t>Injury Risk</a:t>
            </a:r>
          </a:p>
          <a:p>
            <a:pPr lvl="3">
              <a:buFont typeface="Arial" panose="020B0604020202020204" pitchFamily="34" charset="0"/>
              <a:buChar char="•"/>
            </a:pPr>
            <a:r>
              <a:rPr lang="en-US" altLang="en-US" sz="2800" b="1" dirty="0">
                <a:latin typeface="Trebuchet MS"/>
              </a:rPr>
              <a:t>Assist the client with ambulation</a:t>
            </a:r>
          </a:p>
          <a:p>
            <a:pPr lvl="3">
              <a:buFont typeface="Arial" panose="020B0604020202020204" pitchFamily="34" charset="0"/>
              <a:buChar char="•"/>
            </a:pPr>
            <a:r>
              <a:rPr lang="en-US" altLang="en-US" sz="2800" b="1" dirty="0">
                <a:latin typeface="Trebuchet MS"/>
              </a:rPr>
              <a:t>Clear path to bathroom of hazards</a:t>
            </a:r>
          </a:p>
          <a:p>
            <a:pPr lvl="3">
              <a:buFont typeface="Arial" panose="020B0604020202020204" pitchFamily="34" charset="0"/>
              <a:buChar char="•"/>
            </a:pPr>
            <a:r>
              <a:rPr lang="en-US" altLang="en-US" sz="2800" b="1" dirty="0">
                <a:latin typeface="Trebuchet MS"/>
              </a:rPr>
              <a:t>Place the call light within easy reach and instruct to call before attempting to get out of bed and ambulating</a:t>
            </a:r>
          </a:p>
          <a:p>
            <a:pPr lvl="3">
              <a:buFont typeface="Arial" panose="020B0604020202020204" pitchFamily="34" charset="0"/>
              <a:buChar char="•"/>
            </a:pPr>
            <a:r>
              <a:rPr lang="en-US" altLang="en-US" sz="2800" b="1" dirty="0">
                <a:latin typeface="Trebuchet MS"/>
              </a:rPr>
              <a:t>In outpatient settings advise client not to engage in activities that require a clear mind or operation of equipment</a:t>
            </a:r>
          </a:p>
        </p:txBody>
      </p:sp>
    </p:spTree>
    <p:extLst>
      <p:ext uri="{BB962C8B-B14F-4D97-AF65-F5344CB8AC3E}">
        <p14:creationId xmlns:p14="http://schemas.microsoft.com/office/powerpoint/2010/main" val="2995651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57468"/>
          </a:xfrm>
        </p:spPr>
        <p:txBody>
          <a:bodyPr>
            <a:normAutofit fontScale="90000"/>
          </a:bodyPr>
          <a:lstStyle/>
          <a:p>
            <a:r>
              <a:rPr lang="en-US" altLang="en-US" sz="3600" b="1" dirty="0">
                <a:latin typeface="Trebuchet MS"/>
                <a:ea typeface="Trebuchet MS" pitchFamily="34" charset="0"/>
                <a:cs typeface="Trebuchet MS" pitchFamily="34" charset="0"/>
              </a:rPr>
              <a:t>Nursing Process—Client Receiving an Upper Respiratory System Drug #8</a:t>
            </a:r>
            <a:endParaRPr lang="en-US" sz="3600" b="1" dirty="0"/>
          </a:p>
        </p:txBody>
      </p:sp>
      <p:sp>
        <p:nvSpPr>
          <p:cNvPr id="3" name="Content Placeholder 2"/>
          <p:cNvSpPr>
            <a:spLocks noGrp="1"/>
          </p:cNvSpPr>
          <p:nvPr>
            <p:ph idx="1"/>
          </p:nvPr>
        </p:nvSpPr>
        <p:spPr>
          <a:xfrm>
            <a:off x="0" y="1018572"/>
            <a:ext cx="9144000" cy="5700532"/>
          </a:xfrm>
        </p:spPr>
        <p:txBody>
          <a:bodyPr>
            <a:normAutofit fontScale="92500"/>
          </a:bodyPr>
          <a:lstStyle/>
          <a:p>
            <a:pPr eaLnBrk="1" hangingPunct="1"/>
            <a:r>
              <a:rPr lang="en-US" altLang="en-US" sz="3200" b="1" dirty="0">
                <a:latin typeface="Trebuchet MS" pitchFamily="34" charset="0"/>
                <a:ea typeface="Trebuchet MS" pitchFamily="34" charset="0"/>
                <a:cs typeface="Trebuchet MS" pitchFamily="34" charset="0"/>
              </a:rPr>
              <a:t>Implementation</a:t>
            </a:r>
          </a:p>
          <a:p>
            <a:pPr lvl="1">
              <a:buFont typeface="Arial" panose="020B0604020202020204" pitchFamily="34" charset="0"/>
              <a:buChar char="•"/>
            </a:pPr>
            <a:r>
              <a:rPr lang="en-US" altLang="en-US" sz="3000" b="1" dirty="0">
                <a:latin typeface="Trebuchet MS" panose="020B0603020202020204" pitchFamily="34" charset="0"/>
              </a:rPr>
              <a:t>Monitoring and Managing Client Needs</a:t>
            </a:r>
          </a:p>
          <a:p>
            <a:pPr lvl="2">
              <a:buFont typeface="Arial" panose="020B0604020202020204" pitchFamily="34" charset="0"/>
              <a:buChar char="•"/>
            </a:pPr>
            <a:r>
              <a:rPr lang="en-US" altLang="en-US" sz="3000" b="1" dirty="0">
                <a:latin typeface="Trebuchet MS"/>
              </a:rPr>
              <a:t>Ineffective Airway Clearance</a:t>
            </a:r>
            <a:endParaRPr lang="en-US" altLang="en-US" sz="3000" b="1" dirty="0">
              <a:latin typeface="Trebuchet MS" panose="020B0603020202020204" pitchFamily="34" charset="0"/>
            </a:endParaRPr>
          </a:p>
          <a:p>
            <a:pPr lvl="3">
              <a:buFont typeface="Arial" panose="020B0604020202020204" pitchFamily="34" charset="0"/>
              <a:buChar char="•"/>
            </a:pPr>
            <a:r>
              <a:rPr lang="en-US" altLang="en-US" sz="2800" b="1" dirty="0">
                <a:latin typeface="Trebuchet MS"/>
              </a:rPr>
              <a:t>In an inpatient setting have suction equipment readily available</a:t>
            </a:r>
          </a:p>
          <a:p>
            <a:pPr lvl="3">
              <a:buFont typeface="Arial" panose="020B0604020202020204" pitchFamily="34" charset="0"/>
              <a:buChar char="•"/>
            </a:pPr>
            <a:r>
              <a:rPr lang="en-US" altLang="en-US" sz="2800" b="1" dirty="0">
                <a:latin typeface="Trebuchet MS"/>
              </a:rPr>
              <a:t>In clients with thick sputum encourage fluids (up to 2000 mL per day if not contraindicated)</a:t>
            </a:r>
          </a:p>
          <a:p>
            <a:pPr lvl="3">
              <a:buFont typeface="Arial" panose="020B0604020202020204" pitchFamily="34" charset="0"/>
              <a:buChar char="•"/>
            </a:pPr>
            <a:r>
              <a:rPr lang="en-US" altLang="en-US" sz="2800" b="1" dirty="0">
                <a:latin typeface="Trebuchet MS"/>
              </a:rPr>
              <a:t>Instruct client to deep </a:t>
            </a:r>
            <a:r>
              <a:rPr lang="en-US" altLang="en-US" sz="2800" b="1" dirty="0" err="1">
                <a:latin typeface="Trebuchet MS"/>
              </a:rPr>
              <a:t>breathe</a:t>
            </a:r>
            <a:r>
              <a:rPr lang="en-US" altLang="en-US" sz="2800" b="1" dirty="0">
                <a:latin typeface="Trebuchet MS"/>
              </a:rPr>
              <a:t> and cough</a:t>
            </a:r>
          </a:p>
          <a:p>
            <a:pPr lvl="3">
              <a:buFont typeface="Arial" panose="020B0604020202020204" pitchFamily="34" charset="0"/>
              <a:buChar char="•"/>
            </a:pPr>
            <a:r>
              <a:rPr lang="en-US" altLang="en-US" sz="2800" b="1" dirty="0">
                <a:latin typeface="Trebuchet MS"/>
              </a:rPr>
              <a:t>Document color, amount, and consistency of sputum</a:t>
            </a:r>
          </a:p>
          <a:p>
            <a:pPr lvl="3">
              <a:buFont typeface="Arial" panose="020B0604020202020204" pitchFamily="34" charset="0"/>
              <a:buChar char="•"/>
            </a:pPr>
            <a:r>
              <a:rPr lang="en-US" altLang="en-US" sz="2800" b="1" dirty="0">
                <a:latin typeface="Trebuchet MS"/>
              </a:rPr>
              <a:t>Notify PCP if there are any </a:t>
            </a:r>
            <a:r>
              <a:rPr lang="en-US" altLang="en-US" sz="3000" b="1" dirty="0">
                <a:latin typeface="Trebuchet MS"/>
              </a:rPr>
              <a:t>changes in sputum </a:t>
            </a:r>
            <a:endParaRPr lang="en-US" altLang="en-US" sz="2800" b="1" dirty="0">
              <a:latin typeface="Trebuchet MS"/>
            </a:endParaRPr>
          </a:p>
        </p:txBody>
      </p:sp>
    </p:spTree>
    <p:extLst>
      <p:ext uri="{BB962C8B-B14F-4D97-AF65-F5344CB8AC3E}">
        <p14:creationId xmlns:p14="http://schemas.microsoft.com/office/powerpoint/2010/main" val="2062197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57468"/>
          </a:xfrm>
        </p:spPr>
        <p:txBody>
          <a:bodyPr>
            <a:normAutofit/>
          </a:bodyPr>
          <a:lstStyle/>
          <a:p>
            <a:r>
              <a:rPr lang="en-US" altLang="en-US" dirty="0">
                <a:latin typeface="Trebuchet MS"/>
                <a:ea typeface="Trebuchet MS" pitchFamily="34" charset="0"/>
                <a:cs typeface="Trebuchet MS" pitchFamily="34" charset="0"/>
              </a:rPr>
              <a:t>Nursing Process—Client Receiving an Upper Respiratory System Drug #9</a:t>
            </a:r>
            <a:endParaRPr lang="en-US" dirty="0"/>
          </a:p>
        </p:txBody>
      </p:sp>
      <p:sp>
        <p:nvSpPr>
          <p:cNvPr id="3" name="Content Placeholder 2"/>
          <p:cNvSpPr>
            <a:spLocks noGrp="1"/>
          </p:cNvSpPr>
          <p:nvPr>
            <p:ph sz="half" idx="1"/>
          </p:nvPr>
        </p:nvSpPr>
        <p:spPr>
          <a:xfrm>
            <a:off x="0" y="1157468"/>
            <a:ext cx="9144000" cy="5700532"/>
          </a:xfrm>
        </p:spPr>
        <p:txBody>
          <a:bodyPr/>
          <a:lstStyle/>
          <a:p>
            <a:pPr eaLnBrk="1" hangingPunct="1"/>
            <a:r>
              <a:rPr lang="en-US" altLang="en-US" sz="4000" b="1" dirty="0">
                <a:latin typeface="Trebuchet MS" pitchFamily="34" charset="0"/>
                <a:ea typeface="Trebuchet MS" pitchFamily="34" charset="0"/>
                <a:cs typeface="Trebuchet MS" pitchFamily="34" charset="0"/>
              </a:rPr>
              <a:t>Implementation</a:t>
            </a:r>
          </a:p>
          <a:p>
            <a:pPr lvl="1">
              <a:buFont typeface="Arial" panose="020B0604020202020204" pitchFamily="34" charset="0"/>
              <a:buChar char="•"/>
            </a:pPr>
            <a:r>
              <a:rPr lang="en-US" altLang="en-US" sz="3600" b="1" dirty="0">
                <a:latin typeface="Trebuchet MS" panose="020B0603020202020204" pitchFamily="34" charset="0"/>
              </a:rPr>
              <a:t>Monitoring and Managing Client Needs</a:t>
            </a:r>
          </a:p>
          <a:p>
            <a:pPr lvl="2">
              <a:buFont typeface="Arial" panose="020B0604020202020204" pitchFamily="34" charset="0"/>
              <a:buChar char="•"/>
            </a:pPr>
            <a:r>
              <a:rPr lang="en-US" altLang="en-US" sz="3600" b="1" dirty="0">
                <a:latin typeface="Trebuchet MS"/>
              </a:rPr>
              <a:t>Ineffective Airway Clearance</a:t>
            </a:r>
            <a:endParaRPr lang="en-US" altLang="en-US" sz="3200" b="1" dirty="0">
              <a:latin typeface="Trebuchet MS" panose="020B0603020202020204" pitchFamily="34" charset="0"/>
            </a:endParaRPr>
          </a:p>
          <a:p>
            <a:pPr lvl="3">
              <a:buFont typeface="Arial" panose="020B0604020202020204" pitchFamily="34" charset="0"/>
              <a:buChar char="•"/>
            </a:pPr>
            <a:r>
              <a:rPr lang="en-US" altLang="en-US" sz="3200" b="1" dirty="0">
                <a:latin typeface="Trebuchet MS"/>
              </a:rPr>
              <a:t>Teach the client to take INS exactly as prescribed to avoid rebound nasal congestion</a:t>
            </a:r>
          </a:p>
          <a:p>
            <a:pPr lvl="3">
              <a:buFont typeface="Arial" panose="020B0604020202020204" pitchFamily="34" charset="0"/>
              <a:buChar char="•"/>
            </a:pPr>
            <a:r>
              <a:rPr lang="en-US" altLang="en-US" sz="3200" b="1" dirty="0">
                <a:latin typeface="Trebuchet MS"/>
              </a:rPr>
              <a:t>Suggest that the client use nasal saline irrigation using a “</a:t>
            </a:r>
            <a:r>
              <a:rPr lang="en-US" altLang="en-US" sz="3200" b="1" dirty="0" err="1">
                <a:latin typeface="Trebuchet MS"/>
              </a:rPr>
              <a:t>neti</a:t>
            </a:r>
            <a:r>
              <a:rPr lang="en-US" altLang="en-US" sz="3200" b="1" dirty="0">
                <a:latin typeface="Trebuchet MS"/>
              </a:rPr>
              <a:t> pot”</a:t>
            </a:r>
          </a:p>
        </p:txBody>
      </p:sp>
      <p:pic>
        <p:nvPicPr>
          <p:cNvPr id="5" name="Picture 2" descr="This picture Describes about Nursing Process—Client Receiving an Upper Respiratory System Drug">
            <a:extLst>
              <a:ext uri="{FF2B5EF4-FFF2-40B4-BE49-F238E27FC236}">
                <a16:creationId xmlns:a16="http://schemas.microsoft.com/office/drawing/2014/main" id="{1430E5E1-0BE1-4E19-88C7-F96001E1182D}"/>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4838218" y="1157468"/>
            <a:ext cx="4305782" cy="1307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587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5981"/>
          </a:xfrm>
        </p:spPr>
        <p:txBody>
          <a:bodyPr>
            <a:normAutofit fontScale="90000"/>
          </a:bodyPr>
          <a:lstStyle/>
          <a:p>
            <a:r>
              <a:rPr lang="en-US" altLang="en-US" sz="4000" b="1" dirty="0">
                <a:latin typeface="Trebuchet MS"/>
                <a:ea typeface="Trebuchet MS" pitchFamily="34" charset="0"/>
                <a:cs typeface="Trebuchet MS" pitchFamily="34" charset="0"/>
              </a:rPr>
              <a:t>Nursing Process—Client Receiving an Upper Respiratory System Drug #10</a:t>
            </a:r>
            <a:endParaRPr lang="en-US" sz="4000" b="1" dirty="0"/>
          </a:p>
        </p:txBody>
      </p:sp>
      <p:sp>
        <p:nvSpPr>
          <p:cNvPr id="3" name="Content Placeholder 2"/>
          <p:cNvSpPr>
            <a:spLocks noGrp="1"/>
          </p:cNvSpPr>
          <p:nvPr>
            <p:ph sz="half" idx="1"/>
          </p:nvPr>
        </p:nvSpPr>
        <p:spPr>
          <a:xfrm>
            <a:off x="0" y="1165296"/>
            <a:ext cx="9144000" cy="3193344"/>
          </a:xfrm>
        </p:spPr>
        <p:txBody>
          <a:bodyPr>
            <a:normAutofit fontScale="92500" lnSpcReduction="10000"/>
          </a:bodyPr>
          <a:lstStyle/>
          <a:p>
            <a:pPr eaLnBrk="1" hangingPunct="1"/>
            <a:r>
              <a:rPr lang="en-US" altLang="en-US" sz="3000" b="1" dirty="0">
                <a:latin typeface="Trebuchet MS" pitchFamily="34" charset="0"/>
                <a:ea typeface="Trebuchet MS" pitchFamily="34" charset="0"/>
                <a:cs typeface="Trebuchet MS" pitchFamily="34" charset="0"/>
              </a:rPr>
              <a:t>Implementation</a:t>
            </a:r>
          </a:p>
          <a:p>
            <a:pPr lvl="1">
              <a:buFont typeface="Arial" panose="020B0604020202020204" pitchFamily="34" charset="0"/>
              <a:buChar char="•"/>
            </a:pPr>
            <a:r>
              <a:rPr lang="en-US" altLang="en-US" sz="2900" b="1" dirty="0">
                <a:latin typeface="Trebuchet MS" panose="020B0603020202020204" pitchFamily="34" charset="0"/>
              </a:rPr>
              <a:t>Monitoring and Managing Client Needs</a:t>
            </a:r>
          </a:p>
          <a:p>
            <a:pPr lvl="2">
              <a:buFont typeface="Arial" panose="020B0604020202020204" pitchFamily="34" charset="0"/>
              <a:buChar char="•"/>
            </a:pPr>
            <a:r>
              <a:rPr lang="en-US" altLang="en-US" sz="2900" b="1" dirty="0">
                <a:latin typeface="Trebuchet MS"/>
              </a:rPr>
              <a:t>Impaired Oral Mucous Membranes</a:t>
            </a:r>
            <a:endParaRPr lang="en-US" altLang="en-US" sz="2900" b="1" dirty="0">
              <a:latin typeface="Trebuchet MS" panose="020B0603020202020204" pitchFamily="34" charset="0"/>
            </a:endParaRPr>
          </a:p>
          <a:p>
            <a:pPr lvl="3">
              <a:buFont typeface="Arial" panose="020B0604020202020204" pitchFamily="34" charset="0"/>
              <a:buChar char="•"/>
            </a:pPr>
            <a:r>
              <a:rPr lang="en-US" altLang="en-US" sz="2800" b="1" dirty="0">
                <a:latin typeface="Trebuchet MS"/>
              </a:rPr>
              <a:t>Offer the client sips of water or ice chips to relieve symptoms of dry mouth, nose, and throat with the administration of antihistamines</a:t>
            </a:r>
          </a:p>
        </p:txBody>
      </p:sp>
      <p:pic>
        <p:nvPicPr>
          <p:cNvPr id="5" name="Picture 2" descr="This picture Describes about Nursing Process—Client Receiving an Upper Respiratory System Drug">
            <a:extLst>
              <a:ext uri="{FF2B5EF4-FFF2-40B4-BE49-F238E27FC236}">
                <a16:creationId xmlns:a16="http://schemas.microsoft.com/office/drawing/2014/main" id="{AAB82E15-8520-4F7C-8F65-BABAD646B63A}"/>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0" y="4358640"/>
            <a:ext cx="9144000" cy="249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1718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2192"/>
          </a:xfrm>
        </p:spPr>
        <p:txBody>
          <a:bodyPr>
            <a:normAutofit fontScale="90000"/>
          </a:bodyPr>
          <a:lstStyle/>
          <a:p>
            <a:r>
              <a:rPr lang="en-US" altLang="en-US" sz="4000" b="1" dirty="0">
                <a:latin typeface="Trebuchet MS"/>
                <a:ea typeface="Trebuchet MS" pitchFamily="34" charset="0"/>
                <a:cs typeface="Trebuchet MS" pitchFamily="34" charset="0"/>
              </a:rPr>
              <a:t>Nursing Process—Client Receiving an Upper Respiratory System Drug #11</a:t>
            </a:r>
            <a:endParaRPr lang="en-US" sz="4000" b="1" dirty="0"/>
          </a:p>
        </p:txBody>
      </p:sp>
      <p:sp>
        <p:nvSpPr>
          <p:cNvPr id="3" name="Content Placeholder 2"/>
          <p:cNvSpPr>
            <a:spLocks noGrp="1"/>
          </p:cNvSpPr>
          <p:nvPr>
            <p:ph idx="1"/>
          </p:nvPr>
        </p:nvSpPr>
        <p:spPr>
          <a:xfrm>
            <a:off x="0" y="1018572"/>
            <a:ext cx="9143999" cy="5665808"/>
          </a:xfrm>
        </p:spPr>
        <p:txBody>
          <a:bodyPr>
            <a:normAutofit/>
          </a:bodyPr>
          <a:lstStyle/>
          <a:p>
            <a:pPr eaLnBrk="1" hangingPunct="1"/>
            <a:r>
              <a:rPr lang="en-US" altLang="en-US" sz="2800" b="1" dirty="0">
                <a:latin typeface="Trebuchet MS" pitchFamily="34" charset="0"/>
                <a:ea typeface="Trebuchet MS" pitchFamily="34" charset="0"/>
                <a:cs typeface="Trebuchet MS" pitchFamily="34" charset="0"/>
              </a:rPr>
              <a:t>Implementation—Educating th</a:t>
            </a:r>
            <a:r>
              <a:rPr lang="en-US" altLang="en-US" sz="2800" b="1" dirty="0">
                <a:latin typeface="Trebuchet MS" pitchFamily="34" charset="0"/>
                <a:cs typeface="Trebuchet MS" pitchFamily="34" charset="0"/>
              </a:rPr>
              <a:t>e Client and Family</a:t>
            </a:r>
            <a:endParaRPr lang="en-US" altLang="en-US" sz="2800" b="1" dirty="0">
              <a:latin typeface="Trebuchet MS" pitchFamily="34" charset="0"/>
              <a:ea typeface="Trebuchet MS" pitchFamily="34" charset="0"/>
              <a:cs typeface="Trebuchet MS" pitchFamily="34" charset="0"/>
            </a:endParaRPr>
          </a:p>
          <a:p>
            <a:pPr lvl="1">
              <a:buFont typeface="Arial" panose="020B0604020202020204" pitchFamily="34" charset="0"/>
              <a:buChar char="•"/>
            </a:pPr>
            <a:r>
              <a:rPr lang="en-US" altLang="en-US" sz="2400" b="1" dirty="0">
                <a:latin typeface="Trebuchet MS"/>
              </a:rPr>
              <a:t>Review the dosage regimen and possible adverse drug reactions with the client</a:t>
            </a:r>
          </a:p>
          <a:p>
            <a:pPr lvl="1">
              <a:buFont typeface="Arial" panose="020B0604020202020204" pitchFamily="34" charset="0"/>
              <a:buChar char="•"/>
            </a:pPr>
            <a:r>
              <a:rPr lang="en-US" altLang="en-US" sz="2400" b="1" dirty="0">
                <a:latin typeface="Trebuchet MS"/>
              </a:rPr>
              <a:t>Advise the client to read OTC drug labels carefully, follow the dosage recommendations and consult a PHCP if the cough persists for more than 10 days, the color of sputum changes, or the client develops fever or chest pain</a:t>
            </a:r>
          </a:p>
          <a:p>
            <a:pPr lvl="1">
              <a:buFont typeface="Arial" panose="020B0604020202020204" pitchFamily="34" charset="0"/>
              <a:buChar char="•"/>
            </a:pPr>
            <a:r>
              <a:rPr lang="en-US" altLang="en-US" sz="2400" b="1" dirty="0">
                <a:latin typeface="Trebuchet MS"/>
              </a:rPr>
              <a:t>For clients receiving acetylcysteine, the respiratory therapist typically gives the client and family instruction on how to maintain the equipment and administer the drug; the nursing role is to evaluate the client or family’s level of understanding of the drug regimen and has the opportunity to get all questions and answers addressed</a:t>
            </a:r>
            <a:endParaRPr lang="en-US" altLang="en-US" sz="2000" b="1" dirty="0">
              <a:latin typeface="Trebuchet MS" panose="020B0603020202020204" pitchFamily="34" charset="0"/>
            </a:endParaRPr>
          </a:p>
        </p:txBody>
      </p:sp>
    </p:spTree>
    <p:extLst>
      <p:ext uri="{BB962C8B-B14F-4D97-AF65-F5344CB8AC3E}">
        <p14:creationId xmlns:p14="http://schemas.microsoft.com/office/powerpoint/2010/main" val="34416081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5981"/>
          </a:xfrm>
        </p:spPr>
        <p:txBody>
          <a:bodyPr>
            <a:normAutofit fontScale="90000"/>
          </a:bodyPr>
          <a:lstStyle/>
          <a:p>
            <a:r>
              <a:rPr lang="en-US" altLang="en-US" sz="4000" b="1" dirty="0">
                <a:latin typeface="Trebuchet MS"/>
                <a:ea typeface="Trebuchet MS" pitchFamily="34" charset="0"/>
                <a:cs typeface="Trebuchet MS" pitchFamily="34" charset="0"/>
              </a:rPr>
              <a:t>Nursing Process—Client Receiving an Upper Respiratory System Drug #12</a:t>
            </a:r>
            <a:endParaRPr lang="en-US" sz="4000" b="1" dirty="0"/>
          </a:p>
        </p:txBody>
      </p:sp>
      <p:sp>
        <p:nvSpPr>
          <p:cNvPr id="3" name="Content Placeholder 2"/>
          <p:cNvSpPr>
            <a:spLocks noGrp="1"/>
          </p:cNvSpPr>
          <p:nvPr>
            <p:ph sz="half" idx="1"/>
          </p:nvPr>
        </p:nvSpPr>
        <p:spPr>
          <a:xfrm>
            <a:off x="0" y="1033249"/>
            <a:ext cx="6170562" cy="5662705"/>
          </a:xfrm>
        </p:spPr>
        <p:txBody>
          <a:bodyPr>
            <a:normAutofit fontScale="85000" lnSpcReduction="20000"/>
          </a:bodyPr>
          <a:lstStyle/>
          <a:p>
            <a:pPr eaLnBrk="1" hangingPunct="1"/>
            <a:r>
              <a:rPr lang="en-US" altLang="en-US" sz="3000" b="1" dirty="0">
                <a:latin typeface="Trebuchet MS" pitchFamily="34" charset="0"/>
                <a:ea typeface="Trebuchet MS" pitchFamily="34" charset="0"/>
                <a:cs typeface="Trebuchet MS" pitchFamily="34" charset="0"/>
              </a:rPr>
              <a:t>Implementation—Educating th</a:t>
            </a:r>
            <a:r>
              <a:rPr lang="en-US" altLang="en-US" sz="3000" b="1" dirty="0">
                <a:latin typeface="Trebuchet MS" pitchFamily="34" charset="0"/>
                <a:cs typeface="Trebuchet MS" pitchFamily="34" charset="0"/>
              </a:rPr>
              <a:t>e Client and Family</a:t>
            </a:r>
          </a:p>
          <a:p>
            <a:pPr eaLnBrk="1" hangingPunct="1"/>
            <a:r>
              <a:rPr lang="en-US" altLang="en-US" sz="2900" b="1" dirty="0">
                <a:latin typeface="Trebuchet MS" pitchFamily="34" charset="0"/>
                <a:ea typeface="Trebuchet MS" pitchFamily="34" charset="0"/>
                <a:cs typeface="Trebuchet MS" pitchFamily="34" charset="0"/>
              </a:rPr>
              <a:t>Teach the Client and Family:</a:t>
            </a:r>
          </a:p>
          <a:p>
            <a:pPr lvl="1">
              <a:buFont typeface="Arial" panose="020B0604020202020204" pitchFamily="34" charset="0"/>
              <a:buChar char="•"/>
            </a:pPr>
            <a:r>
              <a:rPr lang="en-US" altLang="en-US" sz="2800" b="1" dirty="0">
                <a:latin typeface="Trebuchet MS"/>
              </a:rPr>
              <a:t>Take the medication exactly as directed; do not exceed recommended dose</a:t>
            </a:r>
          </a:p>
          <a:p>
            <a:pPr lvl="1">
              <a:buFont typeface="Arial" panose="020B0604020202020204" pitchFamily="34" charset="0"/>
              <a:buChar char="•"/>
            </a:pPr>
            <a:r>
              <a:rPr lang="en-US" altLang="en-US" sz="2800" b="1" dirty="0">
                <a:latin typeface="Trebuchet MS"/>
              </a:rPr>
              <a:t>Avoid respiratory/allergy irritants</a:t>
            </a:r>
          </a:p>
          <a:p>
            <a:pPr lvl="1">
              <a:buFont typeface="Arial" panose="020B0604020202020204" pitchFamily="34" charset="0"/>
              <a:buChar char="•"/>
            </a:pPr>
            <a:r>
              <a:rPr lang="en-US" altLang="en-US" sz="2800" b="1" dirty="0">
                <a:latin typeface="Trebuchet MS"/>
              </a:rPr>
              <a:t>Drink fluids (1500 mL to 2000 mL per day)</a:t>
            </a:r>
          </a:p>
          <a:p>
            <a:pPr lvl="1">
              <a:buFont typeface="Arial" panose="020B0604020202020204" pitchFamily="34" charset="0"/>
              <a:buChar char="•"/>
            </a:pPr>
            <a:r>
              <a:rPr lang="en-US" altLang="en-US" sz="3300" b="1" dirty="0">
                <a:latin typeface="Trebuchet MS"/>
              </a:rPr>
              <a:t>Swallow tablet whole and do not chew it</a:t>
            </a:r>
          </a:p>
          <a:p>
            <a:pPr lvl="1">
              <a:buFont typeface="Arial" panose="020B0604020202020204" pitchFamily="34" charset="0"/>
              <a:buChar char="•"/>
            </a:pPr>
            <a:r>
              <a:rPr lang="en-US" altLang="en-US" sz="2800" b="1" dirty="0">
                <a:latin typeface="Trebuchet MS"/>
              </a:rPr>
              <a:t>Do not break open or chew capsules</a:t>
            </a:r>
          </a:p>
          <a:p>
            <a:pPr lvl="1">
              <a:buFont typeface="Arial" panose="020B0604020202020204" pitchFamily="34" charset="0"/>
              <a:buChar char="•"/>
            </a:pPr>
            <a:r>
              <a:rPr lang="en-US" altLang="en-US" sz="2800" b="1" dirty="0">
                <a:latin typeface="Trebuchet MS"/>
              </a:rPr>
              <a:t>Do not drink for 30 minutes after using a lozenge</a:t>
            </a:r>
            <a:endParaRPr lang="en-US" altLang="en-US" sz="2400" b="1" dirty="0">
              <a:latin typeface="Trebuchet MS" panose="020B0603020202020204" pitchFamily="34" charset="0"/>
            </a:endParaRPr>
          </a:p>
        </p:txBody>
      </p:sp>
      <p:pic>
        <p:nvPicPr>
          <p:cNvPr id="5" name="Picture 6" descr="This picture Describes about Nursing Process—Client Receiving an Upper Respiratory System Drug">
            <a:extLst>
              <a:ext uri="{FF2B5EF4-FFF2-40B4-BE49-F238E27FC236}">
                <a16:creationId xmlns:a16="http://schemas.microsoft.com/office/drawing/2014/main" id="{D1A2781B-7414-4A41-9E8E-75D3F6335A37}"/>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70562" y="3429000"/>
            <a:ext cx="2973438"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4904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88498"/>
          </a:xfrm>
        </p:spPr>
        <p:txBody>
          <a:bodyPr>
            <a:normAutofit fontScale="90000"/>
          </a:bodyPr>
          <a:lstStyle/>
          <a:p>
            <a:r>
              <a:rPr lang="en-US" altLang="en-US" sz="3600" b="1" dirty="0">
                <a:latin typeface="Trebuchet MS"/>
                <a:ea typeface="Trebuchet MS" pitchFamily="34" charset="0"/>
                <a:cs typeface="Trebuchet MS" pitchFamily="34" charset="0"/>
              </a:rPr>
              <a:t>Nursing Process—Client Receiving an Upper Respiratory System Drug #13</a:t>
            </a:r>
            <a:endParaRPr lang="en-US" sz="3600" b="1" dirty="0"/>
          </a:p>
        </p:txBody>
      </p:sp>
      <p:sp>
        <p:nvSpPr>
          <p:cNvPr id="3" name="Content Placeholder 2"/>
          <p:cNvSpPr>
            <a:spLocks noGrp="1"/>
          </p:cNvSpPr>
          <p:nvPr>
            <p:ph sz="half" idx="1"/>
          </p:nvPr>
        </p:nvSpPr>
        <p:spPr>
          <a:xfrm>
            <a:off x="0" y="756540"/>
            <a:ext cx="9144000" cy="5707920"/>
          </a:xfrm>
        </p:spPr>
        <p:txBody>
          <a:bodyPr/>
          <a:lstStyle/>
          <a:p>
            <a:pPr eaLnBrk="1" hangingPunct="1"/>
            <a:r>
              <a:rPr lang="en-US" altLang="en-US" sz="3200" b="1" dirty="0">
                <a:latin typeface="Trebuchet MS" pitchFamily="34" charset="0"/>
                <a:ea typeface="Trebuchet MS" pitchFamily="34" charset="0"/>
                <a:cs typeface="Trebuchet MS" pitchFamily="34" charset="0"/>
              </a:rPr>
              <a:t>Implementation—Educating th</a:t>
            </a:r>
            <a:r>
              <a:rPr lang="en-US" altLang="en-US" sz="3200" b="1" dirty="0">
                <a:latin typeface="Trebuchet MS" pitchFamily="34" charset="0"/>
                <a:cs typeface="Trebuchet MS" pitchFamily="34" charset="0"/>
              </a:rPr>
              <a:t>e Client and Family</a:t>
            </a:r>
          </a:p>
          <a:p>
            <a:pPr eaLnBrk="1" hangingPunct="1"/>
            <a:r>
              <a:rPr lang="en-US" altLang="en-US" sz="3000" b="1" dirty="0">
                <a:latin typeface="Trebuchet MS" pitchFamily="34" charset="0"/>
                <a:ea typeface="Trebuchet MS" pitchFamily="34" charset="0"/>
                <a:cs typeface="Trebuchet MS" pitchFamily="34" charset="0"/>
              </a:rPr>
              <a:t>Teach the Client and Family</a:t>
            </a:r>
          </a:p>
          <a:p>
            <a:pPr lvl="1">
              <a:buFont typeface="Arial" panose="020B0604020202020204" pitchFamily="34" charset="0"/>
              <a:buChar char="•"/>
            </a:pPr>
            <a:r>
              <a:rPr lang="en-US" altLang="en-US" sz="3200" b="1" dirty="0">
                <a:latin typeface="Trebuchet MS"/>
              </a:rPr>
              <a:t>To treat dry mouth, take frequent sips of water or suck on sugarless hard candy or chew sugarless gum</a:t>
            </a:r>
          </a:p>
          <a:p>
            <a:pPr lvl="1">
              <a:buFont typeface="Arial" panose="020B0604020202020204" pitchFamily="34" charset="0"/>
              <a:buChar char="•"/>
            </a:pPr>
            <a:r>
              <a:rPr lang="en-US" altLang="en-US" sz="2900" b="1" dirty="0">
                <a:latin typeface="Trebuchet MS"/>
              </a:rPr>
              <a:t>Initial use may result in drowsiness; caution when driving or performing hazardous activities; effect will subside over time</a:t>
            </a:r>
          </a:p>
          <a:p>
            <a:pPr lvl="1">
              <a:buFont typeface="Arial" panose="020B0604020202020204" pitchFamily="34" charset="0"/>
              <a:buChar char="•"/>
            </a:pPr>
            <a:r>
              <a:rPr lang="en-US" altLang="en-US" sz="2900" b="1" dirty="0">
                <a:latin typeface="Trebuchet MS"/>
              </a:rPr>
              <a:t>To avoid alcohol or drugs</a:t>
            </a:r>
            <a:endParaRPr lang="en-US" altLang="en-US" sz="2900" b="1" dirty="0">
              <a:latin typeface="Trebuchet MS" panose="020B0603020202020204" pitchFamily="34" charset="0"/>
            </a:endParaRPr>
          </a:p>
        </p:txBody>
      </p:sp>
      <p:pic>
        <p:nvPicPr>
          <p:cNvPr id="5" name="Picture 2" descr="This picture Describes about Nursing Process—Client Receiving an Upper Respiratory System Drug">
            <a:extLst>
              <a:ext uri="{FF2B5EF4-FFF2-40B4-BE49-F238E27FC236}">
                <a16:creationId xmlns:a16="http://schemas.microsoft.com/office/drawing/2014/main" id="{3B9B9619-D459-457C-A39A-CBF402DE397C}"/>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69306" y="5544274"/>
            <a:ext cx="2974694" cy="131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733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32425" cy="1157468"/>
          </a:xfrm>
        </p:spPr>
        <p:txBody>
          <a:bodyPr>
            <a:normAutofit fontScale="90000"/>
          </a:bodyPr>
          <a:lstStyle/>
          <a:p>
            <a:r>
              <a:rPr lang="en-US" altLang="en-US" sz="3600" b="1" dirty="0">
                <a:latin typeface="Trebuchet MS"/>
                <a:ea typeface="Trebuchet MS" pitchFamily="34" charset="0"/>
                <a:cs typeface="Trebuchet MS" pitchFamily="34" charset="0"/>
              </a:rPr>
              <a:t>Nursing Process—Client Receiving an Upper Respiratory System Drug #14</a:t>
            </a:r>
            <a:endParaRPr lang="en-US" sz="3600" b="1" dirty="0"/>
          </a:p>
        </p:txBody>
      </p:sp>
      <p:sp>
        <p:nvSpPr>
          <p:cNvPr id="3" name="Content Placeholder 2"/>
          <p:cNvSpPr>
            <a:spLocks noGrp="1"/>
          </p:cNvSpPr>
          <p:nvPr>
            <p:ph sz="half" idx="1"/>
          </p:nvPr>
        </p:nvSpPr>
        <p:spPr>
          <a:xfrm>
            <a:off x="11575" y="1006997"/>
            <a:ext cx="6180881" cy="5700531"/>
          </a:xfrm>
        </p:spPr>
        <p:txBody>
          <a:bodyPr/>
          <a:lstStyle/>
          <a:p>
            <a:pPr eaLnBrk="1" hangingPunct="1"/>
            <a:r>
              <a:rPr lang="en-US" altLang="en-US" sz="2800" b="1" dirty="0">
                <a:latin typeface="Trebuchet MS" pitchFamily="34" charset="0"/>
                <a:ea typeface="Trebuchet MS" pitchFamily="34" charset="0"/>
                <a:cs typeface="Trebuchet MS" pitchFamily="34" charset="0"/>
              </a:rPr>
              <a:t>Implementation—Educating th</a:t>
            </a:r>
            <a:r>
              <a:rPr lang="en-US" altLang="en-US" sz="2800" b="1" dirty="0">
                <a:latin typeface="Trebuchet MS" pitchFamily="34" charset="0"/>
                <a:cs typeface="Trebuchet MS" pitchFamily="34" charset="0"/>
              </a:rPr>
              <a:t>e Client and Family</a:t>
            </a:r>
          </a:p>
          <a:p>
            <a:pPr eaLnBrk="1" hangingPunct="1"/>
            <a:r>
              <a:rPr lang="en-US" altLang="en-US" sz="2600" b="1" dirty="0">
                <a:latin typeface="Trebuchet MS" pitchFamily="34" charset="0"/>
                <a:ea typeface="Trebuchet MS" pitchFamily="34" charset="0"/>
                <a:cs typeface="Trebuchet MS" pitchFamily="34" charset="0"/>
              </a:rPr>
              <a:t>Teach the Client and Family:</a:t>
            </a:r>
          </a:p>
          <a:p>
            <a:pPr lvl="1">
              <a:buFont typeface="Arial" panose="020B0604020202020204" pitchFamily="34" charset="0"/>
              <a:buChar char="•"/>
            </a:pPr>
            <a:r>
              <a:rPr lang="en-US" altLang="en-US" sz="2400" b="1" dirty="0">
                <a:latin typeface="Trebuchet MS"/>
              </a:rPr>
              <a:t>Teach methods to prevent and/or treat rebound congestion</a:t>
            </a:r>
          </a:p>
          <a:p>
            <a:pPr lvl="1">
              <a:buFont typeface="Arial" panose="020B0604020202020204" pitchFamily="34" charset="0"/>
              <a:buChar char="•"/>
            </a:pPr>
            <a:r>
              <a:rPr lang="en-US" altLang="en-US" sz="2400" b="1" dirty="0">
                <a:latin typeface="Trebuchet MS"/>
              </a:rPr>
              <a:t>Teach the client the proper use of a nasal spray devise; do not allow tip of container to touch nasal mucosa. Do not share with other people.</a:t>
            </a:r>
          </a:p>
          <a:p>
            <a:pPr lvl="1">
              <a:buFont typeface="Arial" panose="020B0604020202020204" pitchFamily="34" charset="0"/>
              <a:buChar char="•"/>
            </a:pPr>
            <a:r>
              <a:rPr lang="en-US" altLang="en-US" sz="2400" b="1" dirty="0">
                <a:latin typeface="Trebuchet MS"/>
              </a:rPr>
              <a:t>Teach signs of nasal fungal infection for clients using INS; discontinue use and report to primary health care provider</a:t>
            </a:r>
            <a:endParaRPr lang="en-US" altLang="en-US" sz="2000" b="1" dirty="0">
              <a:latin typeface="Trebuchet MS" panose="020B0603020202020204" pitchFamily="34" charset="0"/>
            </a:endParaRPr>
          </a:p>
        </p:txBody>
      </p:sp>
      <p:pic>
        <p:nvPicPr>
          <p:cNvPr id="5" name="Picture 2" descr="This picture Describes about Nursing Process—Client Receiving an Upper Respiratory System Drug">
            <a:extLst>
              <a:ext uri="{FF2B5EF4-FFF2-40B4-BE49-F238E27FC236}">
                <a16:creationId xmlns:a16="http://schemas.microsoft.com/office/drawing/2014/main" id="{2FE3DD74-2AE8-4158-9EBF-BEEA6D66E9B9}"/>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80881" y="3429001"/>
            <a:ext cx="2951544"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8504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69043"/>
          </a:xfrm>
        </p:spPr>
        <p:txBody>
          <a:bodyPr>
            <a:normAutofit fontScale="90000"/>
          </a:bodyPr>
          <a:lstStyle/>
          <a:p>
            <a:r>
              <a:rPr lang="en-US" altLang="en-US" sz="3600" b="1" dirty="0">
                <a:latin typeface="Trebuchet MS"/>
                <a:ea typeface="Trebuchet MS" pitchFamily="34" charset="0"/>
                <a:cs typeface="Trebuchet MS" pitchFamily="34" charset="0"/>
              </a:rPr>
              <a:t>Nursing Process—Client Receiving an Upper Respiratory System Drug</a:t>
            </a:r>
            <a:endParaRPr lang="en-US" sz="3600" b="1" dirty="0"/>
          </a:p>
        </p:txBody>
      </p:sp>
      <p:sp>
        <p:nvSpPr>
          <p:cNvPr id="3" name="Content Placeholder 2"/>
          <p:cNvSpPr>
            <a:spLocks noGrp="1"/>
          </p:cNvSpPr>
          <p:nvPr>
            <p:ph idx="1"/>
          </p:nvPr>
        </p:nvSpPr>
        <p:spPr>
          <a:xfrm>
            <a:off x="0" y="1018572"/>
            <a:ext cx="9144000" cy="5688957"/>
          </a:xfrm>
        </p:spPr>
        <p:txBody>
          <a:bodyPr>
            <a:normAutofit lnSpcReduction="10000"/>
          </a:bodyPr>
          <a:lstStyle/>
          <a:p>
            <a:pPr eaLnBrk="1" hangingPunct="1"/>
            <a:r>
              <a:rPr lang="en-US" altLang="en-US" sz="3400" b="1" dirty="0">
                <a:latin typeface="Trebuchet MS" pitchFamily="34" charset="0"/>
                <a:ea typeface="Trebuchet MS" pitchFamily="34" charset="0"/>
                <a:cs typeface="Trebuchet MS" pitchFamily="34" charset="0"/>
              </a:rPr>
              <a:t>Evaluation</a:t>
            </a:r>
          </a:p>
          <a:p>
            <a:pPr lvl="1">
              <a:buFont typeface="Arial" panose="020B0604020202020204" pitchFamily="34" charset="0"/>
              <a:buChar char="•"/>
            </a:pPr>
            <a:r>
              <a:rPr lang="en-US" altLang="en-US" sz="3200" b="1" dirty="0">
                <a:latin typeface="Trebuchet MS"/>
              </a:rPr>
              <a:t>Was the therapeutic effect achieved and cough relieved? </a:t>
            </a:r>
          </a:p>
          <a:p>
            <a:pPr lvl="1">
              <a:buFont typeface="Arial" panose="020B0604020202020204" pitchFamily="34" charset="0"/>
              <a:buChar char="•"/>
            </a:pPr>
            <a:r>
              <a:rPr lang="en-US" altLang="en-US" sz="3200" b="1" dirty="0">
                <a:latin typeface="Trebuchet MS"/>
              </a:rPr>
              <a:t>Were adverse reactions: identified, reported, and managed? </a:t>
            </a:r>
          </a:p>
          <a:p>
            <a:pPr lvl="2"/>
            <a:r>
              <a:rPr lang="en-US" altLang="en-US" sz="2800" b="1" dirty="0">
                <a:latin typeface="Trebuchet MS"/>
              </a:rPr>
              <a:t>No evidence of injury</a:t>
            </a:r>
          </a:p>
          <a:p>
            <a:pPr lvl="2"/>
            <a:r>
              <a:rPr lang="en-US" altLang="en-US" sz="2800" b="1" dirty="0">
                <a:latin typeface="Trebuchet MS"/>
              </a:rPr>
              <a:t>Client has a clear airway</a:t>
            </a:r>
          </a:p>
          <a:p>
            <a:pPr lvl="2"/>
            <a:r>
              <a:rPr lang="en-US" altLang="en-US" sz="2800" b="1" dirty="0">
                <a:latin typeface="Trebuchet MS"/>
              </a:rPr>
              <a:t>Mucous membranes are moist and intact</a:t>
            </a:r>
          </a:p>
          <a:p>
            <a:pPr lvl="1" eaLnBrk="1" hangingPunct="1">
              <a:buFont typeface="Arial" panose="020B0604020202020204" pitchFamily="34" charset="0"/>
              <a:buChar char="•"/>
            </a:pPr>
            <a:r>
              <a:rPr lang="en-US" altLang="en-US" sz="3200" b="1" dirty="0">
                <a:latin typeface="Trebuchet MS"/>
              </a:rPr>
              <a:t>Did client and family express confidence and demonstrate understanding of drug regimen?</a:t>
            </a:r>
            <a:endParaRPr lang="en-US" altLang="en-US" sz="3200" b="1" dirty="0">
              <a:latin typeface="Trebuchet MS"/>
              <a:cs typeface="Calibri"/>
            </a:endParaRPr>
          </a:p>
        </p:txBody>
      </p:sp>
    </p:spTree>
    <p:extLst>
      <p:ext uri="{BB962C8B-B14F-4D97-AF65-F5344CB8AC3E}">
        <p14:creationId xmlns:p14="http://schemas.microsoft.com/office/powerpoint/2010/main" val="1436838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195" y="0"/>
            <a:ext cx="9514389" cy="1189028"/>
          </a:xfrm>
        </p:spPr>
        <p:txBody>
          <a:bodyPr>
            <a:normAutofit/>
          </a:bodyPr>
          <a:lstStyle/>
          <a:p>
            <a:r>
              <a:rPr lang="en-US" altLang="en-US" sz="3600" b="1" dirty="0">
                <a:latin typeface="Trebuchet MS"/>
              </a:rPr>
              <a:t>Upper Respiratory System Drug Classes</a:t>
            </a:r>
            <a:endParaRPr lang="en-US" sz="3600" b="1" dirty="0"/>
          </a:p>
        </p:txBody>
      </p:sp>
      <p:sp>
        <p:nvSpPr>
          <p:cNvPr id="3" name="Content Placeholder 2"/>
          <p:cNvSpPr>
            <a:spLocks noGrp="1"/>
          </p:cNvSpPr>
          <p:nvPr>
            <p:ph sz="half" idx="1"/>
          </p:nvPr>
        </p:nvSpPr>
        <p:spPr>
          <a:xfrm>
            <a:off x="-462987" y="1026983"/>
            <a:ext cx="5584557" cy="5668971"/>
          </a:xfrm>
        </p:spPr>
        <p:txBody>
          <a:bodyPr>
            <a:normAutofit lnSpcReduction="10000"/>
          </a:bodyPr>
          <a:lstStyle/>
          <a:p>
            <a:pPr marL="685800" lvl="2" indent="-285750"/>
            <a:r>
              <a:rPr lang="en-US" altLang="en-US" sz="4800" b="1" dirty="0">
                <a:latin typeface="Trebuchet MS"/>
              </a:rPr>
              <a:t>Intranasal Steroids</a:t>
            </a:r>
          </a:p>
          <a:p>
            <a:pPr marL="685800" lvl="2" indent="-285750"/>
            <a:r>
              <a:rPr lang="en-US" altLang="en-US" sz="4800" b="1" dirty="0">
                <a:latin typeface="Trebuchet MS"/>
              </a:rPr>
              <a:t>Antihistamines</a:t>
            </a:r>
          </a:p>
          <a:p>
            <a:pPr marL="685800" lvl="2" indent="-285750"/>
            <a:r>
              <a:rPr lang="en-US" altLang="en-US" sz="4800" b="1" dirty="0">
                <a:latin typeface="Trebuchet MS"/>
              </a:rPr>
              <a:t>Decongestants</a:t>
            </a:r>
          </a:p>
          <a:p>
            <a:pPr marL="685800" lvl="2" indent="-285750"/>
            <a:r>
              <a:rPr lang="en-US" altLang="en-US" sz="4800" b="1" dirty="0">
                <a:latin typeface="Trebuchet MS"/>
              </a:rPr>
              <a:t>Antitussives</a:t>
            </a:r>
          </a:p>
          <a:p>
            <a:pPr marL="685800" lvl="2" indent="-285750"/>
            <a:r>
              <a:rPr lang="en-US" altLang="en-US" sz="4800" b="1" dirty="0">
                <a:latin typeface="Trebuchet MS"/>
              </a:rPr>
              <a:t>Expectorants</a:t>
            </a:r>
          </a:p>
          <a:p>
            <a:pPr marL="685800" lvl="2" indent="-285750"/>
            <a:r>
              <a:rPr lang="en-US" altLang="en-US" sz="4800" b="1" dirty="0" err="1">
                <a:latin typeface="Trebuchet MS"/>
              </a:rPr>
              <a:t>Mucolytics</a:t>
            </a:r>
            <a:endParaRPr lang="en-US" altLang="en-US" sz="4800" b="1" dirty="0">
              <a:latin typeface="Trebuchet MS"/>
            </a:endParaRPr>
          </a:p>
        </p:txBody>
      </p:sp>
      <p:pic>
        <p:nvPicPr>
          <p:cNvPr id="5" name="Content Placeholder 4" descr="This picture Describes about Upper Respiratory System Drug Classes">
            <a:extLst>
              <a:ext uri="{FF2B5EF4-FFF2-40B4-BE49-F238E27FC236}">
                <a16:creationId xmlns:a16="http://schemas.microsoft.com/office/drawing/2014/main" id="{93B606FB-2D3B-47C5-8951-FF5325D5A7A3}"/>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5121570" y="1189028"/>
            <a:ext cx="4022430" cy="5668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8425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2600"/>
          </a:xfrm>
        </p:spPr>
        <p:txBody>
          <a:bodyPr>
            <a:normAutofit fontScale="90000"/>
          </a:bodyPr>
          <a:lstStyle/>
          <a:p>
            <a:r>
              <a:rPr lang="en-US" sz="3600" b="1" dirty="0">
                <a:latin typeface="Trebuchet MS"/>
                <a:cs typeface="Trebuchet MS"/>
              </a:rPr>
              <a:t>Pharmacology in Practice Exercise #1</a:t>
            </a:r>
            <a:endParaRPr lang="en-US" sz="3600" b="1" dirty="0"/>
          </a:p>
        </p:txBody>
      </p:sp>
      <p:sp>
        <p:nvSpPr>
          <p:cNvPr id="3" name="Content Placeholder 2"/>
          <p:cNvSpPr>
            <a:spLocks noGrp="1"/>
          </p:cNvSpPr>
          <p:nvPr>
            <p:ph sz="half" idx="1"/>
          </p:nvPr>
        </p:nvSpPr>
        <p:spPr>
          <a:xfrm>
            <a:off x="0" y="1142600"/>
            <a:ext cx="9143999" cy="5715400"/>
          </a:xfrm>
        </p:spPr>
        <p:txBody>
          <a:bodyPr>
            <a:normAutofit/>
          </a:bodyPr>
          <a:lstStyle/>
          <a:p>
            <a:r>
              <a:rPr lang="en-US" sz="2900" b="1" dirty="0">
                <a:latin typeface="Trebuchet MS"/>
              </a:rPr>
              <a:t>Given below, in random order are the steps of the inflammatory response to injury. Arrange the steps of the inflammatory response in the order they are likely to occur in most situations.</a:t>
            </a:r>
          </a:p>
          <a:p>
            <a:pPr marL="457200" indent="-457200">
              <a:buAutoNum type="alphaLcParenR"/>
            </a:pPr>
            <a:r>
              <a:rPr lang="en-US" sz="2600" b="1" dirty="0">
                <a:latin typeface="Trebuchet MS"/>
              </a:rPr>
              <a:t>Dilation of the arterioles</a:t>
            </a:r>
          </a:p>
          <a:p>
            <a:pPr marL="457200" indent="-457200">
              <a:buAutoNum type="alphaLcParenR"/>
            </a:pPr>
            <a:r>
              <a:rPr lang="en-US" sz="2600" b="1" dirty="0">
                <a:latin typeface="Trebuchet MS"/>
              </a:rPr>
              <a:t>Increased capillary permeability</a:t>
            </a:r>
          </a:p>
          <a:p>
            <a:pPr marL="457200" indent="-457200">
              <a:buAutoNum type="alphaLcParenR"/>
            </a:pPr>
            <a:r>
              <a:rPr lang="en-US" sz="2600" b="1" dirty="0">
                <a:latin typeface="Trebuchet MS"/>
              </a:rPr>
              <a:t>Release of histamine</a:t>
            </a:r>
          </a:p>
          <a:p>
            <a:pPr marL="457200" indent="-457200">
              <a:buAutoNum type="alphaLcParenR"/>
            </a:pPr>
            <a:r>
              <a:rPr lang="en-US" sz="2600" b="1" dirty="0">
                <a:latin typeface="Trebuchet MS"/>
              </a:rPr>
              <a:t>Escape fluid from blood vessels</a:t>
            </a:r>
          </a:p>
          <a:p>
            <a:pPr marL="457200" indent="-457200">
              <a:buAutoNum type="alphaLcParenR"/>
            </a:pPr>
            <a:r>
              <a:rPr lang="en-US" sz="2600" b="1" dirty="0">
                <a:latin typeface="Trebuchet MS"/>
              </a:rPr>
              <a:t>Localized redness</a:t>
            </a:r>
          </a:p>
          <a:p>
            <a:pPr marL="457200" indent="-457200">
              <a:buAutoNum type="alphaLcParenR"/>
            </a:pPr>
            <a:r>
              <a:rPr lang="en-US" sz="2600" b="1" dirty="0">
                <a:latin typeface="Trebuchet MS"/>
              </a:rPr>
              <a:t>Localize swelling</a:t>
            </a:r>
          </a:p>
        </p:txBody>
      </p:sp>
      <p:pic>
        <p:nvPicPr>
          <p:cNvPr id="5" name="Content Placeholder 4" descr="This picture Describes about Pharmacology in Practice Exercise">
            <a:extLst>
              <a:ext uri="{FF2B5EF4-FFF2-40B4-BE49-F238E27FC236}">
                <a16:creationId xmlns:a16="http://schemas.microsoft.com/office/drawing/2014/main" id="{2146B676-2433-41AD-BFCB-02C206611403}"/>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157732" y="3429000"/>
            <a:ext cx="2986267" cy="3429000"/>
          </a:xfrm>
          <a:prstGeom prst="rect">
            <a:avLst/>
          </a:prstGeom>
        </p:spPr>
      </p:pic>
    </p:spTree>
    <p:extLst>
      <p:ext uri="{BB962C8B-B14F-4D97-AF65-F5344CB8AC3E}">
        <p14:creationId xmlns:p14="http://schemas.microsoft.com/office/powerpoint/2010/main" val="17471368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1088"/>
          </a:xfrm>
        </p:spPr>
        <p:txBody>
          <a:bodyPr>
            <a:normAutofit fontScale="90000"/>
          </a:bodyPr>
          <a:lstStyle/>
          <a:p>
            <a:r>
              <a:rPr lang="en-US" sz="4000" b="1" dirty="0">
                <a:latin typeface="Trebuchet MS"/>
                <a:cs typeface="Trebuchet MS"/>
              </a:rPr>
              <a:t>Pharmacology in Practice Exercise#2</a:t>
            </a:r>
            <a:endParaRPr lang="en-US" sz="4000" b="1" dirty="0"/>
          </a:p>
        </p:txBody>
      </p:sp>
      <p:sp>
        <p:nvSpPr>
          <p:cNvPr id="3" name="Content Placeholder 2"/>
          <p:cNvSpPr>
            <a:spLocks noGrp="1"/>
          </p:cNvSpPr>
          <p:nvPr>
            <p:ph sz="half" idx="1"/>
          </p:nvPr>
        </p:nvSpPr>
        <p:spPr>
          <a:xfrm>
            <a:off x="0" y="1143800"/>
            <a:ext cx="9144000" cy="4145829"/>
          </a:xfrm>
        </p:spPr>
        <p:txBody>
          <a:bodyPr>
            <a:normAutofit lnSpcReduction="10000"/>
          </a:bodyPr>
          <a:lstStyle/>
          <a:p>
            <a:r>
              <a:rPr lang="en-US" sz="3200" b="1" dirty="0">
                <a:latin typeface="Trebuchet MS"/>
              </a:rPr>
              <a:t>What information should be obtained from the client by the nurse and documented prior to the recommendation of an antitussive? Select all that apply.</a:t>
            </a:r>
          </a:p>
          <a:p>
            <a:pPr marL="457200" indent="-457200">
              <a:buAutoNum type="alphaLcParenR"/>
            </a:pPr>
            <a:r>
              <a:rPr lang="en-US" sz="3000" b="1" dirty="0">
                <a:latin typeface="Trebuchet MS"/>
              </a:rPr>
              <a:t>Type of cough</a:t>
            </a:r>
          </a:p>
          <a:p>
            <a:pPr marL="457200" indent="-457200">
              <a:buAutoNum type="alphaLcParenR"/>
            </a:pPr>
            <a:r>
              <a:rPr lang="en-US" sz="3000" b="1" dirty="0">
                <a:latin typeface="Trebuchet MS"/>
              </a:rPr>
              <a:t>Presence of sputum</a:t>
            </a:r>
          </a:p>
          <a:p>
            <a:pPr marL="457200" indent="-457200">
              <a:buAutoNum type="alphaLcParenR"/>
            </a:pPr>
            <a:r>
              <a:rPr lang="en-US" sz="3000" b="1" dirty="0">
                <a:latin typeface="Trebuchet MS"/>
              </a:rPr>
              <a:t>Home remedies used to treat the cough</a:t>
            </a:r>
          </a:p>
          <a:p>
            <a:pPr marL="457200" indent="-457200">
              <a:buAutoNum type="alphaLcParenR"/>
            </a:pPr>
            <a:r>
              <a:rPr lang="en-US" sz="3000" b="1" dirty="0">
                <a:latin typeface="Trebuchet MS"/>
              </a:rPr>
              <a:t>Vital signs of the last PHCP visit</a:t>
            </a:r>
          </a:p>
        </p:txBody>
      </p:sp>
      <p:pic>
        <p:nvPicPr>
          <p:cNvPr id="5" name="Content Placeholder 4" descr="This picture Describes about Pharmacology in Practice Exercise">
            <a:extLst>
              <a:ext uri="{FF2B5EF4-FFF2-40B4-BE49-F238E27FC236}">
                <a16:creationId xmlns:a16="http://schemas.microsoft.com/office/drawing/2014/main" id="{2146B676-2433-41AD-BFCB-02C206611403}"/>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261904" y="4664597"/>
            <a:ext cx="2882096" cy="2193403"/>
          </a:xfrm>
          <a:prstGeom prst="rect">
            <a:avLst/>
          </a:prstGeom>
        </p:spPr>
      </p:pic>
    </p:spTree>
    <p:extLst>
      <p:ext uri="{BB962C8B-B14F-4D97-AF65-F5344CB8AC3E}">
        <p14:creationId xmlns:p14="http://schemas.microsoft.com/office/powerpoint/2010/main" val="5634142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52"/>
            <a:ext cx="9144000" cy="1282217"/>
          </a:xfrm>
        </p:spPr>
        <p:txBody>
          <a:bodyPr>
            <a:normAutofit/>
          </a:bodyPr>
          <a:lstStyle/>
          <a:p>
            <a:r>
              <a:rPr lang="en-US" sz="3600" b="1" dirty="0">
                <a:latin typeface="Trebuchet MS"/>
                <a:cs typeface="Trebuchet MS"/>
              </a:rPr>
              <a:t>Pharmacology in Practice Exercise#3</a:t>
            </a:r>
            <a:endParaRPr lang="en-US" sz="3600" b="1" dirty="0"/>
          </a:p>
        </p:txBody>
      </p:sp>
      <p:sp>
        <p:nvSpPr>
          <p:cNvPr id="3" name="Content Placeholder 2"/>
          <p:cNvSpPr>
            <a:spLocks noGrp="1"/>
          </p:cNvSpPr>
          <p:nvPr>
            <p:ph sz="half" idx="1"/>
          </p:nvPr>
        </p:nvSpPr>
        <p:spPr>
          <a:xfrm>
            <a:off x="0" y="1157147"/>
            <a:ext cx="6829063" cy="5698601"/>
          </a:xfrm>
        </p:spPr>
        <p:txBody>
          <a:bodyPr>
            <a:normAutofit lnSpcReduction="10000"/>
          </a:bodyPr>
          <a:lstStyle/>
          <a:p>
            <a:r>
              <a:rPr lang="en-US" sz="2600" b="1" dirty="0">
                <a:latin typeface="Trebuchet MS"/>
              </a:rPr>
              <a:t>A nurse in a rehab facility is caring for a client with a tracheostomy who has a severe cough. The PHCP has prescribed acetylcysteine for the client. What is typically the nurse’s role when the drug is to be inserted into the tracheostomy?</a:t>
            </a:r>
          </a:p>
          <a:p>
            <a:pPr marL="457200" indent="-457200">
              <a:buAutoNum type="alphaLcParenR"/>
            </a:pPr>
            <a:r>
              <a:rPr lang="en-US" sz="2400" b="1" dirty="0">
                <a:latin typeface="Trebuchet MS"/>
              </a:rPr>
              <a:t>Ensure that the client is not receiving any other drug therapy</a:t>
            </a:r>
          </a:p>
          <a:p>
            <a:pPr marL="457200" indent="-457200">
              <a:buAutoNum type="alphaLcParenR"/>
            </a:pPr>
            <a:r>
              <a:rPr lang="en-US" sz="2400" b="1" dirty="0">
                <a:latin typeface="Trebuchet MS"/>
              </a:rPr>
              <a:t>Ensure that suction equipment is at the client’s bedside</a:t>
            </a:r>
          </a:p>
          <a:p>
            <a:pPr marL="457200" indent="-457200">
              <a:buAutoNum type="alphaLcParenR"/>
            </a:pPr>
            <a:r>
              <a:rPr lang="en-US" sz="2400" b="1" dirty="0">
                <a:latin typeface="Trebuchet MS"/>
              </a:rPr>
              <a:t>Ensure that the client gets continuous oxygen supply</a:t>
            </a:r>
          </a:p>
          <a:p>
            <a:pPr marL="457200" indent="-457200">
              <a:buAutoNum type="alphaLcParenR"/>
            </a:pPr>
            <a:r>
              <a:rPr lang="en-US" sz="2400" b="1" dirty="0">
                <a:latin typeface="Trebuchet MS"/>
              </a:rPr>
              <a:t>Ensure that the client keeps drinking warm water</a:t>
            </a:r>
          </a:p>
        </p:txBody>
      </p:sp>
      <p:pic>
        <p:nvPicPr>
          <p:cNvPr id="5" name="Content Placeholder 4" descr="This picture Describes about Pharmacology in Practice Exercise">
            <a:extLst>
              <a:ext uri="{FF2B5EF4-FFF2-40B4-BE49-F238E27FC236}">
                <a16:creationId xmlns:a16="http://schemas.microsoft.com/office/drawing/2014/main" id="{2146B676-2433-41AD-BFCB-02C206611403}"/>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829062" y="3429000"/>
            <a:ext cx="2314937" cy="3426748"/>
          </a:xfrm>
          <a:prstGeom prst="rect">
            <a:avLst/>
          </a:prstGeom>
        </p:spPr>
      </p:pic>
    </p:spTree>
    <p:extLst>
      <p:ext uri="{BB962C8B-B14F-4D97-AF65-F5344CB8AC3E}">
        <p14:creationId xmlns:p14="http://schemas.microsoft.com/office/powerpoint/2010/main" val="2820311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bwMode="auto">
          <a:xfrm>
            <a:off x="-104172" y="254643"/>
            <a:ext cx="9352344" cy="1307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normAutofit/>
          </a:bodyPr>
          <a:lstStyle/>
          <a:p>
            <a:pPr algn="l"/>
            <a:r>
              <a:rPr lang="en-US" altLang="en-US" sz="3600" b="1" dirty="0">
                <a:latin typeface="Trebuchet MS"/>
              </a:rPr>
              <a:t>Intranasal Steroids—Actions and Uses</a:t>
            </a:r>
          </a:p>
        </p:txBody>
      </p:sp>
      <p:sp>
        <p:nvSpPr>
          <p:cNvPr id="5123" name="Content Placeholder 2"/>
          <p:cNvSpPr>
            <a:spLocks noGrp="1"/>
          </p:cNvSpPr>
          <p:nvPr>
            <p:ph idx="4294967295"/>
          </p:nvPr>
        </p:nvSpPr>
        <p:spPr bwMode="auto">
          <a:xfrm>
            <a:off x="1" y="1157468"/>
            <a:ext cx="9144000" cy="57005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normAutofit fontScale="77500" lnSpcReduction="20000"/>
          </a:bodyPr>
          <a:lstStyle/>
          <a:p>
            <a:pPr lvl="1">
              <a:buChar char="•"/>
            </a:pPr>
            <a:r>
              <a:rPr lang="en-US" sz="3900" b="1" dirty="0">
                <a:latin typeface="Trebuchet MS" panose="020B0603020202020204" pitchFamily="34" charset="0"/>
                <a:ea typeface="+mn-lt"/>
                <a:cs typeface="+mn-lt"/>
              </a:rPr>
              <a:t>Actions</a:t>
            </a:r>
          </a:p>
          <a:p>
            <a:pPr lvl="2"/>
            <a:r>
              <a:rPr lang="en-US" sz="3300" b="1" dirty="0">
                <a:latin typeface="Trebuchet MS" panose="020B0603020202020204" pitchFamily="34" charset="0"/>
                <a:ea typeface="+mn-lt"/>
                <a:cs typeface="+mn-lt"/>
              </a:rPr>
              <a:t>Also known as glucocorticoids</a:t>
            </a:r>
          </a:p>
          <a:p>
            <a:pPr lvl="2"/>
            <a:r>
              <a:rPr lang="en-US" sz="3300" b="1" dirty="0">
                <a:latin typeface="Trebuchet MS" panose="020B0603020202020204" pitchFamily="34" charset="0"/>
                <a:ea typeface="+mn-lt"/>
                <a:cs typeface="+mn-lt"/>
              </a:rPr>
              <a:t>Inhibit the response of cells such as mast cells, neutrophils, eosinophils, and macrophages and reduce mediators such as histamine which have an anti-inflammatory effect</a:t>
            </a:r>
          </a:p>
          <a:p>
            <a:pPr marL="457200" lvl="1" indent="0">
              <a:buNone/>
            </a:pPr>
            <a:endParaRPr lang="en-US" sz="2200" dirty="0">
              <a:latin typeface="Trebuchet MS" panose="020B0603020202020204" pitchFamily="34" charset="0"/>
              <a:ea typeface="+mn-lt"/>
              <a:cs typeface="+mn-lt"/>
            </a:endParaRPr>
          </a:p>
          <a:p>
            <a:pPr lvl="1">
              <a:buChar char="•"/>
            </a:pPr>
            <a:r>
              <a:rPr lang="en-US" sz="3900" b="1" dirty="0">
                <a:latin typeface="Trebuchet MS" panose="020B0603020202020204" pitchFamily="34" charset="0"/>
                <a:ea typeface="+mn-lt"/>
                <a:cs typeface="+mn-lt"/>
              </a:rPr>
              <a:t>Uses</a:t>
            </a:r>
          </a:p>
          <a:p>
            <a:pPr lvl="2"/>
            <a:r>
              <a:rPr lang="en-US" sz="3400" b="1" dirty="0">
                <a:latin typeface="Trebuchet MS" panose="020B0603020202020204" pitchFamily="34" charset="0"/>
                <a:ea typeface="+mn-lt"/>
                <a:cs typeface="+mn-lt"/>
              </a:rPr>
              <a:t>First-line treatment for symptoms of allergic rhinitis</a:t>
            </a:r>
          </a:p>
          <a:p>
            <a:pPr lvl="2"/>
            <a:r>
              <a:rPr lang="en-US" sz="3400" b="1" dirty="0">
                <a:latin typeface="Trebuchet MS" panose="020B0603020202020204" pitchFamily="34" charset="0"/>
                <a:ea typeface="+mn-lt"/>
                <a:cs typeface="+mn-lt"/>
              </a:rPr>
              <a:t>Nonallergic rhinitis</a:t>
            </a:r>
          </a:p>
          <a:p>
            <a:pPr lvl="2"/>
            <a:r>
              <a:rPr lang="en-US" sz="3400" b="1" dirty="0">
                <a:latin typeface="Trebuchet MS" panose="020B0603020202020204" pitchFamily="34" charset="0"/>
                <a:ea typeface="+mn-lt"/>
                <a:cs typeface="+mn-lt"/>
              </a:rPr>
              <a:t>Nasal polyps</a:t>
            </a:r>
          </a:p>
          <a:p>
            <a:pPr lvl="2"/>
            <a:r>
              <a:rPr lang="en-US" sz="3400" b="1" dirty="0">
                <a:latin typeface="Trebuchet MS" panose="020B0603020202020204" pitchFamily="34" charset="0"/>
                <a:ea typeface="+mn-lt"/>
                <a:cs typeface="+mn-lt"/>
              </a:rPr>
              <a:t>Chronic sinusitis</a:t>
            </a:r>
            <a:endParaRPr lang="en-US" sz="3400" b="1" dirty="0">
              <a:latin typeface="Trebuchet MS" panose="020B0603020202020204" pitchFamily="34" charset="0"/>
            </a:endParaRPr>
          </a:p>
          <a:p>
            <a:pPr lvl="1">
              <a:buChar char="•"/>
            </a:pPr>
            <a:endParaRPr lang="en-US" altLang="en-US" sz="2200" dirty="0">
              <a:latin typeface="Trebuchet MS" panose="020B0603020202020204" pitchFamily="34" charset="0"/>
            </a:endParaRPr>
          </a:p>
        </p:txBody>
      </p:sp>
    </p:spTree>
    <p:extLst>
      <p:ext uri="{BB962C8B-B14F-4D97-AF65-F5344CB8AC3E}">
        <p14:creationId xmlns:p14="http://schemas.microsoft.com/office/powerpoint/2010/main" val="2112528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5894"/>
          </a:xfrm>
        </p:spPr>
        <p:txBody>
          <a:bodyPr>
            <a:normAutofit fontScale="90000"/>
          </a:bodyPr>
          <a:lstStyle/>
          <a:p>
            <a:r>
              <a:rPr lang="en-US" altLang="en-US" sz="4000" b="1" dirty="0">
                <a:latin typeface="Trebuchet MS"/>
              </a:rPr>
              <a:t> Inhaled Steroids—</a:t>
            </a:r>
            <a:r>
              <a:rPr lang="en-US" altLang="en-US" sz="4000" b="1" dirty="0">
                <a:latin typeface="Trebuchet MS"/>
                <a:ea typeface="Trebuchet MS" pitchFamily="34" charset="0"/>
                <a:cs typeface="Trebuchet MS" pitchFamily="34" charset="0"/>
              </a:rPr>
              <a:t>Adverse Reactions</a:t>
            </a:r>
            <a:endParaRPr lang="en-US" sz="4000" b="1" dirty="0"/>
          </a:p>
        </p:txBody>
      </p:sp>
      <p:sp>
        <p:nvSpPr>
          <p:cNvPr id="3" name="Content Placeholder 2"/>
          <p:cNvSpPr>
            <a:spLocks noGrp="1"/>
          </p:cNvSpPr>
          <p:nvPr>
            <p:ph sz="half" idx="1"/>
          </p:nvPr>
        </p:nvSpPr>
        <p:spPr>
          <a:xfrm>
            <a:off x="0" y="995423"/>
            <a:ext cx="5312780" cy="5712105"/>
          </a:xfrm>
        </p:spPr>
        <p:txBody>
          <a:bodyPr>
            <a:normAutofit lnSpcReduction="10000"/>
          </a:bodyPr>
          <a:lstStyle/>
          <a:p>
            <a:pPr marL="285750" indent="-285750" eaLnBrk="1" hangingPunct="1">
              <a:buFontTx/>
              <a:buChar char="•"/>
            </a:pPr>
            <a:r>
              <a:rPr lang="en-US" altLang="en-US" sz="4600" b="1" dirty="0">
                <a:cs typeface="Trebuchet MS" pitchFamily="34" charset="0"/>
              </a:rPr>
              <a:t>Adverse Reactions: </a:t>
            </a:r>
          </a:p>
          <a:p>
            <a:pPr marL="1028700" lvl="1">
              <a:buFont typeface="Arial"/>
              <a:buChar char="–"/>
            </a:pPr>
            <a:r>
              <a:rPr lang="en-US" altLang="en-US" sz="4000" b="1" dirty="0">
                <a:latin typeface="Trebuchet MS"/>
              </a:rPr>
              <a:t>Mild and unpleasant smell or taste</a:t>
            </a:r>
          </a:p>
          <a:p>
            <a:pPr marL="1028700" lvl="1">
              <a:buFont typeface="Arial"/>
              <a:buChar char="–"/>
            </a:pPr>
            <a:r>
              <a:rPr lang="en-US" altLang="en-US" sz="4000" b="1" dirty="0">
                <a:latin typeface="Trebuchet MS"/>
              </a:rPr>
              <a:t>Dry nasal passages and epistaxis</a:t>
            </a:r>
          </a:p>
          <a:p>
            <a:pPr marL="1028700" lvl="1">
              <a:buFont typeface="Arial"/>
              <a:buChar char="–"/>
            </a:pPr>
            <a:r>
              <a:rPr lang="en-US" altLang="en-US" sz="4000" b="1" dirty="0">
                <a:latin typeface="Trebuchet MS"/>
              </a:rPr>
              <a:t>Fungal infections (rarely)</a:t>
            </a:r>
          </a:p>
        </p:txBody>
      </p:sp>
      <p:pic>
        <p:nvPicPr>
          <p:cNvPr id="5" name="Content Placeholder 4" descr="This picture Describes about Inhaled Steroids—Adverse Reactions">
            <a:extLst>
              <a:ext uri="{FF2B5EF4-FFF2-40B4-BE49-F238E27FC236}">
                <a16:creationId xmlns:a16="http://schemas.microsoft.com/office/drawing/2014/main" id="{E3750A8D-8BFA-4476-8378-041BE5D5F6F6}"/>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5312780" y="1145894"/>
            <a:ext cx="3831220" cy="5712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112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0" y="0"/>
            <a:ext cx="9143999" cy="11458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normAutofit fontScale="90000"/>
          </a:bodyPr>
          <a:lstStyle/>
          <a:p>
            <a:pPr algn="l" eaLnBrk="1" hangingPunct="1"/>
            <a:r>
              <a:rPr lang="en-US" altLang="en-US" sz="3600" b="1" dirty="0">
                <a:latin typeface="Trebuchet MS"/>
              </a:rPr>
              <a:t>Inhaled Steroids—</a:t>
            </a:r>
            <a:r>
              <a:rPr lang="en-US" altLang="en-US" sz="3600" b="1" dirty="0">
                <a:latin typeface="Trebuchet MS"/>
                <a:ea typeface="Trebuchet MS" pitchFamily="34" charset="0"/>
                <a:cs typeface="Trebuchet MS" pitchFamily="34" charset="0"/>
              </a:rPr>
              <a:t>Contraindications and Precautions</a:t>
            </a:r>
          </a:p>
        </p:txBody>
      </p:sp>
      <p:sp>
        <p:nvSpPr>
          <p:cNvPr id="6147" name="Content Placeholder 2"/>
          <p:cNvSpPr>
            <a:spLocks noGrp="1"/>
          </p:cNvSpPr>
          <p:nvPr>
            <p:ph sz="half" idx="1"/>
          </p:nvPr>
        </p:nvSpPr>
        <p:spPr bwMode="auto">
          <a:xfrm>
            <a:off x="0" y="1332054"/>
            <a:ext cx="9144000" cy="57121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342900" indent="-342900" algn="l" eaLnBrk="1" hangingPunct="1">
              <a:buFont typeface="Arial" panose="020B0604020202020204" pitchFamily="34" charset="0"/>
              <a:buChar char="•"/>
            </a:pPr>
            <a:r>
              <a:rPr lang="en-US" altLang="en-US" sz="3400" b="1" dirty="0">
                <a:latin typeface="Trebuchet MS" pitchFamily="34" charset="0"/>
                <a:cs typeface="Trebuchet MS" pitchFamily="34" charset="0"/>
              </a:rPr>
              <a:t>Contraindicated in clients with:</a:t>
            </a:r>
            <a:endParaRPr lang="en-US" altLang="en-US" sz="3400" b="1" dirty="0"/>
          </a:p>
          <a:p>
            <a:pPr lvl="1" eaLnBrk="1" hangingPunct="1">
              <a:buFont typeface="Arial" panose="020B0604020202020204" pitchFamily="34" charset="0"/>
              <a:buChar char="•"/>
            </a:pPr>
            <a:r>
              <a:rPr lang="en-US" altLang="en-US" sz="3000" b="1" dirty="0">
                <a:latin typeface="Trebuchet MS"/>
              </a:rPr>
              <a:t>known hypersensitivity to steroids</a:t>
            </a:r>
          </a:p>
          <a:p>
            <a:pPr lvl="1" eaLnBrk="1" hangingPunct="1">
              <a:buFont typeface="Arial" panose="020B0604020202020204" pitchFamily="34" charset="0"/>
              <a:buChar char="•"/>
            </a:pPr>
            <a:r>
              <a:rPr lang="en-US" altLang="en-US" sz="3000" b="1" dirty="0">
                <a:latin typeface="Trebuchet MS"/>
              </a:rPr>
              <a:t>pregnancy</a:t>
            </a:r>
          </a:p>
          <a:p>
            <a:pPr marL="457200" lvl="1" indent="0" eaLnBrk="1" hangingPunct="1">
              <a:buNone/>
            </a:pPr>
            <a:endParaRPr lang="en-US" altLang="en-US" dirty="0">
              <a:latin typeface="Trebuchet MS"/>
            </a:endParaRPr>
          </a:p>
          <a:p>
            <a:pPr marL="342900" indent="-342900" algn="l" eaLnBrk="1" hangingPunct="1">
              <a:buFont typeface="Arial" panose="020B0604020202020204" pitchFamily="34" charset="0"/>
              <a:buChar char="•"/>
            </a:pPr>
            <a:r>
              <a:rPr lang="en-US" altLang="en-US" sz="3400" b="1" dirty="0">
                <a:latin typeface="Trebuchet MS" pitchFamily="34" charset="0"/>
                <a:cs typeface="Trebuchet MS" pitchFamily="34" charset="0"/>
              </a:rPr>
              <a:t>Use cautiously in clients:</a:t>
            </a:r>
          </a:p>
          <a:p>
            <a:pPr marL="738188" indent="-276225" algn="l" eaLnBrk="1" hangingPunct="1">
              <a:buFont typeface="Arial" panose="020B0604020202020204" pitchFamily="34" charset="0"/>
              <a:buChar char="•"/>
            </a:pPr>
            <a:r>
              <a:rPr lang="en-US" altLang="en-US" sz="3000" b="1" dirty="0">
                <a:latin typeface="Trebuchet MS" pitchFamily="34" charset="0"/>
              </a:rPr>
              <a:t>taking systemic steroids</a:t>
            </a:r>
          </a:p>
          <a:p>
            <a:pPr marL="738188" indent="-276225" algn="l" eaLnBrk="1" hangingPunct="1">
              <a:buFont typeface="Arial" panose="020B0604020202020204" pitchFamily="34" charset="0"/>
              <a:buChar char="•"/>
            </a:pPr>
            <a:r>
              <a:rPr lang="en-US" altLang="en-US" sz="3000" b="1" dirty="0">
                <a:latin typeface="Trebuchet MS" pitchFamily="34" charset="0"/>
              </a:rPr>
              <a:t>taking budesonide (increased blood levels of budesonide)</a:t>
            </a:r>
          </a:p>
          <a:p>
            <a:pPr marL="738188" indent="-276225" algn="l" eaLnBrk="1" hangingPunct="1">
              <a:buFont typeface="Arial" panose="020B0604020202020204" pitchFamily="34" charset="0"/>
              <a:buChar char="•"/>
            </a:pPr>
            <a:r>
              <a:rPr lang="en-US" altLang="en-US" sz="3000" b="1" dirty="0">
                <a:latin typeface="Trebuchet MS" pitchFamily="34" charset="0"/>
              </a:rPr>
              <a:t>in children—slowed growth rate</a:t>
            </a:r>
            <a:endParaRPr lang="en-US" altLang="en-US" sz="3000" b="1" dirty="0"/>
          </a:p>
        </p:txBody>
      </p:sp>
      <p:pic>
        <p:nvPicPr>
          <p:cNvPr id="5" name="Picture 2">
            <a:extLst>
              <a:ext uri="{FF2B5EF4-FFF2-40B4-BE49-F238E27FC236}">
                <a16:creationId xmlns:a16="http://schemas.microsoft.com/office/drawing/2014/main" id="{6115D85E-D5E5-C541-95DD-9BA518FA467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7060557" y="1145894"/>
            <a:ext cx="2083442" cy="358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442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3950"/>
          </a:xfrm>
        </p:spPr>
        <p:txBody>
          <a:bodyPr>
            <a:normAutofit fontScale="90000"/>
          </a:bodyPr>
          <a:lstStyle/>
          <a:p>
            <a:r>
              <a:rPr lang="en-US" altLang="en-US" sz="4400" b="1" dirty="0">
                <a:latin typeface="Trebuchet MS"/>
              </a:rPr>
              <a:t>  Inhaled Steroids—</a:t>
            </a:r>
            <a:r>
              <a:rPr lang="en-US" altLang="en-US" sz="4400" b="1" dirty="0">
                <a:latin typeface="Trebuchet MS"/>
                <a:ea typeface="Trebuchet MS" pitchFamily="34" charset="0"/>
                <a:cs typeface="Trebuchet MS" pitchFamily="34" charset="0"/>
              </a:rPr>
              <a:t>Interactions</a:t>
            </a:r>
            <a:endParaRPr lang="en-US" sz="4400" b="1" dirty="0"/>
          </a:p>
        </p:txBody>
      </p:sp>
      <p:pic>
        <p:nvPicPr>
          <p:cNvPr id="1026" name="Picture 2" descr="This picture Describes about Inhaled Steroids—Interaction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461" y="1123950"/>
            <a:ext cx="9166461" cy="5734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7299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2_LWW TEMPLATE">
  <a:themeElements>
    <a:clrScheme name="">
      <a:dk1>
        <a:srgbClr val="000000"/>
      </a:dk1>
      <a:lt1>
        <a:srgbClr val="FFFFFF"/>
      </a:lt1>
      <a:dk2>
        <a:srgbClr val="006B76"/>
      </a:dk2>
      <a:lt2>
        <a:srgbClr val="000000"/>
      </a:lt2>
      <a:accent1>
        <a:srgbClr val="186EC4"/>
      </a:accent1>
      <a:accent2>
        <a:srgbClr val="CC9900"/>
      </a:accent2>
      <a:accent3>
        <a:srgbClr val="FFFFFF"/>
      </a:accent3>
      <a:accent4>
        <a:srgbClr val="000000"/>
      </a:accent4>
      <a:accent5>
        <a:srgbClr val="ABBADE"/>
      </a:accent5>
      <a:accent6>
        <a:srgbClr val="B98A00"/>
      </a:accent6>
      <a:hlink>
        <a:srgbClr val="FF0000"/>
      </a:hlink>
      <a:folHlink>
        <a:srgbClr val="009900"/>
      </a:folHlink>
    </a:clrScheme>
    <a:fontScheme name="LWW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LWW 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LWW 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LWW 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LWW 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LWW 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LWW 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LWW 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A3FDCECB4BED4DB5C3413FC21A1F5B" ma:contentTypeVersion="12" ma:contentTypeDescription="Create a new document." ma:contentTypeScope="" ma:versionID="75b897fd7b085752d5b538892c8c5922">
  <xsd:schema xmlns:xsd="http://www.w3.org/2001/XMLSchema" xmlns:xs="http://www.w3.org/2001/XMLSchema" xmlns:p="http://schemas.microsoft.com/office/2006/metadata/properties" xmlns:ns1="http://schemas.microsoft.com/sharepoint/v3" xmlns:ns3="a79546dd-a61c-46de-ad86-16894dbe08e3" targetNamespace="http://schemas.microsoft.com/office/2006/metadata/properties" ma:root="true" ma:fieldsID="be733bb829586b746f2c5fbeb066993c" ns1:_="" ns3:_="">
    <xsd:import namespace="http://schemas.microsoft.com/sharepoint/v3"/>
    <xsd:import namespace="a79546dd-a61c-46de-ad86-16894dbe08e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9546dd-a61c-46de-ad86-16894dbe08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85F9479-C1BD-4B88-9ABD-AC38280BD350}">
  <ds:schemaRefs>
    <ds:schemaRef ds:uri="a79546dd-a61c-46de-ad86-16894dbe08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E2C1218-8DF4-4505-B010-97A102F2196B}">
  <ds:schemaRefs>
    <ds:schemaRef ds:uri="http://schemas.microsoft.com/sharepoint/v3/contenttype/forms"/>
  </ds:schemaRefs>
</ds:datastoreItem>
</file>

<file path=customXml/itemProps3.xml><?xml version="1.0" encoding="utf-8"?>
<ds:datastoreItem xmlns:ds="http://schemas.openxmlformats.org/officeDocument/2006/customXml" ds:itemID="{2A2D0645-763C-4A74-896B-80452723D21C}">
  <ds:schemaRefs>
    <ds:schemaRef ds:uri="http://schemas.openxmlformats.org/package/2006/metadata/core-properties"/>
    <ds:schemaRef ds:uri="http://purl.org/dc/elements/1.1/"/>
    <ds:schemaRef ds:uri="http://purl.org/dc/dcmitype/"/>
    <ds:schemaRef ds:uri="http://purl.org/dc/terms/"/>
    <ds:schemaRef ds:uri="http://schemas.microsoft.com/office/infopath/2007/PartnerControls"/>
    <ds:schemaRef ds:uri="http://schemas.microsoft.com/sharepoint/v3"/>
    <ds:schemaRef ds:uri="http://schemas.microsoft.com/office/2006/documentManagement/types"/>
    <ds:schemaRef ds:uri="a79546dd-a61c-46de-ad86-16894dbe08e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1415</TotalTime>
  <Words>2413</Words>
  <Application>Microsoft Office PowerPoint</Application>
  <PresentationFormat>On-screen Show (4:3)</PresentationFormat>
  <Paragraphs>324</Paragraphs>
  <Slides>52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52</vt:i4>
      </vt:variant>
    </vt:vector>
  </HeadingPairs>
  <TitlesOfParts>
    <vt:vector size="61" baseType="lpstr">
      <vt:lpstr>Arial</vt:lpstr>
      <vt:lpstr>Calibri</vt:lpstr>
      <vt:lpstr>Calibri Light</vt:lpstr>
      <vt:lpstr>Courier New</vt:lpstr>
      <vt:lpstr>Trebuchet MS</vt:lpstr>
      <vt:lpstr>Verdana</vt:lpstr>
      <vt:lpstr>Wingdings</vt:lpstr>
      <vt:lpstr>2_LWW TEMPLATE</vt:lpstr>
      <vt:lpstr>Celestial</vt:lpstr>
      <vt:lpstr>PowerPoint Presentation</vt:lpstr>
      <vt:lpstr>  Learning Objectives</vt:lpstr>
      <vt:lpstr>Common Conditions of the Upper Respiratory System</vt:lpstr>
      <vt:lpstr> Histamine Production</vt:lpstr>
      <vt:lpstr>Upper Respiratory System Drug Classes</vt:lpstr>
      <vt:lpstr>Intranasal Steroids—Actions and Uses</vt:lpstr>
      <vt:lpstr> Inhaled Steroids—Adverse Reactions</vt:lpstr>
      <vt:lpstr>Inhaled Steroids—Contraindications and Precautions</vt:lpstr>
      <vt:lpstr>  Inhaled Steroids—Interactions</vt:lpstr>
      <vt:lpstr> Antihistamines—Actions</vt:lpstr>
      <vt:lpstr>  Antihistamines—Uses #1</vt:lpstr>
      <vt:lpstr>  Antihistamines—Uses #2</vt:lpstr>
      <vt:lpstr>Antihistamines—Adverse Reactions #1</vt:lpstr>
      <vt:lpstr>Antihistamines—Adverse Reactions #2</vt:lpstr>
      <vt:lpstr>Antihistamines—Adverse Reactions #3</vt:lpstr>
      <vt:lpstr>Antihistamines—Contraindications #1</vt:lpstr>
      <vt:lpstr>Antihistamines—Contraindications #2</vt:lpstr>
      <vt:lpstr>  Antihistamines—Precautions</vt:lpstr>
      <vt:lpstr>Antihistamines—Interactions #1</vt:lpstr>
      <vt:lpstr>Antihistamines—Interactions #2</vt:lpstr>
      <vt:lpstr> Decongestants—Actions</vt:lpstr>
      <vt:lpstr> Decongestants—Uses</vt:lpstr>
      <vt:lpstr>Decongestants—Adverse Reactions#1</vt:lpstr>
      <vt:lpstr>Decongestants—Adverse Reactions#2</vt:lpstr>
      <vt:lpstr>Decongestants—Contraindications and Precautions</vt:lpstr>
      <vt:lpstr> Decongestants—Interactions</vt:lpstr>
      <vt:lpstr>Antitussives, Expectorants, and Mucolytics—Actions</vt:lpstr>
      <vt:lpstr>Antitussives, Expectorants, and Mucolytics—Uses</vt:lpstr>
      <vt:lpstr>Antitussives, Expectorants, and Mucolytics—Adverse Reactions</vt:lpstr>
      <vt:lpstr>Antitussives, Expectorants, and Mucolytics—Contraindications</vt:lpstr>
      <vt:lpstr>Antitussives, Expectorants, and Mucolytics—Precautions #1</vt:lpstr>
      <vt:lpstr>Antitussives, Expectorants, and Mucolytics—Precautions #2</vt:lpstr>
      <vt:lpstr>Antitussives, Expectorants and Mucolytics—Interactions #1</vt:lpstr>
      <vt:lpstr>Antitussives, Expectorants and Mucolytics—Interactions #2</vt:lpstr>
      <vt:lpstr>Nursing Process—Client Receiving an Upper Respiratory System Drug #1</vt:lpstr>
      <vt:lpstr>Nursing Process—Client Receiving an Upper Respiratory System Drug #2</vt:lpstr>
      <vt:lpstr>Nursing Process—Client Receiving an Upper Respiratory System Drug #3</vt:lpstr>
      <vt:lpstr>Nursing Process—Client Receiving an Upper Respiratory System Drug #4</vt:lpstr>
      <vt:lpstr>Nursing Process—Client Receiving an Upper Respiratory System Drug #5</vt:lpstr>
      <vt:lpstr>Nursing Process—Client Receiving an Upper Respiratory System Drug #6</vt:lpstr>
      <vt:lpstr>Nursing Process—Client Receiving an Upper Respiratory System Drug #7</vt:lpstr>
      <vt:lpstr>Nursing Process—Client Receiving an Upper Respiratory System Drug #8</vt:lpstr>
      <vt:lpstr>Nursing Process—Client Receiving an Upper Respiratory System Drug #9</vt:lpstr>
      <vt:lpstr>Nursing Process—Client Receiving an Upper Respiratory System Drug #10</vt:lpstr>
      <vt:lpstr>Nursing Process—Client Receiving an Upper Respiratory System Drug #11</vt:lpstr>
      <vt:lpstr>Nursing Process—Client Receiving an Upper Respiratory System Drug #12</vt:lpstr>
      <vt:lpstr>Nursing Process—Client Receiving an Upper Respiratory System Drug #13</vt:lpstr>
      <vt:lpstr>Nursing Process—Client Receiving an Upper Respiratory System Drug #14</vt:lpstr>
      <vt:lpstr>Nursing Process—Client Receiving an Upper Respiratory System Drug</vt:lpstr>
      <vt:lpstr>Pharmacology in Practice Exercise #1</vt:lpstr>
      <vt:lpstr>Pharmacology in Practice Exercise#2</vt:lpstr>
      <vt:lpstr>Pharmacology in Practice Exercise#3</vt:lpstr>
    </vt:vector>
  </TitlesOfParts>
  <Company>LWW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30 Upper Respiratory System Drugs</dc:title>
  <dc:creator>doug smock</dc:creator>
  <cp:lastModifiedBy>Christine Sanchez</cp:lastModifiedBy>
  <cp:revision>95</cp:revision>
  <dcterms:created xsi:type="dcterms:W3CDTF">2014-03-13T13:46:35Z</dcterms:created>
  <dcterms:modified xsi:type="dcterms:W3CDTF">2023-03-30T15:59:03Z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0x010100F9A3FDCECB4BED4DB5C3413FC21A1F5B</vt:lpwstr>
  </property>
</Properties>
</file>