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 id="2147483764" r:id="rId5"/>
  </p:sldMasterIdLst>
  <p:notesMasterIdLst>
    <p:notesMasterId r:id="rId65"/>
  </p:notesMasterIdLst>
  <p:handoutMasterIdLst>
    <p:handoutMasterId r:id="rId66"/>
  </p:handoutMasterIdLst>
  <p:sldIdLst>
    <p:sldId id="788" r:id="rId6"/>
    <p:sldId id="727" r:id="rId7"/>
    <p:sldId id="728" r:id="rId8"/>
    <p:sldId id="729" r:id="rId9"/>
    <p:sldId id="731" r:id="rId10"/>
    <p:sldId id="732" r:id="rId11"/>
    <p:sldId id="733" r:id="rId12"/>
    <p:sldId id="734" r:id="rId13"/>
    <p:sldId id="735" r:id="rId14"/>
    <p:sldId id="736" r:id="rId15"/>
    <p:sldId id="737" r:id="rId16"/>
    <p:sldId id="738" r:id="rId17"/>
    <p:sldId id="739" r:id="rId18"/>
    <p:sldId id="740" r:id="rId19"/>
    <p:sldId id="741" r:id="rId20"/>
    <p:sldId id="742" r:id="rId21"/>
    <p:sldId id="743" r:id="rId22"/>
    <p:sldId id="744" r:id="rId23"/>
    <p:sldId id="745" r:id="rId24"/>
    <p:sldId id="746" r:id="rId25"/>
    <p:sldId id="747" r:id="rId26"/>
    <p:sldId id="748" r:id="rId27"/>
    <p:sldId id="750" r:id="rId28"/>
    <p:sldId id="751" r:id="rId29"/>
    <p:sldId id="752" r:id="rId30"/>
    <p:sldId id="753" r:id="rId31"/>
    <p:sldId id="754" r:id="rId32"/>
    <p:sldId id="755" r:id="rId33"/>
    <p:sldId id="756" r:id="rId34"/>
    <p:sldId id="757" r:id="rId35"/>
    <p:sldId id="758" r:id="rId36"/>
    <p:sldId id="759" r:id="rId37"/>
    <p:sldId id="760" r:id="rId38"/>
    <p:sldId id="761" r:id="rId39"/>
    <p:sldId id="762" r:id="rId40"/>
    <p:sldId id="763" r:id="rId41"/>
    <p:sldId id="764" r:id="rId42"/>
    <p:sldId id="765" r:id="rId43"/>
    <p:sldId id="766" r:id="rId44"/>
    <p:sldId id="767" r:id="rId45"/>
    <p:sldId id="768" r:id="rId46"/>
    <p:sldId id="769" r:id="rId47"/>
    <p:sldId id="770" r:id="rId48"/>
    <p:sldId id="771" r:id="rId49"/>
    <p:sldId id="772" r:id="rId50"/>
    <p:sldId id="773" r:id="rId51"/>
    <p:sldId id="774" r:id="rId52"/>
    <p:sldId id="775" r:id="rId53"/>
    <p:sldId id="776" r:id="rId54"/>
    <p:sldId id="777" r:id="rId55"/>
    <p:sldId id="778" r:id="rId56"/>
    <p:sldId id="779" r:id="rId57"/>
    <p:sldId id="780" r:id="rId58"/>
    <p:sldId id="782" r:id="rId59"/>
    <p:sldId id="783" r:id="rId60"/>
    <p:sldId id="784" r:id="rId61"/>
    <p:sldId id="730" r:id="rId62"/>
    <p:sldId id="749" r:id="rId63"/>
    <p:sldId id="781" r:id="rId6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Zyniewicz" initials="TZ" lastIdx="1" clrIdx="0">
    <p:extLst>
      <p:ext uri="{19B8F6BF-5375-455C-9EA6-DF929625EA0E}">
        <p15:presenceInfo xmlns:p15="http://schemas.microsoft.com/office/powerpoint/2012/main" userId="S::tiffany.zyniewicz@northwestu.edu::8f2fd665-9a33-4c86-bcf8-9fbac1a565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B9E1DF-A68C-D34D-BD9D-DC69588BB2DA}" v="1" dt="2021-07-01T07:01:49.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718" autoAdjust="0"/>
  </p:normalViewPr>
  <p:slideViewPr>
    <p:cSldViewPr snapToGrid="0" snapToObjects="1" showGuides="1">
      <p:cViewPr varScale="1">
        <p:scale>
          <a:sx n="78" d="100"/>
          <a:sy n="78" d="100"/>
        </p:scale>
        <p:origin x="1565" y="130"/>
      </p:cViewPr>
      <p:guideLst>
        <p:guide orient="horz"/>
        <p:guide pos="2888"/>
      </p:guideLst>
    </p:cSldViewPr>
  </p:slideViewPr>
  <p:outlineViewPr>
    <p:cViewPr>
      <p:scale>
        <a:sx n="33" d="100"/>
        <a:sy n="33" d="100"/>
      </p:scale>
      <p:origin x="0" y="119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Zyniewicz" userId="8f2fd665-9a33-4c86-bcf8-9fbac1a5659c" providerId="ADAL" clId="{494EDF1A-351D-4C20-AA07-C69A8F593724}"/>
    <pc:docChg chg="undo redo custSel addSld delSld modSld sldOrd">
      <pc:chgData name="Tiffany Zyniewicz" userId="8f2fd665-9a33-4c86-bcf8-9fbac1a5659c" providerId="ADAL" clId="{494EDF1A-351D-4C20-AA07-C69A8F593724}" dt="2021-06-19T00:08:11.378" v="15112" actId="1076"/>
      <pc:docMkLst>
        <pc:docMk/>
      </pc:docMkLst>
      <pc:sldChg chg="modSp mod">
        <pc:chgData name="Tiffany Zyniewicz" userId="8f2fd665-9a33-4c86-bcf8-9fbac1a5659c" providerId="ADAL" clId="{494EDF1A-351D-4C20-AA07-C69A8F593724}" dt="2021-06-18T01:56:03.009" v="6" actId="20577"/>
        <pc:sldMkLst>
          <pc:docMk/>
          <pc:sldMk cId="0" sldId="256"/>
        </pc:sldMkLst>
        <pc:spChg chg="mod">
          <ac:chgData name="Tiffany Zyniewicz" userId="8f2fd665-9a33-4c86-bcf8-9fbac1a5659c" providerId="ADAL" clId="{494EDF1A-351D-4C20-AA07-C69A8F593724}" dt="2021-06-18T01:56:03.009" v="6" actId="20577"/>
          <ac:spMkLst>
            <pc:docMk/>
            <pc:sldMk cId="0" sldId="256"/>
            <ac:spMk id="2" creationId="{00000000-0000-0000-0000-000000000000}"/>
          </ac:spMkLst>
        </pc:spChg>
      </pc:sldChg>
      <pc:sldChg chg="modSp mod">
        <pc:chgData name="Tiffany Zyniewicz" userId="8f2fd665-9a33-4c86-bcf8-9fbac1a5659c" providerId="ADAL" clId="{494EDF1A-351D-4C20-AA07-C69A8F593724}" dt="2021-06-18T20:25:00.611" v="2391" actId="313"/>
        <pc:sldMkLst>
          <pc:docMk/>
          <pc:sldMk cId="3768924648" sldId="306"/>
        </pc:sldMkLst>
        <pc:graphicFrameChg chg="modGraphic">
          <ac:chgData name="Tiffany Zyniewicz" userId="8f2fd665-9a33-4c86-bcf8-9fbac1a5659c" providerId="ADAL" clId="{494EDF1A-351D-4C20-AA07-C69A8F593724}" dt="2021-06-18T20:25:00.611" v="2391" actId="313"/>
          <ac:graphicFrameMkLst>
            <pc:docMk/>
            <pc:sldMk cId="3768924648" sldId="306"/>
            <ac:graphicFrameMk id="8" creationId="{BDB48780-4D40-4D15-B803-FE6265AE5DAD}"/>
          </ac:graphicFrameMkLst>
        </pc:graphicFrameChg>
      </pc:sldChg>
      <pc:sldChg chg="modSp mod">
        <pc:chgData name="Tiffany Zyniewicz" userId="8f2fd665-9a33-4c86-bcf8-9fbac1a5659c" providerId="ADAL" clId="{494EDF1A-351D-4C20-AA07-C69A8F593724}" dt="2021-06-18T01:56:58.099" v="21" actId="20577"/>
        <pc:sldMkLst>
          <pc:docMk/>
          <pc:sldMk cId="2723806750" sldId="310"/>
        </pc:sldMkLst>
        <pc:spChg chg="mod">
          <ac:chgData name="Tiffany Zyniewicz" userId="8f2fd665-9a33-4c86-bcf8-9fbac1a5659c" providerId="ADAL" clId="{494EDF1A-351D-4C20-AA07-C69A8F593724}" dt="2021-06-18T01:56:58.099" v="21" actId="20577"/>
          <ac:spMkLst>
            <pc:docMk/>
            <pc:sldMk cId="2723806750" sldId="310"/>
            <ac:spMk id="5123" creationId="{00000000-0000-0000-0000-000000000000}"/>
          </ac:spMkLst>
        </pc:spChg>
      </pc:sldChg>
      <pc:sldChg chg="modSp mod">
        <pc:chgData name="Tiffany Zyniewicz" userId="8f2fd665-9a33-4c86-bcf8-9fbac1a5659c" providerId="ADAL" clId="{494EDF1A-351D-4C20-AA07-C69A8F593724}" dt="2021-06-18T20:03:25.397" v="1854" actId="20577"/>
        <pc:sldMkLst>
          <pc:docMk/>
          <pc:sldMk cId="1541442420" sldId="316"/>
        </pc:sldMkLst>
        <pc:spChg chg="mod">
          <ac:chgData name="Tiffany Zyniewicz" userId="8f2fd665-9a33-4c86-bcf8-9fbac1a5659c" providerId="ADAL" clId="{494EDF1A-351D-4C20-AA07-C69A8F593724}" dt="2021-06-18T20:03:25.397" v="1854" actId="20577"/>
          <ac:spMkLst>
            <pc:docMk/>
            <pc:sldMk cId="1541442420" sldId="316"/>
            <ac:spMk id="6146" creationId="{00000000-0000-0000-0000-000000000000}"/>
          </ac:spMkLst>
        </pc:spChg>
        <pc:spChg chg="mod">
          <ac:chgData name="Tiffany Zyniewicz" userId="8f2fd665-9a33-4c86-bcf8-9fbac1a5659c" providerId="ADAL" clId="{494EDF1A-351D-4C20-AA07-C69A8F593724}" dt="2021-06-18T20:03:16.286" v="1836" actId="5793"/>
          <ac:spMkLst>
            <pc:docMk/>
            <pc:sldMk cId="1541442420" sldId="316"/>
            <ac:spMk id="6147" creationId="{00000000-0000-0000-0000-000000000000}"/>
          </ac:spMkLst>
        </pc:spChg>
      </pc:sldChg>
      <pc:sldChg chg="addSp delSp modSp mod">
        <pc:chgData name="Tiffany Zyniewicz" userId="8f2fd665-9a33-4c86-bcf8-9fbac1a5659c" providerId="ADAL" clId="{494EDF1A-351D-4C20-AA07-C69A8F593724}" dt="2021-06-18T23:44:21.439" v="15061" actId="1076"/>
        <pc:sldMkLst>
          <pc:docMk/>
          <pc:sldMk cId="2302578396" sldId="393"/>
        </pc:sldMkLst>
        <pc:spChg chg="mod">
          <ac:chgData name="Tiffany Zyniewicz" userId="8f2fd665-9a33-4c86-bcf8-9fbac1a5659c" providerId="ADAL" clId="{494EDF1A-351D-4C20-AA07-C69A8F593724}" dt="2021-06-18T20:00:56.360" v="1592" actId="20577"/>
          <ac:spMkLst>
            <pc:docMk/>
            <pc:sldMk cId="2302578396" sldId="393"/>
            <ac:spMk id="6146" creationId="{00000000-0000-0000-0000-000000000000}"/>
          </ac:spMkLst>
        </pc:spChg>
        <pc:spChg chg="mod">
          <ac:chgData name="Tiffany Zyniewicz" userId="8f2fd665-9a33-4c86-bcf8-9fbac1a5659c" providerId="ADAL" clId="{494EDF1A-351D-4C20-AA07-C69A8F593724}" dt="2021-06-18T20:01:18.040" v="1638" actId="20577"/>
          <ac:spMkLst>
            <pc:docMk/>
            <pc:sldMk cId="2302578396" sldId="393"/>
            <ac:spMk id="6147" creationId="{00000000-0000-0000-0000-000000000000}"/>
          </ac:spMkLst>
        </pc:spChg>
        <pc:picChg chg="add mod">
          <ac:chgData name="Tiffany Zyniewicz" userId="8f2fd665-9a33-4c86-bcf8-9fbac1a5659c" providerId="ADAL" clId="{494EDF1A-351D-4C20-AA07-C69A8F593724}" dt="2021-06-18T23:44:21.439" v="15061" actId="1076"/>
          <ac:picMkLst>
            <pc:docMk/>
            <pc:sldMk cId="2302578396" sldId="393"/>
            <ac:picMk id="1026" creationId="{C8F6543F-5AC1-44F6-9D02-D633872A2B40}"/>
          </ac:picMkLst>
        </pc:picChg>
        <pc:picChg chg="del">
          <ac:chgData name="Tiffany Zyniewicz" userId="8f2fd665-9a33-4c86-bcf8-9fbac1a5659c" providerId="ADAL" clId="{494EDF1A-351D-4C20-AA07-C69A8F593724}" dt="2021-06-18T20:01:04.925" v="1608" actId="478"/>
          <ac:picMkLst>
            <pc:docMk/>
            <pc:sldMk cId="2302578396" sldId="393"/>
            <ac:picMk id="3076" creationId="{E3750A8D-8BFA-4476-8378-041BE5D5F6F6}"/>
          </ac:picMkLst>
        </pc:picChg>
      </pc:sldChg>
      <pc:sldChg chg="modSp mod ord">
        <pc:chgData name="Tiffany Zyniewicz" userId="8f2fd665-9a33-4c86-bcf8-9fbac1a5659c" providerId="ADAL" clId="{494EDF1A-351D-4C20-AA07-C69A8F593724}" dt="2021-06-18T22:18:54.227" v="9768" actId="20577"/>
        <pc:sldMkLst>
          <pc:docMk/>
          <pc:sldMk cId="988327852" sldId="401"/>
        </pc:sldMkLst>
        <pc:spChg chg="mod">
          <ac:chgData name="Tiffany Zyniewicz" userId="8f2fd665-9a33-4c86-bcf8-9fbac1a5659c" providerId="ADAL" clId="{494EDF1A-351D-4C20-AA07-C69A8F593724}" dt="2021-06-18T22:18:54.227" v="9768" actId="20577"/>
          <ac:spMkLst>
            <pc:docMk/>
            <pc:sldMk cId="988327852" sldId="401"/>
            <ac:spMk id="10" creationId="{8BE8A550-35B3-4F46-847C-20D299413D94}"/>
          </ac:spMkLst>
        </pc:spChg>
      </pc:sldChg>
      <pc:sldChg chg="modSp mod">
        <pc:chgData name="Tiffany Zyniewicz" userId="8f2fd665-9a33-4c86-bcf8-9fbac1a5659c" providerId="ADAL" clId="{494EDF1A-351D-4C20-AA07-C69A8F593724}" dt="2021-06-18T02:02:34.908" v="45" actId="11"/>
        <pc:sldMkLst>
          <pc:docMk/>
          <pc:sldMk cId="1674818945" sldId="414"/>
        </pc:sldMkLst>
        <pc:spChg chg="mod">
          <ac:chgData name="Tiffany Zyniewicz" userId="8f2fd665-9a33-4c86-bcf8-9fbac1a5659c" providerId="ADAL" clId="{494EDF1A-351D-4C20-AA07-C69A8F593724}" dt="2021-06-18T02:02:34.908" v="45" actId="11"/>
          <ac:spMkLst>
            <pc:docMk/>
            <pc:sldMk cId="1674818945" sldId="414"/>
            <ac:spMk id="8195" creationId="{00000000-0000-0000-0000-000000000000}"/>
          </ac:spMkLst>
        </pc:spChg>
      </pc:sldChg>
      <pc:sldChg chg="modSp mod">
        <pc:chgData name="Tiffany Zyniewicz" userId="8f2fd665-9a33-4c86-bcf8-9fbac1a5659c" providerId="ADAL" clId="{494EDF1A-351D-4C20-AA07-C69A8F593724}" dt="2021-06-18T22:10:29.544" v="8915" actId="20577"/>
        <pc:sldMkLst>
          <pc:docMk/>
          <pc:sldMk cId="296946871" sldId="416"/>
        </pc:sldMkLst>
        <pc:spChg chg="mod">
          <ac:chgData name="Tiffany Zyniewicz" userId="8f2fd665-9a33-4c86-bcf8-9fbac1a5659c" providerId="ADAL" clId="{494EDF1A-351D-4C20-AA07-C69A8F593724}" dt="2021-06-18T22:10:29.544" v="8915" actId="20577"/>
          <ac:spMkLst>
            <pc:docMk/>
            <pc:sldMk cId="296946871" sldId="416"/>
            <ac:spMk id="7170" creationId="{00000000-0000-0000-0000-000000000000}"/>
          </ac:spMkLst>
        </pc:spChg>
        <pc:spChg chg="mod">
          <ac:chgData name="Tiffany Zyniewicz" userId="8f2fd665-9a33-4c86-bcf8-9fbac1a5659c" providerId="ADAL" clId="{494EDF1A-351D-4C20-AA07-C69A8F593724}" dt="2021-06-18T22:02:58.030" v="8194" actId="20577"/>
          <ac:spMkLst>
            <pc:docMk/>
            <pc:sldMk cId="296946871" sldId="416"/>
            <ac:spMk id="7171" creationId="{00000000-0000-0000-0000-000000000000}"/>
          </ac:spMkLst>
        </pc:spChg>
      </pc:sldChg>
      <pc:sldChg chg="modSp mod">
        <pc:chgData name="Tiffany Zyniewicz" userId="8f2fd665-9a33-4c86-bcf8-9fbac1a5659c" providerId="ADAL" clId="{494EDF1A-351D-4C20-AA07-C69A8F593724}" dt="2021-06-18T22:10:37.443" v="8920" actId="20577"/>
        <pc:sldMkLst>
          <pc:docMk/>
          <pc:sldMk cId="769451834" sldId="417"/>
        </pc:sldMkLst>
        <pc:spChg chg="mod">
          <ac:chgData name="Tiffany Zyniewicz" userId="8f2fd665-9a33-4c86-bcf8-9fbac1a5659c" providerId="ADAL" clId="{494EDF1A-351D-4C20-AA07-C69A8F593724}" dt="2021-06-18T22:10:37.443" v="8920" actId="20577"/>
          <ac:spMkLst>
            <pc:docMk/>
            <pc:sldMk cId="769451834" sldId="417"/>
            <ac:spMk id="8" creationId="{01BC9A2B-1006-493E-B4D7-C677AFCA6204}"/>
          </ac:spMkLst>
        </pc:spChg>
        <pc:spChg chg="mod">
          <ac:chgData name="Tiffany Zyniewicz" userId="8f2fd665-9a33-4c86-bcf8-9fbac1a5659c" providerId="ADAL" clId="{494EDF1A-351D-4C20-AA07-C69A8F593724}" dt="2021-06-18T22:03:39.746" v="8275" actId="20577"/>
          <ac:spMkLst>
            <pc:docMk/>
            <pc:sldMk cId="769451834" sldId="417"/>
            <ac:spMk id="7171" creationId="{00000000-0000-0000-0000-000000000000}"/>
          </ac:spMkLst>
        </pc:spChg>
        <pc:picChg chg="mod">
          <ac:chgData name="Tiffany Zyniewicz" userId="8f2fd665-9a33-4c86-bcf8-9fbac1a5659c" providerId="ADAL" clId="{494EDF1A-351D-4C20-AA07-C69A8F593724}" dt="2021-06-18T22:03:46.953" v="8276" actId="1076"/>
          <ac:picMkLst>
            <pc:docMk/>
            <pc:sldMk cId="769451834" sldId="417"/>
            <ac:picMk id="15362" creationId="{F891700D-57B1-42A7-8546-4A38FC8E9B57}"/>
          </ac:picMkLst>
        </pc:picChg>
      </pc:sldChg>
      <pc:sldChg chg="addSp delSp modSp mod">
        <pc:chgData name="Tiffany Zyniewicz" userId="8f2fd665-9a33-4c86-bcf8-9fbac1a5659c" providerId="ADAL" clId="{494EDF1A-351D-4C20-AA07-C69A8F593724}" dt="2021-06-18T23:55:19.368" v="15081" actId="1076"/>
        <pc:sldMkLst>
          <pc:docMk/>
          <pc:sldMk cId="1868370952" sldId="419"/>
        </pc:sldMkLst>
        <pc:spChg chg="mod">
          <ac:chgData name="Tiffany Zyniewicz" userId="8f2fd665-9a33-4c86-bcf8-9fbac1a5659c" providerId="ADAL" clId="{494EDF1A-351D-4C20-AA07-C69A8F593724}" dt="2021-06-18T22:19:06.377" v="9769" actId="20577"/>
          <ac:spMkLst>
            <pc:docMk/>
            <pc:sldMk cId="1868370952" sldId="419"/>
            <ac:spMk id="11" creationId="{F5188F1B-242F-4FC0-9904-70A8B1104D4C}"/>
          </ac:spMkLst>
        </pc:spChg>
        <pc:spChg chg="mod">
          <ac:chgData name="Tiffany Zyniewicz" userId="8f2fd665-9a33-4c86-bcf8-9fbac1a5659c" providerId="ADAL" clId="{494EDF1A-351D-4C20-AA07-C69A8F593724}" dt="2021-06-18T23:40:02.221" v="15058" actId="313"/>
          <ac:spMkLst>
            <pc:docMk/>
            <pc:sldMk cId="1868370952" sldId="419"/>
            <ac:spMk id="7171" creationId="{00000000-0000-0000-0000-000000000000}"/>
          </ac:spMkLst>
        </pc:spChg>
        <pc:picChg chg="add mod">
          <ac:chgData name="Tiffany Zyniewicz" userId="8f2fd665-9a33-4c86-bcf8-9fbac1a5659c" providerId="ADAL" clId="{494EDF1A-351D-4C20-AA07-C69A8F593724}" dt="2021-06-18T23:55:19.368" v="15081" actId="1076"/>
          <ac:picMkLst>
            <pc:docMk/>
            <pc:sldMk cId="1868370952" sldId="419"/>
            <ac:picMk id="6146" creationId="{88C7D1EA-42B3-42F1-BF9B-E8A4832B1AF6}"/>
          </ac:picMkLst>
        </pc:picChg>
        <pc:picChg chg="del">
          <ac:chgData name="Tiffany Zyniewicz" userId="8f2fd665-9a33-4c86-bcf8-9fbac1a5659c" providerId="ADAL" clId="{494EDF1A-351D-4C20-AA07-C69A8F593724}" dt="2021-06-18T22:04:40.364" v="8281" actId="478"/>
          <ac:picMkLst>
            <pc:docMk/>
            <pc:sldMk cId="1868370952" sldId="419"/>
            <ac:picMk id="13314" creationId="{98EC5467-74C5-40B8-A2AB-2E0648D7C821}"/>
          </ac:picMkLst>
        </pc:picChg>
      </pc:sldChg>
      <pc:sldChg chg="modSp mod">
        <pc:chgData name="Tiffany Zyniewicz" userId="8f2fd665-9a33-4c86-bcf8-9fbac1a5659c" providerId="ADAL" clId="{494EDF1A-351D-4C20-AA07-C69A8F593724}" dt="2021-06-18T22:12:45.560" v="9287" actId="20577"/>
        <pc:sldMkLst>
          <pc:docMk/>
          <pc:sldMk cId="2188860460" sldId="420"/>
        </pc:sldMkLst>
        <pc:spChg chg="mod">
          <ac:chgData name="Tiffany Zyniewicz" userId="8f2fd665-9a33-4c86-bcf8-9fbac1a5659c" providerId="ADAL" clId="{494EDF1A-351D-4C20-AA07-C69A8F593724}" dt="2021-06-18T22:12:45.560" v="9287" actId="20577"/>
          <ac:spMkLst>
            <pc:docMk/>
            <pc:sldMk cId="2188860460" sldId="420"/>
            <ac:spMk id="9" creationId="{C516C728-2658-4267-AAB4-8FF093F2B482}"/>
          </ac:spMkLst>
        </pc:spChg>
      </pc:sldChg>
      <pc:sldChg chg="addSp modSp mod">
        <pc:chgData name="Tiffany Zyniewicz" userId="8f2fd665-9a33-4c86-bcf8-9fbac1a5659c" providerId="ADAL" clId="{494EDF1A-351D-4C20-AA07-C69A8F593724}" dt="2021-06-19T00:06:22.069" v="15106" actId="1076"/>
        <pc:sldMkLst>
          <pc:docMk/>
          <pc:sldMk cId="1184389618" sldId="427"/>
        </pc:sldMkLst>
        <pc:spChg chg="mod">
          <ac:chgData name="Tiffany Zyniewicz" userId="8f2fd665-9a33-4c86-bcf8-9fbac1a5659c" providerId="ADAL" clId="{494EDF1A-351D-4C20-AA07-C69A8F593724}" dt="2021-06-18T22:54:41.177" v="14557" actId="20577"/>
          <ac:spMkLst>
            <pc:docMk/>
            <pc:sldMk cId="1184389618" sldId="427"/>
            <ac:spMk id="11" creationId="{99F4836D-BCCC-4974-A1A5-2EABF9747CB2}"/>
          </ac:spMkLst>
        </pc:spChg>
        <pc:spChg chg="mod">
          <ac:chgData name="Tiffany Zyniewicz" userId="8f2fd665-9a33-4c86-bcf8-9fbac1a5659c" providerId="ADAL" clId="{494EDF1A-351D-4C20-AA07-C69A8F593724}" dt="2021-06-18T23:38:02.585" v="15057" actId="20577"/>
          <ac:spMkLst>
            <pc:docMk/>
            <pc:sldMk cId="1184389618" sldId="427"/>
            <ac:spMk id="7171" creationId="{00000000-0000-0000-0000-000000000000}"/>
          </ac:spMkLst>
        </pc:spChg>
        <pc:picChg chg="add mod">
          <ac:chgData name="Tiffany Zyniewicz" userId="8f2fd665-9a33-4c86-bcf8-9fbac1a5659c" providerId="ADAL" clId="{494EDF1A-351D-4C20-AA07-C69A8F593724}" dt="2021-06-19T00:06:22.069" v="15106" actId="1076"/>
          <ac:picMkLst>
            <pc:docMk/>
            <pc:sldMk cId="1184389618" sldId="427"/>
            <ac:picMk id="13314" creationId="{C2505031-6DCF-419A-9717-5217D49BC969}"/>
          </ac:picMkLst>
        </pc:picChg>
      </pc:sldChg>
      <pc:sldChg chg="modSp mod">
        <pc:chgData name="Tiffany Zyniewicz" userId="8f2fd665-9a33-4c86-bcf8-9fbac1a5659c" providerId="ADAL" clId="{494EDF1A-351D-4C20-AA07-C69A8F593724}" dt="2021-06-18T22:16:17.489" v="9388" actId="20577"/>
        <pc:sldMkLst>
          <pc:docMk/>
          <pc:sldMk cId="1116604277" sldId="429"/>
        </pc:sldMkLst>
        <pc:spChg chg="mod">
          <ac:chgData name="Tiffany Zyniewicz" userId="8f2fd665-9a33-4c86-bcf8-9fbac1a5659c" providerId="ADAL" clId="{494EDF1A-351D-4C20-AA07-C69A8F593724}" dt="2021-06-18T22:15:48.306" v="9311" actId="20577"/>
          <ac:spMkLst>
            <pc:docMk/>
            <pc:sldMk cId="1116604277" sldId="429"/>
            <ac:spMk id="9" creationId="{1861BA94-227E-42DB-A5A6-18F687F9FF84}"/>
          </ac:spMkLst>
        </pc:spChg>
        <pc:spChg chg="mod">
          <ac:chgData name="Tiffany Zyniewicz" userId="8f2fd665-9a33-4c86-bcf8-9fbac1a5659c" providerId="ADAL" clId="{494EDF1A-351D-4C20-AA07-C69A8F593724}" dt="2021-06-18T22:16:17.489" v="9388" actId="20577"/>
          <ac:spMkLst>
            <pc:docMk/>
            <pc:sldMk cId="1116604277" sldId="429"/>
            <ac:spMk id="7171" creationId="{00000000-0000-0000-0000-000000000000}"/>
          </ac:spMkLst>
        </pc:spChg>
      </pc:sldChg>
      <pc:sldChg chg="addSp modSp mod">
        <pc:chgData name="Tiffany Zyniewicz" userId="8f2fd665-9a33-4c86-bcf8-9fbac1a5659c" providerId="ADAL" clId="{494EDF1A-351D-4C20-AA07-C69A8F593724}" dt="2021-06-18T23:57:01.481" v="15084" actId="1076"/>
        <pc:sldMkLst>
          <pc:docMk/>
          <pc:sldMk cId="339137" sldId="482"/>
        </pc:sldMkLst>
        <pc:spChg chg="mod">
          <ac:chgData name="Tiffany Zyniewicz" userId="8f2fd665-9a33-4c86-bcf8-9fbac1a5659c" providerId="ADAL" clId="{494EDF1A-351D-4C20-AA07-C69A8F593724}" dt="2021-06-18T22:13:25.287" v="9298" actId="20577"/>
          <ac:spMkLst>
            <pc:docMk/>
            <pc:sldMk cId="339137" sldId="482"/>
            <ac:spMk id="9" creationId="{2F5ECFCE-E1CF-4F5B-AEDE-F1DE5261DB91}"/>
          </ac:spMkLst>
        </pc:spChg>
        <pc:spChg chg="mod">
          <ac:chgData name="Tiffany Zyniewicz" userId="8f2fd665-9a33-4c86-bcf8-9fbac1a5659c" providerId="ADAL" clId="{494EDF1A-351D-4C20-AA07-C69A8F593724}" dt="2021-06-18T22:25:34.254" v="10559" actId="20577"/>
          <ac:spMkLst>
            <pc:docMk/>
            <pc:sldMk cId="339137" sldId="482"/>
            <ac:spMk id="7171" creationId="{00000000-0000-0000-0000-000000000000}"/>
          </ac:spMkLst>
        </pc:spChg>
        <pc:picChg chg="add mod">
          <ac:chgData name="Tiffany Zyniewicz" userId="8f2fd665-9a33-4c86-bcf8-9fbac1a5659c" providerId="ADAL" clId="{494EDF1A-351D-4C20-AA07-C69A8F593724}" dt="2021-06-18T23:57:01.481" v="15084" actId="1076"/>
          <ac:picMkLst>
            <pc:docMk/>
            <pc:sldMk cId="339137" sldId="482"/>
            <ac:picMk id="8194" creationId="{E6D9FC96-A63B-4A02-B505-10E1B5F49ADD}"/>
          </ac:picMkLst>
        </pc:picChg>
      </pc:sldChg>
      <pc:sldChg chg="addSp modSp mod">
        <pc:chgData name="Tiffany Zyniewicz" userId="8f2fd665-9a33-4c86-bcf8-9fbac1a5659c" providerId="ADAL" clId="{494EDF1A-351D-4C20-AA07-C69A8F593724}" dt="2021-06-18T23:59:11.490" v="15087" actId="1076"/>
        <pc:sldMkLst>
          <pc:docMk/>
          <pc:sldMk cId="3592889519" sldId="489"/>
        </pc:sldMkLst>
        <pc:spChg chg="mod">
          <ac:chgData name="Tiffany Zyniewicz" userId="8f2fd665-9a33-4c86-bcf8-9fbac1a5659c" providerId="ADAL" clId="{494EDF1A-351D-4C20-AA07-C69A8F593724}" dt="2021-06-18T22:50:49.154" v="13947" actId="20577"/>
          <ac:spMkLst>
            <pc:docMk/>
            <pc:sldMk cId="3592889519" sldId="489"/>
            <ac:spMk id="11" creationId="{9EE9F3ED-7355-4387-8565-CA6D5682A0AD}"/>
          </ac:spMkLst>
        </pc:spChg>
        <pc:spChg chg="mod">
          <ac:chgData name="Tiffany Zyniewicz" userId="8f2fd665-9a33-4c86-bcf8-9fbac1a5659c" providerId="ADAL" clId="{494EDF1A-351D-4C20-AA07-C69A8F593724}" dt="2021-06-18T22:45:03.251" v="13068" actId="313"/>
          <ac:spMkLst>
            <pc:docMk/>
            <pc:sldMk cId="3592889519" sldId="489"/>
            <ac:spMk id="7171" creationId="{00000000-0000-0000-0000-000000000000}"/>
          </ac:spMkLst>
        </pc:spChg>
        <pc:picChg chg="add mod">
          <ac:chgData name="Tiffany Zyniewicz" userId="8f2fd665-9a33-4c86-bcf8-9fbac1a5659c" providerId="ADAL" clId="{494EDF1A-351D-4C20-AA07-C69A8F593724}" dt="2021-06-18T23:59:11.490" v="15087" actId="1076"/>
          <ac:picMkLst>
            <pc:docMk/>
            <pc:sldMk cId="3592889519" sldId="489"/>
            <ac:picMk id="9218" creationId="{DF8D702D-9742-46BE-995B-EE34161BC3EF}"/>
          </ac:picMkLst>
        </pc:picChg>
      </pc:sldChg>
      <pc:sldChg chg="modSp mod">
        <pc:chgData name="Tiffany Zyniewicz" userId="8f2fd665-9a33-4c86-bcf8-9fbac1a5659c" providerId="ADAL" clId="{494EDF1A-351D-4C20-AA07-C69A8F593724}" dt="2021-06-18T19:59:14.928" v="1521" actId="20577"/>
        <pc:sldMkLst>
          <pc:docMk/>
          <pc:sldMk cId="2112528413" sldId="496"/>
        </pc:sldMkLst>
        <pc:spChg chg="mod">
          <ac:chgData name="Tiffany Zyniewicz" userId="8f2fd665-9a33-4c86-bcf8-9fbac1a5659c" providerId="ADAL" clId="{494EDF1A-351D-4C20-AA07-C69A8F593724}" dt="2021-06-18T19:54:40.679" v="1027" actId="20577"/>
          <ac:spMkLst>
            <pc:docMk/>
            <pc:sldMk cId="2112528413" sldId="496"/>
            <ac:spMk id="5122" creationId="{00000000-0000-0000-0000-000000000000}"/>
          </ac:spMkLst>
        </pc:spChg>
        <pc:spChg chg="mod">
          <ac:chgData name="Tiffany Zyniewicz" userId="8f2fd665-9a33-4c86-bcf8-9fbac1a5659c" providerId="ADAL" clId="{494EDF1A-351D-4C20-AA07-C69A8F593724}" dt="2021-06-18T19:59:14.928" v="1521" actId="20577"/>
          <ac:spMkLst>
            <pc:docMk/>
            <pc:sldMk cId="2112528413" sldId="496"/>
            <ac:spMk id="5123" creationId="{00000000-0000-0000-0000-000000000000}"/>
          </ac:spMkLst>
        </pc:spChg>
      </pc:sldChg>
      <pc:sldChg chg="addSp delSp modSp mod">
        <pc:chgData name="Tiffany Zyniewicz" userId="8f2fd665-9a33-4c86-bcf8-9fbac1a5659c" providerId="ADAL" clId="{494EDF1A-351D-4C20-AA07-C69A8F593724}" dt="2021-06-19T00:04:06.913" v="15103" actId="1076"/>
        <pc:sldMkLst>
          <pc:docMk/>
          <pc:sldMk cId="3495854388" sldId="613"/>
        </pc:sldMkLst>
        <pc:spChg chg="mod">
          <ac:chgData name="Tiffany Zyniewicz" userId="8f2fd665-9a33-4c86-bcf8-9fbac1a5659c" providerId="ADAL" clId="{494EDF1A-351D-4C20-AA07-C69A8F593724}" dt="2021-06-18T22:51:08.532" v="13988" actId="20577"/>
          <ac:spMkLst>
            <pc:docMk/>
            <pc:sldMk cId="3495854388" sldId="613"/>
            <ac:spMk id="9" creationId="{0A7113CB-872B-46C9-8ED0-233E58E69A49}"/>
          </ac:spMkLst>
        </pc:spChg>
        <pc:spChg chg="mod">
          <ac:chgData name="Tiffany Zyniewicz" userId="8f2fd665-9a33-4c86-bcf8-9fbac1a5659c" providerId="ADAL" clId="{494EDF1A-351D-4C20-AA07-C69A8F593724}" dt="2021-06-18T22:50:19.310" v="13921" actId="20577"/>
          <ac:spMkLst>
            <pc:docMk/>
            <pc:sldMk cId="3495854388" sldId="613"/>
            <ac:spMk id="7171" creationId="{00000000-0000-0000-0000-000000000000}"/>
          </ac:spMkLst>
        </pc:spChg>
        <pc:picChg chg="add mod">
          <ac:chgData name="Tiffany Zyniewicz" userId="8f2fd665-9a33-4c86-bcf8-9fbac1a5659c" providerId="ADAL" clId="{494EDF1A-351D-4C20-AA07-C69A8F593724}" dt="2021-06-19T00:04:06.913" v="15103" actId="1076"/>
          <ac:picMkLst>
            <pc:docMk/>
            <pc:sldMk cId="3495854388" sldId="613"/>
            <ac:picMk id="12290" creationId="{205E7E63-9028-4E60-9765-E19F95C382BC}"/>
          </ac:picMkLst>
        </pc:picChg>
        <pc:picChg chg="del">
          <ac:chgData name="Tiffany Zyniewicz" userId="8f2fd665-9a33-4c86-bcf8-9fbac1a5659c" providerId="ADAL" clId="{494EDF1A-351D-4C20-AA07-C69A8F593724}" dt="2021-06-18T22:49:15.778" v="13669" actId="478"/>
          <ac:picMkLst>
            <pc:docMk/>
            <pc:sldMk cId="3495854388" sldId="613"/>
            <ac:picMk id="26626" creationId="{AAB82E15-8520-4F7C-8F65-BABAD646B63A}"/>
          </ac:picMkLst>
        </pc:picChg>
      </pc:sldChg>
      <pc:sldChg chg="modSp mod">
        <pc:chgData name="Tiffany Zyniewicz" userId="8f2fd665-9a33-4c86-bcf8-9fbac1a5659c" providerId="ADAL" clId="{494EDF1A-351D-4C20-AA07-C69A8F593724}" dt="2021-06-18T23:03:40.138" v="15054" actId="20577"/>
        <pc:sldMkLst>
          <pc:docMk/>
          <pc:sldMk cId="1094814149" sldId="616"/>
        </pc:sldMkLst>
        <pc:spChg chg="mod">
          <ac:chgData name="Tiffany Zyniewicz" userId="8f2fd665-9a33-4c86-bcf8-9fbac1a5659c" providerId="ADAL" clId="{494EDF1A-351D-4C20-AA07-C69A8F593724}" dt="2021-06-18T23:03:40.138" v="15054" actId="20577"/>
          <ac:spMkLst>
            <pc:docMk/>
            <pc:sldMk cId="1094814149" sldId="616"/>
            <ac:spMk id="5122" creationId="{00000000-0000-0000-0000-000000000000}"/>
          </ac:spMkLst>
        </pc:spChg>
        <pc:spChg chg="mod">
          <ac:chgData name="Tiffany Zyniewicz" userId="8f2fd665-9a33-4c86-bcf8-9fbac1a5659c" providerId="ADAL" clId="{494EDF1A-351D-4C20-AA07-C69A8F593724}" dt="2021-06-18T16:29:46.836" v="257" actId="20577"/>
          <ac:spMkLst>
            <pc:docMk/>
            <pc:sldMk cId="1094814149" sldId="616"/>
            <ac:spMk id="5123" creationId="{00000000-0000-0000-0000-000000000000}"/>
          </ac:spMkLst>
        </pc:spChg>
      </pc:sldChg>
      <pc:sldChg chg="addSp delSp modSp mod">
        <pc:chgData name="Tiffany Zyniewicz" userId="8f2fd665-9a33-4c86-bcf8-9fbac1a5659c" providerId="ADAL" clId="{494EDF1A-351D-4C20-AA07-C69A8F593724}" dt="2021-06-18T23:45:47.425" v="15064" actId="1076"/>
        <pc:sldMkLst>
          <pc:docMk/>
          <pc:sldMk cId="1556850725" sldId="620"/>
        </pc:sldMkLst>
        <pc:spChg chg="mod">
          <ac:chgData name="Tiffany Zyniewicz" userId="8f2fd665-9a33-4c86-bcf8-9fbac1a5659c" providerId="ADAL" clId="{494EDF1A-351D-4C20-AA07-C69A8F593724}" dt="2021-06-18T20:29:36.422" v="2965"/>
          <ac:spMkLst>
            <pc:docMk/>
            <pc:sldMk cId="1556850725" sldId="620"/>
            <ac:spMk id="6146" creationId="{00000000-0000-0000-0000-000000000000}"/>
          </ac:spMkLst>
        </pc:spChg>
        <pc:spChg chg="mod">
          <ac:chgData name="Tiffany Zyniewicz" userId="8f2fd665-9a33-4c86-bcf8-9fbac1a5659c" providerId="ADAL" clId="{494EDF1A-351D-4C20-AA07-C69A8F593724}" dt="2021-06-18T20:29:55.949" v="3021" actId="20577"/>
          <ac:spMkLst>
            <pc:docMk/>
            <pc:sldMk cId="1556850725" sldId="620"/>
            <ac:spMk id="6147" creationId="{00000000-0000-0000-0000-000000000000}"/>
          </ac:spMkLst>
        </pc:spChg>
        <pc:picChg chg="add mod">
          <ac:chgData name="Tiffany Zyniewicz" userId="8f2fd665-9a33-4c86-bcf8-9fbac1a5659c" providerId="ADAL" clId="{494EDF1A-351D-4C20-AA07-C69A8F593724}" dt="2021-06-18T23:45:47.425" v="15064" actId="1076"/>
          <ac:picMkLst>
            <pc:docMk/>
            <pc:sldMk cId="1556850725" sldId="620"/>
            <ac:picMk id="2050" creationId="{ADB7DB03-5359-4F92-86DF-0C05BA6496A8}"/>
          </ac:picMkLst>
        </pc:picChg>
        <pc:picChg chg="del">
          <ac:chgData name="Tiffany Zyniewicz" userId="8f2fd665-9a33-4c86-bcf8-9fbac1a5659c" providerId="ADAL" clId="{494EDF1A-351D-4C20-AA07-C69A8F593724}" dt="2021-06-18T20:29:59.643" v="3022" actId="478"/>
          <ac:picMkLst>
            <pc:docMk/>
            <pc:sldMk cId="1556850725" sldId="620"/>
            <ac:picMk id="29698" creationId="{266D3B9C-E6A6-4F01-8C91-2D046952FC53}"/>
          </ac:picMkLst>
        </pc:picChg>
      </pc:sldChg>
      <pc:sldChg chg="addSp modSp mod">
        <pc:chgData name="Tiffany Zyniewicz" userId="8f2fd665-9a33-4c86-bcf8-9fbac1a5659c" providerId="ADAL" clId="{494EDF1A-351D-4C20-AA07-C69A8F593724}" dt="2021-06-19T00:01:23.193" v="15092" actId="1076"/>
        <pc:sldMkLst>
          <pc:docMk/>
          <pc:sldMk cId="2389325646" sldId="632"/>
        </pc:sldMkLst>
        <pc:spChg chg="mod">
          <ac:chgData name="Tiffany Zyniewicz" userId="8f2fd665-9a33-4c86-bcf8-9fbac1a5659c" providerId="ADAL" clId="{494EDF1A-351D-4C20-AA07-C69A8F593724}" dt="2021-06-18T22:50:55.863" v="13962" actId="20577"/>
          <ac:spMkLst>
            <pc:docMk/>
            <pc:sldMk cId="2389325646" sldId="632"/>
            <ac:spMk id="8" creationId="{A0E0C308-4605-42D6-8CF0-6BCE7834D07D}"/>
          </ac:spMkLst>
        </pc:spChg>
        <pc:spChg chg="mod">
          <ac:chgData name="Tiffany Zyniewicz" userId="8f2fd665-9a33-4c86-bcf8-9fbac1a5659c" providerId="ADAL" clId="{494EDF1A-351D-4C20-AA07-C69A8F593724}" dt="2021-06-18T22:46:14.536" v="13288" actId="20577"/>
          <ac:spMkLst>
            <pc:docMk/>
            <pc:sldMk cId="2389325646" sldId="632"/>
            <ac:spMk id="7171" creationId="{00000000-0000-0000-0000-000000000000}"/>
          </ac:spMkLst>
        </pc:spChg>
        <pc:picChg chg="add mod">
          <ac:chgData name="Tiffany Zyniewicz" userId="8f2fd665-9a33-4c86-bcf8-9fbac1a5659c" providerId="ADAL" clId="{494EDF1A-351D-4C20-AA07-C69A8F593724}" dt="2021-06-19T00:01:23.193" v="15092" actId="1076"/>
          <ac:picMkLst>
            <pc:docMk/>
            <pc:sldMk cId="2389325646" sldId="632"/>
            <ac:picMk id="10242" creationId="{E14280D9-ECC8-4439-BEBE-E73AFE56DF5E}"/>
          </ac:picMkLst>
        </pc:picChg>
      </pc:sldChg>
      <pc:sldChg chg="addSp delSp modSp mod">
        <pc:chgData name="Tiffany Zyniewicz" userId="8f2fd665-9a33-4c86-bcf8-9fbac1a5659c" providerId="ADAL" clId="{494EDF1A-351D-4C20-AA07-C69A8F593724}" dt="2021-06-18T20:29:19.696" v="2962" actId="20577"/>
        <pc:sldMkLst>
          <pc:docMk/>
          <pc:sldMk cId="42266405" sldId="642"/>
        </pc:sldMkLst>
        <pc:spChg chg="add del">
          <ac:chgData name="Tiffany Zyniewicz" userId="8f2fd665-9a33-4c86-bcf8-9fbac1a5659c" providerId="ADAL" clId="{494EDF1A-351D-4C20-AA07-C69A8F593724}" dt="2021-06-18T20:28:31.005" v="2813" actId="22"/>
          <ac:spMkLst>
            <pc:docMk/>
            <pc:sldMk cId="42266405" sldId="642"/>
            <ac:spMk id="8" creationId="{39A8982F-AC89-4FA1-81D4-E1E46A9646FF}"/>
          </ac:spMkLst>
        </pc:spChg>
        <pc:spChg chg="mod">
          <ac:chgData name="Tiffany Zyniewicz" userId="8f2fd665-9a33-4c86-bcf8-9fbac1a5659c" providerId="ADAL" clId="{494EDF1A-351D-4C20-AA07-C69A8F593724}" dt="2021-06-18T20:28:15.891" v="2811" actId="20577"/>
          <ac:spMkLst>
            <pc:docMk/>
            <pc:sldMk cId="42266405" sldId="642"/>
            <ac:spMk id="5122" creationId="{00000000-0000-0000-0000-000000000000}"/>
          </ac:spMkLst>
        </pc:spChg>
        <pc:spChg chg="mod">
          <ac:chgData name="Tiffany Zyniewicz" userId="8f2fd665-9a33-4c86-bcf8-9fbac1a5659c" providerId="ADAL" clId="{494EDF1A-351D-4C20-AA07-C69A8F593724}" dt="2021-06-18T20:29:19.696" v="2962" actId="20577"/>
          <ac:spMkLst>
            <pc:docMk/>
            <pc:sldMk cId="42266405" sldId="642"/>
            <ac:spMk id="5123" creationId="{00000000-0000-0000-0000-000000000000}"/>
          </ac:spMkLst>
        </pc:spChg>
      </pc:sldChg>
      <pc:sldChg chg="modSp mod">
        <pc:chgData name="Tiffany Zyniewicz" userId="8f2fd665-9a33-4c86-bcf8-9fbac1a5659c" providerId="ADAL" clId="{494EDF1A-351D-4C20-AA07-C69A8F593724}" dt="2021-06-18T20:33:21.417" v="3248" actId="1076"/>
        <pc:sldMkLst>
          <pc:docMk/>
          <pc:sldMk cId="2651818692" sldId="644"/>
        </pc:sldMkLst>
        <pc:spChg chg="mod">
          <ac:chgData name="Tiffany Zyniewicz" userId="8f2fd665-9a33-4c86-bcf8-9fbac1a5659c" providerId="ADAL" clId="{494EDF1A-351D-4C20-AA07-C69A8F593724}" dt="2021-06-18T20:33:21.417" v="3248" actId="1076"/>
          <ac:spMkLst>
            <pc:docMk/>
            <pc:sldMk cId="2651818692" sldId="644"/>
            <ac:spMk id="6146" creationId="{00000000-0000-0000-0000-000000000000}"/>
          </ac:spMkLst>
        </pc:spChg>
        <pc:spChg chg="mod">
          <ac:chgData name="Tiffany Zyniewicz" userId="8f2fd665-9a33-4c86-bcf8-9fbac1a5659c" providerId="ADAL" clId="{494EDF1A-351D-4C20-AA07-C69A8F593724}" dt="2021-06-18T20:33:17.392" v="3247" actId="313"/>
          <ac:spMkLst>
            <pc:docMk/>
            <pc:sldMk cId="2651818692" sldId="644"/>
            <ac:spMk id="6147" creationId="{00000000-0000-0000-0000-000000000000}"/>
          </ac:spMkLst>
        </pc:spChg>
      </pc:sldChg>
      <pc:sldChg chg="modSp mod">
        <pc:chgData name="Tiffany Zyniewicz" userId="8f2fd665-9a33-4c86-bcf8-9fbac1a5659c" providerId="ADAL" clId="{494EDF1A-351D-4C20-AA07-C69A8F593724}" dt="2021-06-18T20:47:14.144" v="4372" actId="20577"/>
        <pc:sldMkLst>
          <pc:docMk/>
          <pc:sldMk cId="1560648363" sldId="648"/>
        </pc:sldMkLst>
        <pc:spChg chg="mod">
          <ac:chgData name="Tiffany Zyniewicz" userId="8f2fd665-9a33-4c86-bcf8-9fbac1a5659c" providerId="ADAL" clId="{494EDF1A-351D-4C20-AA07-C69A8F593724}" dt="2021-06-18T20:36:54.898" v="3520" actId="20577"/>
          <ac:spMkLst>
            <pc:docMk/>
            <pc:sldMk cId="1560648363" sldId="648"/>
            <ac:spMk id="2" creationId="{00000000-0000-0000-0000-000000000000}"/>
          </ac:spMkLst>
        </pc:spChg>
        <pc:spChg chg="mod">
          <ac:chgData name="Tiffany Zyniewicz" userId="8f2fd665-9a33-4c86-bcf8-9fbac1a5659c" providerId="ADAL" clId="{494EDF1A-351D-4C20-AA07-C69A8F593724}" dt="2021-06-18T20:42:04.729" v="4041" actId="20577"/>
          <ac:spMkLst>
            <pc:docMk/>
            <pc:sldMk cId="1560648363" sldId="648"/>
            <ac:spMk id="5" creationId="{00000000-0000-0000-0000-000000000000}"/>
          </ac:spMkLst>
        </pc:spChg>
        <pc:graphicFrameChg chg="mod modGraphic">
          <ac:chgData name="Tiffany Zyniewicz" userId="8f2fd665-9a33-4c86-bcf8-9fbac1a5659c" providerId="ADAL" clId="{494EDF1A-351D-4C20-AA07-C69A8F593724}" dt="2021-06-18T20:47:14.144" v="4372" actId="20577"/>
          <ac:graphicFrameMkLst>
            <pc:docMk/>
            <pc:sldMk cId="1560648363" sldId="648"/>
            <ac:graphicFrameMk id="8" creationId="{BDB48780-4D40-4D15-B803-FE6265AE5DAD}"/>
          </ac:graphicFrameMkLst>
        </pc:graphicFrameChg>
      </pc:sldChg>
      <pc:sldChg chg="modSp mod">
        <pc:chgData name="Tiffany Zyniewicz" userId="8f2fd665-9a33-4c86-bcf8-9fbac1a5659c" providerId="ADAL" clId="{494EDF1A-351D-4C20-AA07-C69A8F593724}" dt="2021-06-18T21:12:35.687" v="6538" actId="20577"/>
        <pc:sldMkLst>
          <pc:docMk/>
          <pc:sldMk cId="850084825" sldId="649"/>
        </pc:sldMkLst>
        <pc:spChg chg="mod">
          <ac:chgData name="Tiffany Zyniewicz" userId="8f2fd665-9a33-4c86-bcf8-9fbac1a5659c" providerId="ADAL" clId="{494EDF1A-351D-4C20-AA07-C69A8F593724}" dt="2021-06-18T21:09:33.702" v="6386" actId="20577"/>
          <ac:spMkLst>
            <pc:docMk/>
            <pc:sldMk cId="850084825" sldId="649"/>
            <ac:spMk id="5122" creationId="{00000000-0000-0000-0000-000000000000}"/>
          </ac:spMkLst>
        </pc:spChg>
        <pc:spChg chg="mod">
          <ac:chgData name="Tiffany Zyniewicz" userId="8f2fd665-9a33-4c86-bcf8-9fbac1a5659c" providerId="ADAL" clId="{494EDF1A-351D-4C20-AA07-C69A8F593724}" dt="2021-06-18T21:12:35.687" v="6538" actId="20577"/>
          <ac:spMkLst>
            <pc:docMk/>
            <pc:sldMk cId="850084825" sldId="649"/>
            <ac:spMk id="5123" creationId="{00000000-0000-0000-0000-000000000000}"/>
          </ac:spMkLst>
        </pc:spChg>
      </pc:sldChg>
      <pc:sldChg chg="addSp delSp modSp mod">
        <pc:chgData name="Tiffany Zyniewicz" userId="8f2fd665-9a33-4c86-bcf8-9fbac1a5659c" providerId="ADAL" clId="{494EDF1A-351D-4C20-AA07-C69A8F593724}" dt="2021-06-18T23:50:52.736" v="15075" actId="1076"/>
        <pc:sldMkLst>
          <pc:docMk/>
          <pc:sldMk cId="3437629534" sldId="650"/>
        </pc:sldMkLst>
        <pc:spChg chg="mod">
          <ac:chgData name="Tiffany Zyniewicz" userId="8f2fd665-9a33-4c86-bcf8-9fbac1a5659c" providerId="ADAL" clId="{494EDF1A-351D-4C20-AA07-C69A8F593724}" dt="2021-06-18T21:13:30.153" v="6544" actId="1076"/>
          <ac:spMkLst>
            <pc:docMk/>
            <pc:sldMk cId="3437629534" sldId="650"/>
            <ac:spMk id="8" creationId="{8D69E555-F1F4-432A-9A76-A1AD6FF2965B}"/>
          </ac:spMkLst>
        </pc:spChg>
        <pc:spChg chg="mod">
          <ac:chgData name="Tiffany Zyniewicz" userId="8f2fd665-9a33-4c86-bcf8-9fbac1a5659c" providerId="ADAL" clId="{494EDF1A-351D-4C20-AA07-C69A8F593724}" dt="2021-06-18T21:14:20.869" v="6678" actId="20577"/>
          <ac:spMkLst>
            <pc:docMk/>
            <pc:sldMk cId="3437629534" sldId="650"/>
            <ac:spMk id="6147" creationId="{00000000-0000-0000-0000-000000000000}"/>
          </ac:spMkLst>
        </pc:spChg>
        <pc:picChg chg="add mod">
          <ac:chgData name="Tiffany Zyniewicz" userId="8f2fd665-9a33-4c86-bcf8-9fbac1a5659c" providerId="ADAL" clId="{494EDF1A-351D-4C20-AA07-C69A8F593724}" dt="2021-06-18T23:50:52.736" v="15075" actId="1076"/>
          <ac:picMkLst>
            <pc:docMk/>
            <pc:sldMk cId="3437629534" sldId="650"/>
            <ac:picMk id="5122" creationId="{C554C270-59A5-4790-A2CB-F2E3D3DECA34}"/>
          </ac:picMkLst>
        </pc:picChg>
        <pc:picChg chg="del">
          <ac:chgData name="Tiffany Zyniewicz" userId="8f2fd665-9a33-4c86-bcf8-9fbac1a5659c" providerId="ADAL" clId="{494EDF1A-351D-4C20-AA07-C69A8F593724}" dt="2021-06-18T21:13:43.813" v="6573" actId="478"/>
          <ac:picMkLst>
            <pc:docMk/>
            <pc:sldMk cId="3437629534" sldId="650"/>
            <ac:picMk id="34818" creationId="{D881A430-97B1-4A83-A39A-BDE1E855DEBD}"/>
          </ac:picMkLst>
        </pc:picChg>
      </pc:sldChg>
      <pc:sldChg chg="modSp mod">
        <pc:chgData name="Tiffany Zyniewicz" userId="8f2fd665-9a33-4c86-bcf8-9fbac1a5659c" providerId="ADAL" clId="{494EDF1A-351D-4C20-AA07-C69A8F593724}" dt="2021-06-18T21:18:01.303" v="6912" actId="20577"/>
        <pc:sldMkLst>
          <pc:docMk/>
          <pc:sldMk cId="2300799807" sldId="651"/>
        </pc:sldMkLst>
        <pc:spChg chg="mod">
          <ac:chgData name="Tiffany Zyniewicz" userId="8f2fd665-9a33-4c86-bcf8-9fbac1a5659c" providerId="ADAL" clId="{494EDF1A-351D-4C20-AA07-C69A8F593724}" dt="2021-06-18T21:15:21.022" v="6735" actId="20577"/>
          <ac:spMkLst>
            <pc:docMk/>
            <pc:sldMk cId="2300799807" sldId="651"/>
            <ac:spMk id="10" creationId="{ADD1E1E2-5639-4277-9021-A3177F0D7571}"/>
          </ac:spMkLst>
        </pc:spChg>
        <pc:spChg chg="mod">
          <ac:chgData name="Tiffany Zyniewicz" userId="8f2fd665-9a33-4c86-bcf8-9fbac1a5659c" providerId="ADAL" clId="{494EDF1A-351D-4C20-AA07-C69A8F593724}" dt="2021-06-18T21:18:01.303" v="6912" actId="20577"/>
          <ac:spMkLst>
            <pc:docMk/>
            <pc:sldMk cId="2300799807" sldId="651"/>
            <ac:spMk id="6147" creationId="{00000000-0000-0000-0000-000000000000}"/>
          </ac:spMkLst>
        </pc:spChg>
      </pc:sldChg>
      <pc:sldChg chg="del">
        <pc:chgData name="Tiffany Zyniewicz" userId="8f2fd665-9a33-4c86-bcf8-9fbac1a5659c" providerId="ADAL" clId="{494EDF1A-351D-4C20-AA07-C69A8F593724}" dt="2021-06-18T21:16:41" v="6850" actId="47"/>
        <pc:sldMkLst>
          <pc:docMk/>
          <pc:sldMk cId="2856430221" sldId="652"/>
        </pc:sldMkLst>
      </pc:sldChg>
      <pc:sldChg chg="del">
        <pc:chgData name="Tiffany Zyniewicz" userId="8f2fd665-9a33-4c86-bcf8-9fbac1a5659c" providerId="ADAL" clId="{494EDF1A-351D-4C20-AA07-C69A8F593724}" dt="2021-06-18T21:16:50.124" v="6852" actId="47"/>
        <pc:sldMkLst>
          <pc:docMk/>
          <pc:sldMk cId="3485522026" sldId="654"/>
        </pc:sldMkLst>
      </pc:sldChg>
      <pc:sldChg chg="addSp delSp modSp mod">
        <pc:chgData name="Tiffany Zyniewicz" userId="8f2fd665-9a33-4c86-bcf8-9fbac1a5659c" providerId="ADAL" clId="{494EDF1A-351D-4C20-AA07-C69A8F593724}" dt="2021-06-19T00:08:11.378" v="15112" actId="1076"/>
        <pc:sldMkLst>
          <pc:docMk/>
          <pc:sldMk cId="779479437" sldId="669"/>
        </pc:sldMkLst>
        <pc:spChg chg="mod">
          <ac:chgData name="Tiffany Zyniewicz" userId="8f2fd665-9a33-4c86-bcf8-9fbac1a5659c" providerId="ADAL" clId="{494EDF1A-351D-4C20-AA07-C69A8F593724}" dt="2021-06-18T23:02:08.096" v="15039" actId="20577"/>
          <ac:spMkLst>
            <pc:docMk/>
            <pc:sldMk cId="779479437" sldId="669"/>
            <ac:spMk id="8" creationId="{85C3623B-F4BC-4AEC-8FBC-00CD8B5AEF52}"/>
          </ac:spMkLst>
        </pc:spChg>
        <pc:spChg chg="mod">
          <ac:chgData name="Tiffany Zyniewicz" userId="8f2fd665-9a33-4c86-bcf8-9fbac1a5659c" providerId="ADAL" clId="{494EDF1A-351D-4C20-AA07-C69A8F593724}" dt="2021-06-19T00:08:03.146" v="15108" actId="14100"/>
          <ac:spMkLst>
            <pc:docMk/>
            <pc:sldMk cId="779479437" sldId="669"/>
            <ac:spMk id="7171" creationId="{00000000-0000-0000-0000-000000000000}"/>
          </ac:spMkLst>
        </pc:spChg>
        <pc:picChg chg="add mod">
          <ac:chgData name="Tiffany Zyniewicz" userId="8f2fd665-9a33-4c86-bcf8-9fbac1a5659c" providerId="ADAL" clId="{494EDF1A-351D-4C20-AA07-C69A8F593724}" dt="2021-06-19T00:08:11.378" v="15112" actId="1076"/>
          <ac:picMkLst>
            <pc:docMk/>
            <pc:sldMk cId="779479437" sldId="669"/>
            <ac:picMk id="14338" creationId="{D11B7F06-A6DA-4BE6-8B42-84472BDDD459}"/>
          </ac:picMkLst>
        </pc:picChg>
        <pc:picChg chg="del">
          <ac:chgData name="Tiffany Zyniewicz" userId="8f2fd665-9a33-4c86-bcf8-9fbac1a5659c" providerId="ADAL" clId="{494EDF1A-351D-4C20-AA07-C69A8F593724}" dt="2021-06-18T22:56:04.373" v="14819" actId="478"/>
          <ac:picMkLst>
            <pc:docMk/>
            <pc:sldMk cId="779479437" sldId="669"/>
            <ac:picMk id="22534" creationId="{D1A2781B-7414-4A41-9E8E-75D3F6335A37}"/>
          </ac:picMkLst>
        </pc:picChg>
      </pc:sldChg>
      <pc:sldChg chg="del">
        <pc:chgData name="Tiffany Zyniewicz" userId="8f2fd665-9a33-4c86-bcf8-9fbac1a5659c" providerId="ADAL" clId="{494EDF1A-351D-4C20-AA07-C69A8F593724}" dt="2021-06-18T23:02:18.569" v="15040" actId="47"/>
        <pc:sldMkLst>
          <pc:docMk/>
          <pc:sldMk cId="3747357808" sldId="670"/>
        </pc:sldMkLst>
      </pc:sldChg>
      <pc:sldChg chg="del">
        <pc:chgData name="Tiffany Zyniewicz" userId="8f2fd665-9a33-4c86-bcf8-9fbac1a5659c" providerId="ADAL" clId="{494EDF1A-351D-4C20-AA07-C69A8F593724}" dt="2021-06-18T02:01:44.600" v="28" actId="47"/>
        <pc:sldMkLst>
          <pc:docMk/>
          <pc:sldMk cId="1784685598" sldId="672"/>
        </pc:sldMkLst>
      </pc:sldChg>
      <pc:sldChg chg="del">
        <pc:chgData name="Tiffany Zyniewicz" userId="8f2fd665-9a33-4c86-bcf8-9fbac1a5659c" providerId="ADAL" clId="{494EDF1A-351D-4C20-AA07-C69A8F593724}" dt="2021-06-18T19:53:45.309" v="1000" actId="47"/>
        <pc:sldMkLst>
          <pc:docMk/>
          <pc:sldMk cId="4294201293" sldId="673"/>
        </pc:sldMkLst>
      </pc:sldChg>
      <pc:sldChg chg="del">
        <pc:chgData name="Tiffany Zyniewicz" userId="8f2fd665-9a33-4c86-bcf8-9fbac1a5659c" providerId="ADAL" clId="{494EDF1A-351D-4C20-AA07-C69A8F593724}" dt="2021-06-18T20:29:23.684" v="2963" actId="47"/>
        <pc:sldMkLst>
          <pc:docMk/>
          <pc:sldMk cId="1973306914" sldId="674"/>
        </pc:sldMkLst>
      </pc:sldChg>
      <pc:sldChg chg="del">
        <pc:chgData name="Tiffany Zyniewicz" userId="8f2fd665-9a33-4c86-bcf8-9fbac1a5659c" providerId="ADAL" clId="{494EDF1A-351D-4C20-AA07-C69A8F593724}" dt="2021-06-18T20:29:32.934" v="2964" actId="47"/>
        <pc:sldMkLst>
          <pc:docMk/>
          <pc:sldMk cId="1886654768" sldId="675"/>
        </pc:sldMkLst>
      </pc:sldChg>
      <pc:sldChg chg="del">
        <pc:chgData name="Tiffany Zyniewicz" userId="8f2fd665-9a33-4c86-bcf8-9fbac1a5659c" providerId="ADAL" clId="{494EDF1A-351D-4C20-AA07-C69A8F593724}" dt="2021-06-18T20:31:45.204" v="3130" actId="47"/>
        <pc:sldMkLst>
          <pc:docMk/>
          <pc:sldMk cId="3391837226" sldId="676"/>
        </pc:sldMkLst>
      </pc:sldChg>
      <pc:sldChg chg="del">
        <pc:chgData name="Tiffany Zyniewicz" userId="8f2fd665-9a33-4c86-bcf8-9fbac1a5659c" providerId="ADAL" clId="{494EDF1A-351D-4C20-AA07-C69A8F593724}" dt="2021-06-18T20:33:27.134" v="3249" actId="47"/>
        <pc:sldMkLst>
          <pc:docMk/>
          <pc:sldMk cId="1212252130" sldId="677"/>
        </pc:sldMkLst>
      </pc:sldChg>
      <pc:sldChg chg="modSp mod">
        <pc:chgData name="Tiffany Zyniewicz" userId="8f2fd665-9a33-4c86-bcf8-9fbac1a5659c" providerId="ADAL" clId="{494EDF1A-351D-4C20-AA07-C69A8F593724}" dt="2021-06-18T20:36:10.946" v="3517" actId="20577"/>
        <pc:sldMkLst>
          <pc:docMk/>
          <pc:sldMk cId="2887938611" sldId="678"/>
        </pc:sldMkLst>
        <pc:spChg chg="mod">
          <ac:chgData name="Tiffany Zyniewicz" userId="8f2fd665-9a33-4c86-bcf8-9fbac1a5659c" providerId="ADAL" clId="{494EDF1A-351D-4C20-AA07-C69A8F593724}" dt="2021-06-18T20:33:31.961" v="3250"/>
          <ac:spMkLst>
            <pc:docMk/>
            <pc:sldMk cId="2887938611" sldId="678"/>
            <ac:spMk id="5122" creationId="{00000000-0000-0000-0000-000000000000}"/>
          </ac:spMkLst>
        </pc:spChg>
        <pc:spChg chg="mod">
          <ac:chgData name="Tiffany Zyniewicz" userId="8f2fd665-9a33-4c86-bcf8-9fbac1a5659c" providerId="ADAL" clId="{494EDF1A-351D-4C20-AA07-C69A8F593724}" dt="2021-06-18T20:36:10.946" v="3517" actId="20577"/>
          <ac:spMkLst>
            <pc:docMk/>
            <pc:sldMk cId="2887938611" sldId="678"/>
            <ac:spMk id="5123" creationId="{00000000-0000-0000-0000-000000000000}"/>
          </ac:spMkLst>
        </pc:spChg>
      </pc:sldChg>
      <pc:sldChg chg="del ord">
        <pc:chgData name="Tiffany Zyniewicz" userId="8f2fd665-9a33-4c86-bcf8-9fbac1a5659c" providerId="ADAL" clId="{494EDF1A-351D-4C20-AA07-C69A8F593724}" dt="2021-06-18T23:17:31.802" v="15055" actId="47"/>
        <pc:sldMkLst>
          <pc:docMk/>
          <pc:sldMk cId="4226274765" sldId="679"/>
        </pc:sldMkLst>
      </pc:sldChg>
      <pc:sldChg chg="del">
        <pc:chgData name="Tiffany Zyniewicz" userId="8f2fd665-9a33-4c86-bcf8-9fbac1a5659c" providerId="ADAL" clId="{494EDF1A-351D-4C20-AA07-C69A8F593724}" dt="2021-06-18T20:44:08.271" v="4087" actId="47"/>
        <pc:sldMkLst>
          <pc:docMk/>
          <pc:sldMk cId="415675445" sldId="680"/>
        </pc:sldMkLst>
      </pc:sldChg>
      <pc:sldChg chg="modSp mod">
        <pc:chgData name="Tiffany Zyniewicz" userId="8f2fd665-9a33-4c86-bcf8-9fbac1a5659c" providerId="ADAL" clId="{494EDF1A-351D-4C20-AA07-C69A8F593724}" dt="2021-06-18T21:05:39.037" v="6069" actId="20577"/>
        <pc:sldMkLst>
          <pc:docMk/>
          <pc:sldMk cId="3807032310" sldId="681"/>
        </pc:sldMkLst>
        <pc:spChg chg="mod">
          <ac:chgData name="Tiffany Zyniewicz" userId="8f2fd665-9a33-4c86-bcf8-9fbac1a5659c" providerId="ADAL" clId="{494EDF1A-351D-4C20-AA07-C69A8F593724}" dt="2021-06-18T21:05:39.037" v="6069" actId="20577"/>
          <ac:spMkLst>
            <pc:docMk/>
            <pc:sldMk cId="3807032310" sldId="681"/>
            <ac:spMk id="5122" creationId="{00000000-0000-0000-0000-000000000000}"/>
          </ac:spMkLst>
        </pc:spChg>
        <pc:spChg chg="mod">
          <ac:chgData name="Tiffany Zyniewicz" userId="8f2fd665-9a33-4c86-bcf8-9fbac1a5659c" providerId="ADAL" clId="{494EDF1A-351D-4C20-AA07-C69A8F593724}" dt="2021-06-18T20:58:08.723" v="5417" actId="20577"/>
          <ac:spMkLst>
            <pc:docMk/>
            <pc:sldMk cId="3807032310" sldId="681"/>
            <ac:spMk id="5123" creationId="{00000000-0000-0000-0000-000000000000}"/>
          </ac:spMkLst>
        </pc:spChg>
      </pc:sldChg>
      <pc:sldChg chg="modSp mod">
        <pc:chgData name="Tiffany Zyniewicz" userId="8f2fd665-9a33-4c86-bcf8-9fbac1a5659c" providerId="ADAL" clId="{494EDF1A-351D-4C20-AA07-C69A8F593724}" dt="2021-06-18T21:05:36.422" v="6068" actId="20577"/>
        <pc:sldMkLst>
          <pc:docMk/>
          <pc:sldMk cId="2260776352" sldId="682"/>
        </pc:sldMkLst>
        <pc:spChg chg="mod">
          <ac:chgData name="Tiffany Zyniewicz" userId="8f2fd665-9a33-4c86-bcf8-9fbac1a5659c" providerId="ADAL" clId="{494EDF1A-351D-4C20-AA07-C69A8F593724}" dt="2021-06-18T21:05:36.422" v="6068" actId="20577"/>
          <ac:spMkLst>
            <pc:docMk/>
            <pc:sldMk cId="2260776352" sldId="682"/>
            <ac:spMk id="5122" creationId="{00000000-0000-0000-0000-000000000000}"/>
          </ac:spMkLst>
        </pc:spChg>
        <pc:spChg chg="mod">
          <ac:chgData name="Tiffany Zyniewicz" userId="8f2fd665-9a33-4c86-bcf8-9fbac1a5659c" providerId="ADAL" clId="{494EDF1A-351D-4C20-AA07-C69A8F593724}" dt="2021-06-18T21:00:00.703" v="5633" actId="20577"/>
          <ac:spMkLst>
            <pc:docMk/>
            <pc:sldMk cId="2260776352" sldId="682"/>
            <ac:spMk id="5123" creationId="{00000000-0000-0000-0000-000000000000}"/>
          </ac:spMkLst>
        </pc:spChg>
      </pc:sldChg>
      <pc:sldChg chg="addSp delSp modSp mod">
        <pc:chgData name="Tiffany Zyniewicz" userId="8f2fd665-9a33-4c86-bcf8-9fbac1a5659c" providerId="ADAL" clId="{494EDF1A-351D-4C20-AA07-C69A8F593724}" dt="2021-06-18T23:49:24.583" v="15072" actId="1076"/>
        <pc:sldMkLst>
          <pc:docMk/>
          <pc:sldMk cId="2858407239" sldId="684"/>
        </pc:sldMkLst>
        <pc:spChg chg="mod">
          <ac:chgData name="Tiffany Zyniewicz" userId="8f2fd665-9a33-4c86-bcf8-9fbac1a5659c" providerId="ADAL" clId="{494EDF1A-351D-4C20-AA07-C69A8F593724}" dt="2021-06-18T21:05:47.212" v="6070" actId="20577"/>
          <ac:spMkLst>
            <pc:docMk/>
            <pc:sldMk cId="2858407239" sldId="684"/>
            <ac:spMk id="6146" creationId="{00000000-0000-0000-0000-000000000000}"/>
          </ac:spMkLst>
        </pc:spChg>
        <pc:spChg chg="mod">
          <ac:chgData name="Tiffany Zyniewicz" userId="8f2fd665-9a33-4c86-bcf8-9fbac1a5659c" providerId="ADAL" clId="{494EDF1A-351D-4C20-AA07-C69A8F593724}" dt="2021-06-18T21:01:16.084" v="5761" actId="20577"/>
          <ac:spMkLst>
            <pc:docMk/>
            <pc:sldMk cId="2858407239" sldId="684"/>
            <ac:spMk id="6147" creationId="{00000000-0000-0000-0000-000000000000}"/>
          </ac:spMkLst>
        </pc:spChg>
        <pc:picChg chg="add mod">
          <ac:chgData name="Tiffany Zyniewicz" userId="8f2fd665-9a33-4c86-bcf8-9fbac1a5659c" providerId="ADAL" clId="{494EDF1A-351D-4C20-AA07-C69A8F593724}" dt="2021-06-18T23:49:24.583" v="15072" actId="1076"/>
          <ac:picMkLst>
            <pc:docMk/>
            <pc:sldMk cId="2858407239" sldId="684"/>
            <ac:picMk id="4098" creationId="{C9961175-6265-4435-BC62-EA1B5F85C770}"/>
          </ac:picMkLst>
        </pc:picChg>
        <pc:picChg chg="del">
          <ac:chgData name="Tiffany Zyniewicz" userId="8f2fd665-9a33-4c86-bcf8-9fbac1a5659c" providerId="ADAL" clId="{494EDF1A-351D-4C20-AA07-C69A8F593724}" dt="2021-06-18T21:01:08.131" v="5720" actId="478"/>
          <ac:picMkLst>
            <pc:docMk/>
            <pc:sldMk cId="2858407239" sldId="684"/>
            <ac:picMk id="32770" creationId="{B0973A80-7794-4E67-8D62-FB0E70239BB0}"/>
          </ac:picMkLst>
        </pc:picChg>
      </pc:sldChg>
      <pc:sldChg chg="modSp mod">
        <pc:chgData name="Tiffany Zyniewicz" userId="8f2fd665-9a33-4c86-bcf8-9fbac1a5659c" providerId="ADAL" clId="{494EDF1A-351D-4C20-AA07-C69A8F593724}" dt="2021-06-18T21:05:51.331" v="6071" actId="20577"/>
        <pc:sldMkLst>
          <pc:docMk/>
          <pc:sldMk cId="4159064672" sldId="687"/>
        </pc:sldMkLst>
        <pc:spChg chg="mod">
          <ac:chgData name="Tiffany Zyniewicz" userId="8f2fd665-9a33-4c86-bcf8-9fbac1a5659c" providerId="ADAL" clId="{494EDF1A-351D-4C20-AA07-C69A8F593724}" dt="2021-06-18T21:05:51.331" v="6071" actId="20577"/>
          <ac:spMkLst>
            <pc:docMk/>
            <pc:sldMk cId="4159064672" sldId="687"/>
            <ac:spMk id="6146" creationId="{00000000-0000-0000-0000-000000000000}"/>
          </ac:spMkLst>
        </pc:spChg>
        <pc:spChg chg="mod">
          <ac:chgData name="Tiffany Zyniewicz" userId="8f2fd665-9a33-4c86-bcf8-9fbac1a5659c" providerId="ADAL" clId="{494EDF1A-351D-4C20-AA07-C69A8F593724}" dt="2021-06-18T21:04:14.155" v="5993" actId="20577"/>
          <ac:spMkLst>
            <pc:docMk/>
            <pc:sldMk cId="4159064672" sldId="687"/>
            <ac:spMk id="6147" creationId="{00000000-0000-0000-0000-000000000000}"/>
          </ac:spMkLst>
        </pc:spChg>
      </pc:sldChg>
      <pc:sldChg chg="modSp mod">
        <pc:chgData name="Tiffany Zyniewicz" userId="8f2fd665-9a33-4c86-bcf8-9fbac1a5659c" providerId="ADAL" clId="{494EDF1A-351D-4C20-AA07-C69A8F593724}" dt="2021-06-18T21:07:22.755" v="6145" actId="2164"/>
        <pc:sldMkLst>
          <pc:docMk/>
          <pc:sldMk cId="2103497791" sldId="690"/>
        </pc:sldMkLst>
        <pc:spChg chg="mod">
          <ac:chgData name="Tiffany Zyniewicz" userId="8f2fd665-9a33-4c86-bcf8-9fbac1a5659c" providerId="ADAL" clId="{494EDF1A-351D-4C20-AA07-C69A8F593724}" dt="2021-06-18T21:06:16.312" v="6074" actId="1076"/>
          <ac:spMkLst>
            <pc:docMk/>
            <pc:sldMk cId="2103497791" sldId="690"/>
            <ac:spMk id="2" creationId="{00000000-0000-0000-0000-000000000000}"/>
          </ac:spMkLst>
        </pc:spChg>
        <pc:graphicFrameChg chg="modGraphic">
          <ac:chgData name="Tiffany Zyniewicz" userId="8f2fd665-9a33-4c86-bcf8-9fbac1a5659c" providerId="ADAL" clId="{494EDF1A-351D-4C20-AA07-C69A8F593724}" dt="2021-06-18T21:07:22.755" v="6145" actId="2164"/>
          <ac:graphicFrameMkLst>
            <pc:docMk/>
            <pc:sldMk cId="2103497791" sldId="690"/>
            <ac:graphicFrameMk id="8" creationId="{BDB48780-4D40-4D15-B803-FE6265AE5DAD}"/>
          </ac:graphicFrameMkLst>
        </pc:graphicFrameChg>
      </pc:sldChg>
      <pc:sldChg chg="del ord">
        <pc:chgData name="Tiffany Zyniewicz" userId="8f2fd665-9a33-4c86-bcf8-9fbac1a5659c" providerId="ADAL" clId="{494EDF1A-351D-4C20-AA07-C69A8F593724}" dt="2021-06-18T21:36:41.895" v="8011" actId="47"/>
        <pc:sldMkLst>
          <pc:docMk/>
          <pc:sldMk cId="2970735761" sldId="692"/>
        </pc:sldMkLst>
      </pc:sldChg>
      <pc:sldChg chg="del">
        <pc:chgData name="Tiffany Zyniewicz" userId="8f2fd665-9a33-4c86-bcf8-9fbac1a5659c" providerId="ADAL" clId="{494EDF1A-351D-4C20-AA07-C69A8F593724}" dt="2021-06-18T21:12:50.945" v="6539" actId="47"/>
        <pc:sldMkLst>
          <pc:docMk/>
          <pc:sldMk cId="769167252" sldId="693"/>
        </pc:sldMkLst>
      </pc:sldChg>
      <pc:sldChg chg="del">
        <pc:chgData name="Tiffany Zyniewicz" userId="8f2fd665-9a33-4c86-bcf8-9fbac1a5659c" providerId="ADAL" clId="{494EDF1A-351D-4C20-AA07-C69A8F593724}" dt="2021-06-18T21:16:44.793" v="6851" actId="47"/>
        <pc:sldMkLst>
          <pc:docMk/>
          <pc:sldMk cId="3167527269" sldId="694"/>
        </pc:sldMkLst>
      </pc:sldChg>
      <pc:sldChg chg="del">
        <pc:chgData name="Tiffany Zyniewicz" userId="8f2fd665-9a33-4c86-bcf8-9fbac1a5659c" providerId="ADAL" clId="{494EDF1A-351D-4C20-AA07-C69A8F593724}" dt="2021-06-18T21:16:51.400" v="6853" actId="47"/>
        <pc:sldMkLst>
          <pc:docMk/>
          <pc:sldMk cId="423126540" sldId="695"/>
        </pc:sldMkLst>
      </pc:sldChg>
      <pc:sldChg chg="modSp mod ord">
        <pc:chgData name="Tiffany Zyniewicz" userId="8f2fd665-9a33-4c86-bcf8-9fbac1a5659c" providerId="ADAL" clId="{494EDF1A-351D-4C20-AA07-C69A8F593724}" dt="2021-06-18T19:53:30.701" v="999" actId="313"/>
        <pc:sldMkLst>
          <pc:docMk/>
          <pc:sldMk cId="117219704" sldId="696"/>
        </pc:sldMkLst>
        <pc:spChg chg="mod">
          <ac:chgData name="Tiffany Zyniewicz" userId="8f2fd665-9a33-4c86-bcf8-9fbac1a5659c" providerId="ADAL" clId="{494EDF1A-351D-4C20-AA07-C69A8F593724}" dt="2021-06-18T19:53:30.701" v="999" actId="313"/>
          <ac:spMkLst>
            <pc:docMk/>
            <pc:sldMk cId="117219704" sldId="696"/>
            <ac:spMk id="10" creationId="{8BE8A550-35B3-4F46-847C-20D299413D94}"/>
          </ac:spMkLst>
        </pc:spChg>
      </pc:sldChg>
      <pc:sldChg chg="addSp delSp modSp mod">
        <pc:chgData name="Tiffany Zyniewicz" userId="8f2fd665-9a33-4c86-bcf8-9fbac1a5659c" providerId="ADAL" clId="{494EDF1A-351D-4C20-AA07-C69A8F593724}" dt="2021-06-19T00:02:49.217" v="15098" actId="1076"/>
        <pc:sldMkLst>
          <pc:docMk/>
          <pc:sldMk cId="3646001594" sldId="697"/>
        </pc:sldMkLst>
        <pc:spChg chg="mod">
          <ac:chgData name="Tiffany Zyniewicz" userId="8f2fd665-9a33-4c86-bcf8-9fbac1a5659c" providerId="ADAL" clId="{494EDF1A-351D-4C20-AA07-C69A8F593724}" dt="2021-06-18T22:51:01.850" v="13975" actId="20577"/>
          <ac:spMkLst>
            <pc:docMk/>
            <pc:sldMk cId="3646001594" sldId="697"/>
            <ac:spMk id="8" creationId="{A0E0C308-4605-42D6-8CF0-6BCE7834D07D}"/>
          </ac:spMkLst>
        </pc:spChg>
        <pc:spChg chg="mod">
          <ac:chgData name="Tiffany Zyniewicz" userId="8f2fd665-9a33-4c86-bcf8-9fbac1a5659c" providerId="ADAL" clId="{494EDF1A-351D-4C20-AA07-C69A8F593724}" dt="2021-06-18T22:48:55.489" v="13617" actId="5793"/>
          <ac:spMkLst>
            <pc:docMk/>
            <pc:sldMk cId="3646001594" sldId="697"/>
            <ac:spMk id="7171" creationId="{00000000-0000-0000-0000-000000000000}"/>
          </ac:spMkLst>
        </pc:spChg>
        <pc:picChg chg="add mod">
          <ac:chgData name="Tiffany Zyniewicz" userId="8f2fd665-9a33-4c86-bcf8-9fbac1a5659c" providerId="ADAL" clId="{494EDF1A-351D-4C20-AA07-C69A8F593724}" dt="2021-06-19T00:02:49.217" v="15098" actId="1076"/>
          <ac:picMkLst>
            <pc:docMk/>
            <pc:sldMk cId="3646001594" sldId="697"/>
            <ac:picMk id="11266" creationId="{CF73DB31-506E-4A96-83B4-C74EEF859222}"/>
          </ac:picMkLst>
        </pc:picChg>
        <pc:picChg chg="del">
          <ac:chgData name="Tiffany Zyniewicz" userId="8f2fd665-9a33-4c86-bcf8-9fbac1a5659c" providerId="ADAL" clId="{494EDF1A-351D-4C20-AA07-C69A8F593724}" dt="2021-06-18T22:46:31.450" v="13325" actId="478"/>
          <ac:picMkLst>
            <pc:docMk/>
            <pc:sldMk cId="3646001594" sldId="697"/>
            <ac:picMk id="35842" creationId="{1430E5E1-0BE1-4E19-88C7-F96001E1182D}"/>
          </ac:picMkLst>
        </pc:picChg>
      </pc:sldChg>
      <pc:sldChg chg="del">
        <pc:chgData name="Tiffany Zyniewicz" userId="8f2fd665-9a33-4c86-bcf8-9fbac1a5659c" providerId="ADAL" clId="{494EDF1A-351D-4C20-AA07-C69A8F593724}" dt="2021-06-18T22:55:00.244" v="14558" actId="47"/>
        <pc:sldMkLst>
          <pc:docMk/>
          <pc:sldMk cId="532426999" sldId="698"/>
        </pc:sldMkLst>
      </pc:sldChg>
      <pc:sldChg chg="del">
        <pc:chgData name="Tiffany Zyniewicz" userId="8f2fd665-9a33-4c86-bcf8-9fbac1a5659c" providerId="ADAL" clId="{494EDF1A-351D-4C20-AA07-C69A8F593724}" dt="2021-06-18T23:02:20.945" v="15041" actId="47"/>
        <pc:sldMkLst>
          <pc:docMk/>
          <pc:sldMk cId="3869251747" sldId="699"/>
        </pc:sldMkLst>
      </pc:sldChg>
      <pc:sldChg chg="modSp mod">
        <pc:chgData name="Tiffany Zyniewicz" userId="8f2fd665-9a33-4c86-bcf8-9fbac1a5659c" providerId="ADAL" clId="{494EDF1A-351D-4C20-AA07-C69A8F593724}" dt="2021-06-18T19:51:40.654" v="687" actId="255"/>
        <pc:sldMkLst>
          <pc:docMk/>
          <pc:sldMk cId="3705181539" sldId="700"/>
        </pc:sldMkLst>
        <pc:spChg chg="mod">
          <ac:chgData name="Tiffany Zyniewicz" userId="8f2fd665-9a33-4c86-bcf8-9fbac1a5659c" providerId="ADAL" clId="{494EDF1A-351D-4C20-AA07-C69A8F593724}" dt="2021-06-18T19:51:30.760" v="686" actId="20577"/>
          <ac:spMkLst>
            <pc:docMk/>
            <pc:sldMk cId="3705181539" sldId="700"/>
            <ac:spMk id="5122" creationId="{00000000-0000-0000-0000-000000000000}"/>
          </ac:spMkLst>
        </pc:spChg>
        <pc:spChg chg="mod">
          <ac:chgData name="Tiffany Zyniewicz" userId="8f2fd665-9a33-4c86-bcf8-9fbac1a5659c" providerId="ADAL" clId="{494EDF1A-351D-4C20-AA07-C69A8F593724}" dt="2021-06-18T19:51:40.654" v="687" actId="255"/>
          <ac:spMkLst>
            <pc:docMk/>
            <pc:sldMk cId="3705181539" sldId="700"/>
            <ac:spMk id="5123" creationId="{00000000-0000-0000-0000-000000000000}"/>
          </ac:spMkLst>
        </pc:spChg>
      </pc:sldChg>
      <pc:sldChg chg="modSp mod">
        <pc:chgData name="Tiffany Zyniewicz" userId="8f2fd665-9a33-4c86-bcf8-9fbac1a5659c" providerId="ADAL" clId="{494EDF1A-351D-4C20-AA07-C69A8F593724}" dt="2021-06-18T22:12:34.555" v="9276" actId="20577"/>
        <pc:sldMkLst>
          <pc:docMk/>
          <pc:sldMk cId="3123693498" sldId="701"/>
        </pc:sldMkLst>
        <pc:spChg chg="mod">
          <ac:chgData name="Tiffany Zyniewicz" userId="8f2fd665-9a33-4c86-bcf8-9fbac1a5659c" providerId="ADAL" clId="{494EDF1A-351D-4C20-AA07-C69A8F593724}" dt="2021-06-18T22:11:01.651" v="8958" actId="20577"/>
          <ac:spMkLst>
            <pc:docMk/>
            <pc:sldMk cId="3123693498" sldId="701"/>
            <ac:spMk id="11" creationId="{F5188F1B-242F-4FC0-9904-70A8B1104D4C}"/>
          </ac:spMkLst>
        </pc:spChg>
        <pc:spChg chg="mod">
          <ac:chgData name="Tiffany Zyniewicz" userId="8f2fd665-9a33-4c86-bcf8-9fbac1a5659c" providerId="ADAL" clId="{494EDF1A-351D-4C20-AA07-C69A8F593724}" dt="2021-06-18T22:12:34.555" v="9276" actId="20577"/>
          <ac:spMkLst>
            <pc:docMk/>
            <pc:sldMk cId="3123693498" sldId="701"/>
            <ac:spMk id="7171" creationId="{00000000-0000-0000-0000-000000000000}"/>
          </ac:spMkLst>
        </pc:spChg>
      </pc:sldChg>
      <pc:sldChg chg="modSp add mod ord">
        <pc:chgData name="Tiffany Zyniewicz" userId="8f2fd665-9a33-4c86-bcf8-9fbac1a5659c" providerId="ADAL" clId="{494EDF1A-351D-4C20-AA07-C69A8F593724}" dt="2021-06-18T23:02:34.374" v="15044" actId="20577"/>
        <pc:sldMkLst>
          <pc:docMk/>
          <pc:sldMk cId="563101085" sldId="702"/>
        </pc:sldMkLst>
        <pc:spChg chg="mod">
          <ac:chgData name="Tiffany Zyniewicz" userId="8f2fd665-9a33-4c86-bcf8-9fbac1a5659c" providerId="ADAL" clId="{494EDF1A-351D-4C20-AA07-C69A8F593724}" dt="2021-06-18T23:02:34.374" v="15044" actId="20577"/>
          <ac:spMkLst>
            <pc:docMk/>
            <pc:sldMk cId="563101085" sldId="702"/>
            <ac:spMk id="8195" creationId="{00000000-0000-0000-0000-000000000000}"/>
          </ac:spMkLst>
        </pc:spChg>
      </pc:sldChg>
      <pc:sldChg chg="modSp add mod ord">
        <pc:chgData name="Tiffany Zyniewicz" userId="8f2fd665-9a33-4c86-bcf8-9fbac1a5659c" providerId="ADAL" clId="{494EDF1A-351D-4C20-AA07-C69A8F593724}" dt="2021-06-18T20:00:25.079" v="1587" actId="20577"/>
        <pc:sldMkLst>
          <pc:docMk/>
          <pc:sldMk cId="1469495375" sldId="703"/>
        </pc:sldMkLst>
        <pc:spChg chg="mod">
          <ac:chgData name="Tiffany Zyniewicz" userId="8f2fd665-9a33-4c86-bcf8-9fbac1a5659c" providerId="ADAL" clId="{494EDF1A-351D-4C20-AA07-C69A8F593724}" dt="2021-06-18T19:59:47.670" v="1525"/>
          <ac:spMkLst>
            <pc:docMk/>
            <pc:sldMk cId="1469495375" sldId="703"/>
            <ac:spMk id="6146" creationId="{00000000-0000-0000-0000-000000000000}"/>
          </ac:spMkLst>
        </pc:spChg>
        <pc:spChg chg="mod">
          <ac:chgData name="Tiffany Zyniewicz" userId="8f2fd665-9a33-4c86-bcf8-9fbac1a5659c" providerId="ADAL" clId="{494EDF1A-351D-4C20-AA07-C69A8F593724}" dt="2021-06-18T20:00:25.079" v="1587" actId="20577"/>
          <ac:spMkLst>
            <pc:docMk/>
            <pc:sldMk cId="1469495375" sldId="703"/>
            <ac:spMk id="6147" creationId="{00000000-0000-0000-0000-000000000000}"/>
          </ac:spMkLst>
        </pc:spChg>
      </pc:sldChg>
      <pc:sldChg chg="modSp add mod">
        <pc:chgData name="Tiffany Zyniewicz" userId="8f2fd665-9a33-4c86-bcf8-9fbac1a5659c" providerId="ADAL" clId="{494EDF1A-351D-4C20-AA07-C69A8F593724}" dt="2021-06-18T20:22:40.757" v="2093" actId="20577"/>
        <pc:sldMkLst>
          <pc:docMk/>
          <pc:sldMk cId="2918139477" sldId="704"/>
        </pc:sldMkLst>
        <pc:spChg chg="mod">
          <ac:chgData name="Tiffany Zyniewicz" userId="8f2fd665-9a33-4c86-bcf8-9fbac1a5659c" providerId="ADAL" clId="{494EDF1A-351D-4C20-AA07-C69A8F593724}" dt="2021-06-18T20:03:40.831" v="1880" actId="20577"/>
          <ac:spMkLst>
            <pc:docMk/>
            <pc:sldMk cId="2918139477" sldId="704"/>
            <ac:spMk id="6146" creationId="{00000000-0000-0000-0000-000000000000}"/>
          </ac:spMkLst>
        </pc:spChg>
        <pc:spChg chg="mod">
          <ac:chgData name="Tiffany Zyniewicz" userId="8f2fd665-9a33-4c86-bcf8-9fbac1a5659c" providerId="ADAL" clId="{494EDF1A-351D-4C20-AA07-C69A8F593724}" dt="2021-06-18T20:22:40.757" v="2093" actId="20577"/>
          <ac:spMkLst>
            <pc:docMk/>
            <pc:sldMk cId="2918139477" sldId="704"/>
            <ac:spMk id="6147" creationId="{00000000-0000-0000-0000-000000000000}"/>
          </ac:spMkLst>
        </pc:spChg>
      </pc:sldChg>
      <pc:sldChg chg="modSp add mod">
        <pc:chgData name="Tiffany Zyniewicz" userId="8f2fd665-9a33-4c86-bcf8-9fbac1a5659c" providerId="ADAL" clId="{494EDF1A-351D-4C20-AA07-C69A8F593724}" dt="2021-06-18T20:26:26.615" v="2599" actId="20577"/>
        <pc:sldMkLst>
          <pc:docMk/>
          <pc:sldMk cId="857432593" sldId="705"/>
        </pc:sldMkLst>
        <pc:graphicFrameChg chg="modGraphic">
          <ac:chgData name="Tiffany Zyniewicz" userId="8f2fd665-9a33-4c86-bcf8-9fbac1a5659c" providerId="ADAL" clId="{494EDF1A-351D-4C20-AA07-C69A8F593724}" dt="2021-06-18T20:26:26.615" v="2599" actId="20577"/>
          <ac:graphicFrameMkLst>
            <pc:docMk/>
            <pc:sldMk cId="857432593" sldId="705"/>
            <ac:graphicFrameMk id="8" creationId="{BDB48780-4D40-4D15-B803-FE6265AE5DAD}"/>
          </ac:graphicFrameMkLst>
        </pc:graphicFrameChg>
      </pc:sldChg>
      <pc:sldChg chg="modSp add mod ord">
        <pc:chgData name="Tiffany Zyniewicz" userId="8f2fd665-9a33-4c86-bcf8-9fbac1a5659c" providerId="ADAL" clId="{494EDF1A-351D-4C20-AA07-C69A8F593724}" dt="2021-06-18T20:30:41.598" v="3062" actId="20577"/>
        <pc:sldMkLst>
          <pc:docMk/>
          <pc:sldMk cId="3434507093" sldId="706"/>
        </pc:sldMkLst>
        <pc:spChg chg="mod">
          <ac:chgData name="Tiffany Zyniewicz" userId="8f2fd665-9a33-4c86-bcf8-9fbac1a5659c" providerId="ADAL" clId="{494EDF1A-351D-4C20-AA07-C69A8F593724}" dt="2021-06-18T20:30:24.872" v="3029" actId="20577"/>
          <ac:spMkLst>
            <pc:docMk/>
            <pc:sldMk cId="3434507093" sldId="706"/>
            <ac:spMk id="6146" creationId="{00000000-0000-0000-0000-000000000000}"/>
          </ac:spMkLst>
        </pc:spChg>
        <pc:spChg chg="mod">
          <ac:chgData name="Tiffany Zyniewicz" userId="8f2fd665-9a33-4c86-bcf8-9fbac1a5659c" providerId="ADAL" clId="{494EDF1A-351D-4C20-AA07-C69A8F593724}" dt="2021-06-18T20:30:41.598" v="3062" actId="20577"/>
          <ac:spMkLst>
            <pc:docMk/>
            <pc:sldMk cId="3434507093" sldId="706"/>
            <ac:spMk id="6147" creationId="{00000000-0000-0000-0000-000000000000}"/>
          </ac:spMkLst>
        </pc:spChg>
      </pc:sldChg>
      <pc:sldChg chg="addSp delSp modSp add mod">
        <pc:chgData name="Tiffany Zyniewicz" userId="8f2fd665-9a33-4c86-bcf8-9fbac1a5659c" providerId="ADAL" clId="{494EDF1A-351D-4C20-AA07-C69A8F593724}" dt="2021-06-18T23:46:54.903" v="15067" actId="1076"/>
        <pc:sldMkLst>
          <pc:docMk/>
          <pc:sldMk cId="1445589141" sldId="707"/>
        </pc:sldMkLst>
        <pc:spChg chg="mod">
          <ac:chgData name="Tiffany Zyniewicz" userId="8f2fd665-9a33-4c86-bcf8-9fbac1a5659c" providerId="ADAL" clId="{494EDF1A-351D-4C20-AA07-C69A8F593724}" dt="2021-06-18T20:31:35.980" v="3129" actId="5793"/>
          <ac:spMkLst>
            <pc:docMk/>
            <pc:sldMk cId="1445589141" sldId="707"/>
            <ac:spMk id="6147" creationId="{00000000-0000-0000-0000-000000000000}"/>
          </ac:spMkLst>
        </pc:spChg>
        <pc:picChg chg="add mod">
          <ac:chgData name="Tiffany Zyniewicz" userId="8f2fd665-9a33-4c86-bcf8-9fbac1a5659c" providerId="ADAL" clId="{494EDF1A-351D-4C20-AA07-C69A8F593724}" dt="2021-06-18T23:46:54.903" v="15067" actId="1076"/>
          <ac:picMkLst>
            <pc:docMk/>
            <pc:sldMk cId="1445589141" sldId="707"/>
            <ac:picMk id="3074" creationId="{3071F1A3-8290-44C9-B881-52BCB2CA8871}"/>
          </ac:picMkLst>
        </pc:picChg>
        <pc:picChg chg="del">
          <ac:chgData name="Tiffany Zyniewicz" userId="8f2fd665-9a33-4c86-bcf8-9fbac1a5659c" providerId="ADAL" clId="{494EDF1A-351D-4C20-AA07-C69A8F593724}" dt="2021-06-18T20:31:09.052" v="3064" actId="478"/>
          <ac:picMkLst>
            <pc:docMk/>
            <pc:sldMk cId="1445589141" sldId="707"/>
            <ac:picMk id="33794" creationId="{9BFB2EBE-1AA3-4946-AAA7-A473CA8D45B7}"/>
          </ac:picMkLst>
        </pc:picChg>
      </pc:sldChg>
      <pc:sldChg chg="modSp add mod">
        <pc:chgData name="Tiffany Zyniewicz" userId="8f2fd665-9a33-4c86-bcf8-9fbac1a5659c" providerId="ADAL" clId="{494EDF1A-351D-4C20-AA07-C69A8F593724}" dt="2021-06-18T20:47:19.282" v="4373" actId="20577"/>
        <pc:sldMkLst>
          <pc:docMk/>
          <pc:sldMk cId="502405547" sldId="708"/>
        </pc:sldMkLst>
        <pc:graphicFrameChg chg="modGraphic">
          <ac:chgData name="Tiffany Zyniewicz" userId="8f2fd665-9a33-4c86-bcf8-9fbac1a5659c" providerId="ADAL" clId="{494EDF1A-351D-4C20-AA07-C69A8F593724}" dt="2021-06-18T20:47:19.282" v="4373" actId="20577"/>
          <ac:graphicFrameMkLst>
            <pc:docMk/>
            <pc:sldMk cId="502405547" sldId="708"/>
            <ac:graphicFrameMk id="8" creationId="{BDB48780-4D40-4D15-B803-FE6265AE5DAD}"/>
          </ac:graphicFrameMkLst>
        </pc:graphicFrameChg>
      </pc:sldChg>
      <pc:sldChg chg="modSp add mod">
        <pc:chgData name="Tiffany Zyniewicz" userId="8f2fd665-9a33-4c86-bcf8-9fbac1a5659c" providerId="ADAL" clId="{494EDF1A-351D-4C20-AA07-C69A8F593724}" dt="2021-06-18T20:46:57.821" v="4369" actId="20577"/>
        <pc:sldMkLst>
          <pc:docMk/>
          <pc:sldMk cId="2779318563" sldId="709"/>
        </pc:sldMkLst>
        <pc:graphicFrameChg chg="mod modGraphic">
          <ac:chgData name="Tiffany Zyniewicz" userId="8f2fd665-9a33-4c86-bcf8-9fbac1a5659c" providerId="ADAL" clId="{494EDF1A-351D-4C20-AA07-C69A8F593724}" dt="2021-06-18T20:46:57.821" v="4369" actId="20577"/>
          <ac:graphicFrameMkLst>
            <pc:docMk/>
            <pc:sldMk cId="2779318563" sldId="709"/>
            <ac:graphicFrameMk id="8" creationId="{BDB48780-4D40-4D15-B803-FE6265AE5DAD}"/>
          </ac:graphicFrameMkLst>
        </pc:graphicFrameChg>
      </pc:sldChg>
      <pc:sldChg chg="modSp add mod">
        <pc:chgData name="Tiffany Zyniewicz" userId="8f2fd665-9a33-4c86-bcf8-9fbac1a5659c" providerId="ADAL" clId="{494EDF1A-351D-4C20-AA07-C69A8F593724}" dt="2021-06-18T20:49:10.406" v="4594" actId="20577"/>
        <pc:sldMkLst>
          <pc:docMk/>
          <pc:sldMk cId="4053107828" sldId="710"/>
        </pc:sldMkLst>
        <pc:graphicFrameChg chg="modGraphic">
          <ac:chgData name="Tiffany Zyniewicz" userId="8f2fd665-9a33-4c86-bcf8-9fbac1a5659c" providerId="ADAL" clId="{494EDF1A-351D-4C20-AA07-C69A8F593724}" dt="2021-06-18T20:49:10.406" v="4594" actId="20577"/>
          <ac:graphicFrameMkLst>
            <pc:docMk/>
            <pc:sldMk cId="4053107828" sldId="710"/>
            <ac:graphicFrameMk id="8" creationId="{BDB48780-4D40-4D15-B803-FE6265AE5DAD}"/>
          </ac:graphicFrameMkLst>
        </pc:graphicFrameChg>
      </pc:sldChg>
      <pc:sldChg chg="modSp add mod">
        <pc:chgData name="Tiffany Zyniewicz" userId="8f2fd665-9a33-4c86-bcf8-9fbac1a5659c" providerId="ADAL" clId="{494EDF1A-351D-4C20-AA07-C69A8F593724}" dt="2021-06-18T20:49:51.912" v="4662" actId="20577"/>
        <pc:sldMkLst>
          <pc:docMk/>
          <pc:sldMk cId="1464147215" sldId="711"/>
        </pc:sldMkLst>
        <pc:graphicFrameChg chg="modGraphic">
          <ac:chgData name="Tiffany Zyniewicz" userId="8f2fd665-9a33-4c86-bcf8-9fbac1a5659c" providerId="ADAL" clId="{494EDF1A-351D-4C20-AA07-C69A8F593724}" dt="2021-06-18T20:49:51.912" v="4662" actId="20577"/>
          <ac:graphicFrameMkLst>
            <pc:docMk/>
            <pc:sldMk cId="1464147215" sldId="711"/>
            <ac:graphicFrameMk id="8" creationId="{BDB48780-4D40-4D15-B803-FE6265AE5DAD}"/>
          </ac:graphicFrameMkLst>
        </pc:graphicFrameChg>
      </pc:sldChg>
      <pc:sldChg chg="modSp add mod ord">
        <pc:chgData name="Tiffany Zyniewicz" userId="8f2fd665-9a33-4c86-bcf8-9fbac1a5659c" providerId="ADAL" clId="{494EDF1A-351D-4C20-AA07-C69A8F593724}" dt="2021-06-18T20:51:55.874" v="5010" actId="20577"/>
        <pc:sldMkLst>
          <pc:docMk/>
          <pc:sldMk cId="3108555957" sldId="712"/>
        </pc:sldMkLst>
        <pc:spChg chg="mod">
          <ac:chgData name="Tiffany Zyniewicz" userId="8f2fd665-9a33-4c86-bcf8-9fbac1a5659c" providerId="ADAL" clId="{494EDF1A-351D-4C20-AA07-C69A8F593724}" dt="2021-06-18T20:51:55.874" v="5010" actId="20577"/>
          <ac:spMkLst>
            <pc:docMk/>
            <pc:sldMk cId="3108555957" sldId="712"/>
            <ac:spMk id="10" creationId="{8BE8A550-35B3-4F46-847C-20D299413D94}"/>
          </ac:spMkLst>
        </pc:spChg>
      </pc:sldChg>
      <pc:sldChg chg="modSp add mod">
        <pc:chgData name="Tiffany Zyniewicz" userId="8f2fd665-9a33-4c86-bcf8-9fbac1a5659c" providerId="ADAL" clId="{494EDF1A-351D-4C20-AA07-C69A8F593724}" dt="2021-06-18T21:05:54.951" v="6072" actId="20577"/>
        <pc:sldMkLst>
          <pc:docMk/>
          <pc:sldMk cId="2241522808" sldId="713"/>
        </pc:sldMkLst>
        <pc:spChg chg="mod">
          <ac:chgData name="Tiffany Zyniewicz" userId="8f2fd665-9a33-4c86-bcf8-9fbac1a5659c" providerId="ADAL" clId="{494EDF1A-351D-4C20-AA07-C69A8F593724}" dt="2021-06-18T21:05:54.951" v="6072" actId="20577"/>
          <ac:spMkLst>
            <pc:docMk/>
            <pc:sldMk cId="2241522808" sldId="713"/>
            <ac:spMk id="6146" creationId="{00000000-0000-0000-0000-000000000000}"/>
          </ac:spMkLst>
        </pc:spChg>
        <pc:spChg chg="mod">
          <ac:chgData name="Tiffany Zyniewicz" userId="8f2fd665-9a33-4c86-bcf8-9fbac1a5659c" providerId="ADAL" clId="{494EDF1A-351D-4C20-AA07-C69A8F593724}" dt="2021-06-18T21:05:01.403" v="6067" actId="20577"/>
          <ac:spMkLst>
            <pc:docMk/>
            <pc:sldMk cId="2241522808" sldId="713"/>
            <ac:spMk id="6147" creationId="{00000000-0000-0000-0000-000000000000}"/>
          </ac:spMkLst>
        </pc:spChg>
      </pc:sldChg>
      <pc:sldChg chg="modSp add mod">
        <pc:chgData name="Tiffany Zyniewicz" userId="8f2fd665-9a33-4c86-bcf8-9fbac1a5659c" providerId="ADAL" clId="{494EDF1A-351D-4C20-AA07-C69A8F593724}" dt="2021-06-18T21:24:39.845" v="7259" actId="20577"/>
        <pc:sldMkLst>
          <pc:docMk/>
          <pc:sldMk cId="1668409599" sldId="714"/>
        </pc:sldMkLst>
        <pc:spChg chg="mod">
          <ac:chgData name="Tiffany Zyniewicz" userId="8f2fd665-9a33-4c86-bcf8-9fbac1a5659c" providerId="ADAL" clId="{494EDF1A-351D-4C20-AA07-C69A8F593724}" dt="2021-06-18T21:19:06.336" v="6956" actId="20577"/>
          <ac:spMkLst>
            <pc:docMk/>
            <pc:sldMk cId="1668409599" sldId="714"/>
            <ac:spMk id="5122" creationId="{00000000-0000-0000-0000-000000000000}"/>
          </ac:spMkLst>
        </pc:spChg>
        <pc:spChg chg="mod">
          <ac:chgData name="Tiffany Zyniewicz" userId="8f2fd665-9a33-4c86-bcf8-9fbac1a5659c" providerId="ADAL" clId="{494EDF1A-351D-4C20-AA07-C69A8F593724}" dt="2021-06-18T21:24:39.845" v="7259" actId="20577"/>
          <ac:spMkLst>
            <pc:docMk/>
            <pc:sldMk cId="1668409599" sldId="714"/>
            <ac:spMk id="5123" creationId="{00000000-0000-0000-0000-000000000000}"/>
          </ac:spMkLst>
        </pc:spChg>
      </pc:sldChg>
      <pc:sldChg chg="modSp add mod">
        <pc:chgData name="Tiffany Zyniewicz" userId="8f2fd665-9a33-4c86-bcf8-9fbac1a5659c" providerId="ADAL" clId="{494EDF1A-351D-4C20-AA07-C69A8F593724}" dt="2021-06-18T21:26:13.004" v="7452" actId="20577"/>
        <pc:sldMkLst>
          <pc:docMk/>
          <pc:sldMk cId="1515294320" sldId="715"/>
        </pc:sldMkLst>
        <pc:spChg chg="mod">
          <ac:chgData name="Tiffany Zyniewicz" userId="8f2fd665-9a33-4c86-bcf8-9fbac1a5659c" providerId="ADAL" clId="{494EDF1A-351D-4C20-AA07-C69A8F593724}" dt="2021-06-18T21:19:14.535" v="6958" actId="20577"/>
          <ac:spMkLst>
            <pc:docMk/>
            <pc:sldMk cId="1515294320" sldId="715"/>
            <ac:spMk id="5122" creationId="{00000000-0000-0000-0000-000000000000}"/>
          </ac:spMkLst>
        </pc:spChg>
        <pc:spChg chg="mod">
          <ac:chgData name="Tiffany Zyniewicz" userId="8f2fd665-9a33-4c86-bcf8-9fbac1a5659c" providerId="ADAL" clId="{494EDF1A-351D-4C20-AA07-C69A8F593724}" dt="2021-06-18T21:26:13.004" v="7452" actId="20577"/>
          <ac:spMkLst>
            <pc:docMk/>
            <pc:sldMk cId="1515294320" sldId="715"/>
            <ac:spMk id="5123" creationId="{00000000-0000-0000-0000-000000000000}"/>
          </ac:spMkLst>
        </pc:spChg>
      </pc:sldChg>
      <pc:sldChg chg="addSp modSp add mod">
        <pc:chgData name="Tiffany Zyniewicz" userId="8f2fd665-9a33-4c86-bcf8-9fbac1a5659c" providerId="ADAL" clId="{494EDF1A-351D-4C20-AA07-C69A8F593724}" dt="2021-06-18T23:52:04.672" v="15078" actId="1076"/>
        <pc:sldMkLst>
          <pc:docMk/>
          <pc:sldMk cId="3820562613" sldId="716"/>
        </pc:sldMkLst>
        <pc:spChg chg="mod">
          <ac:chgData name="Tiffany Zyniewicz" userId="8f2fd665-9a33-4c86-bcf8-9fbac1a5659c" providerId="ADAL" clId="{494EDF1A-351D-4C20-AA07-C69A8F593724}" dt="2021-06-18T21:19:20.735" v="6960" actId="20577"/>
          <ac:spMkLst>
            <pc:docMk/>
            <pc:sldMk cId="3820562613" sldId="716"/>
            <ac:spMk id="6146" creationId="{00000000-0000-0000-0000-000000000000}"/>
          </ac:spMkLst>
        </pc:spChg>
        <pc:spChg chg="mod">
          <ac:chgData name="Tiffany Zyniewicz" userId="8f2fd665-9a33-4c86-bcf8-9fbac1a5659c" providerId="ADAL" clId="{494EDF1A-351D-4C20-AA07-C69A8F593724}" dt="2021-06-18T21:27:03.697" v="7586" actId="20577"/>
          <ac:spMkLst>
            <pc:docMk/>
            <pc:sldMk cId="3820562613" sldId="716"/>
            <ac:spMk id="6147" creationId="{00000000-0000-0000-0000-000000000000}"/>
          </ac:spMkLst>
        </pc:spChg>
        <pc:picChg chg="add mod">
          <ac:chgData name="Tiffany Zyniewicz" userId="8f2fd665-9a33-4c86-bcf8-9fbac1a5659c" providerId="ADAL" clId="{494EDF1A-351D-4C20-AA07-C69A8F593724}" dt="2021-06-18T23:52:04.672" v="15078" actId="1076"/>
          <ac:picMkLst>
            <pc:docMk/>
            <pc:sldMk cId="3820562613" sldId="716"/>
            <ac:picMk id="7" creationId="{42E6195B-60FD-40F8-80AD-0DBDB0713CAA}"/>
          </ac:picMkLst>
        </pc:picChg>
      </pc:sldChg>
      <pc:sldChg chg="modSp add mod">
        <pc:chgData name="Tiffany Zyniewicz" userId="8f2fd665-9a33-4c86-bcf8-9fbac1a5659c" providerId="ADAL" clId="{494EDF1A-351D-4C20-AA07-C69A8F593724}" dt="2021-06-18T21:29:28.348" v="7674" actId="20577"/>
        <pc:sldMkLst>
          <pc:docMk/>
          <pc:sldMk cId="1557760057" sldId="717"/>
        </pc:sldMkLst>
        <pc:spChg chg="mod">
          <ac:chgData name="Tiffany Zyniewicz" userId="8f2fd665-9a33-4c86-bcf8-9fbac1a5659c" providerId="ADAL" clId="{494EDF1A-351D-4C20-AA07-C69A8F593724}" dt="2021-06-18T21:19:25.790" v="6961"/>
          <ac:spMkLst>
            <pc:docMk/>
            <pc:sldMk cId="1557760057" sldId="717"/>
            <ac:spMk id="6146" creationId="{00000000-0000-0000-0000-000000000000}"/>
          </ac:spMkLst>
        </pc:spChg>
        <pc:spChg chg="mod">
          <ac:chgData name="Tiffany Zyniewicz" userId="8f2fd665-9a33-4c86-bcf8-9fbac1a5659c" providerId="ADAL" clId="{494EDF1A-351D-4C20-AA07-C69A8F593724}" dt="2021-06-18T21:29:28.348" v="7674" actId="20577"/>
          <ac:spMkLst>
            <pc:docMk/>
            <pc:sldMk cId="1557760057" sldId="717"/>
            <ac:spMk id="6147" creationId="{00000000-0000-0000-0000-000000000000}"/>
          </ac:spMkLst>
        </pc:spChg>
      </pc:sldChg>
      <pc:sldChg chg="modSp add del mod">
        <pc:chgData name="Tiffany Zyniewicz" userId="8f2fd665-9a33-4c86-bcf8-9fbac1a5659c" providerId="ADAL" clId="{494EDF1A-351D-4C20-AA07-C69A8F593724}" dt="2021-06-18T21:29:42.121" v="7675" actId="47"/>
        <pc:sldMkLst>
          <pc:docMk/>
          <pc:sldMk cId="1793585660" sldId="718"/>
        </pc:sldMkLst>
        <pc:spChg chg="mod">
          <ac:chgData name="Tiffany Zyniewicz" userId="8f2fd665-9a33-4c86-bcf8-9fbac1a5659c" providerId="ADAL" clId="{494EDF1A-351D-4C20-AA07-C69A8F593724}" dt="2021-06-18T21:19:34.794" v="6962"/>
          <ac:spMkLst>
            <pc:docMk/>
            <pc:sldMk cId="1793585660" sldId="718"/>
            <ac:spMk id="6146" creationId="{00000000-0000-0000-0000-000000000000}"/>
          </ac:spMkLst>
        </pc:spChg>
      </pc:sldChg>
      <pc:sldChg chg="modSp add mod">
        <pc:chgData name="Tiffany Zyniewicz" userId="8f2fd665-9a33-4c86-bcf8-9fbac1a5659c" providerId="ADAL" clId="{494EDF1A-351D-4C20-AA07-C69A8F593724}" dt="2021-06-18T21:33:54.842" v="8010" actId="20577"/>
        <pc:sldMkLst>
          <pc:docMk/>
          <pc:sldMk cId="2590404181" sldId="719"/>
        </pc:sldMkLst>
        <pc:spChg chg="mod">
          <ac:chgData name="Tiffany Zyniewicz" userId="8f2fd665-9a33-4c86-bcf8-9fbac1a5659c" providerId="ADAL" clId="{494EDF1A-351D-4C20-AA07-C69A8F593724}" dt="2021-06-18T21:21:08.735" v="6966" actId="1076"/>
          <ac:spMkLst>
            <pc:docMk/>
            <pc:sldMk cId="2590404181" sldId="719"/>
            <ac:spMk id="2" creationId="{00000000-0000-0000-0000-000000000000}"/>
          </ac:spMkLst>
        </pc:spChg>
        <pc:spChg chg="mod">
          <ac:chgData name="Tiffany Zyniewicz" userId="8f2fd665-9a33-4c86-bcf8-9fbac1a5659c" providerId="ADAL" clId="{494EDF1A-351D-4C20-AA07-C69A8F593724}" dt="2021-06-18T21:18:42.861" v="6913"/>
          <ac:spMkLst>
            <pc:docMk/>
            <pc:sldMk cId="2590404181" sldId="719"/>
            <ac:spMk id="4" creationId="{00000000-0000-0000-0000-000000000000}"/>
          </ac:spMkLst>
        </pc:spChg>
        <pc:spChg chg="mod">
          <ac:chgData name="Tiffany Zyniewicz" userId="8f2fd665-9a33-4c86-bcf8-9fbac1a5659c" providerId="ADAL" clId="{494EDF1A-351D-4C20-AA07-C69A8F593724}" dt="2021-06-18T21:18:42.861" v="6913"/>
          <ac:spMkLst>
            <pc:docMk/>
            <pc:sldMk cId="2590404181" sldId="719"/>
            <ac:spMk id="5" creationId="{00000000-0000-0000-0000-000000000000}"/>
          </ac:spMkLst>
        </pc:spChg>
        <pc:graphicFrameChg chg="modGraphic">
          <ac:chgData name="Tiffany Zyniewicz" userId="8f2fd665-9a33-4c86-bcf8-9fbac1a5659c" providerId="ADAL" clId="{494EDF1A-351D-4C20-AA07-C69A8F593724}" dt="2021-06-18T21:33:54.842" v="8010" actId="20577"/>
          <ac:graphicFrameMkLst>
            <pc:docMk/>
            <pc:sldMk cId="2590404181" sldId="719"/>
            <ac:graphicFrameMk id="8" creationId="{BDB48780-4D40-4D15-B803-FE6265AE5DAD}"/>
          </ac:graphicFrameMkLst>
        </pc:graphicFrameChg>
      </pc:sldChg>
      <pc:sldChg chg="modSp add mod">
        <pc:chgData name="Tiffany Zyniewicz" userId="8f2fd665-9a33-4c86-bcf8-9fbac1a5659c" providerId="ADAL" clId="{494EDF1A-351D-4C20-AA07-C69A8F593724}" dt="2021-06-18T22:10:51.987" v="8945" actId="20577"/>
        <pc:sldMkLst>
          <pc:docMk/>
          <pc:sldMk cId="3456985407" sldId="720"/>
        </pc:sldMkLst>
        <pc:spChg chg="mod">
          <ac:chgData name="Tiffany Zyniewicz" userId="8f2fd665-9a33-4c86-bcf8-9fbac1a5659c" providerId="ADAL" clId="{494EDF1A-351D-4C20-AA07-C69A8F593724}" dt="2021-06-18T22:10:51.987" v="8945" actId="20577"/>
          <ac:spMkLst>
            <pc:docMk/>
            <pc:sldMk cId="3456985407" sldId="720"/>
            <ac:spMk id="11" creationId="{F5188F1B-242F-4FC0-9904-70A8B1104D4C}"/>
          </ac:spMkLst>
        </pc:spChg>
        <pc:spChg chg="mod">
          <ac:chgData name="Tiffany Zyniewicz" userId="8f2fd665-9a33-4c86-bcf8-9fbac1a5659c" providerId="ADAL" clId="{494EDF1A-351D-4C20-AA07-C69A8F593724}" dt="2021-06-18T22:09:58.335" v="8909" actId="20577"/>
          <ac:spMkLst>
            <pc:docMk/>
            <pc:sldMk cId="3456985407" sldId="720"/>
            <ac:spMk id="7171" creationId="{00000000-0000-0000-0000-000000000000}"/>
          </ac:spMkLst>
        </pc:spChg>
      </pc:sldChg>
      <pc:sldChg chg="modSp add mod">
        <pc:chgData name="Tiffany Zyniewicz" userId="8f2fd665-9a33-4c86-bcf8-9fbac1a5659c" providerId="ADAL" clId="{494EDF1A-351D-4C20-AA07-C69A8F593724}" dt="2021-06-18T22:38:22.861" v="12155" actId="113"/>
        <pc:sldMkLst>
          <pc:docMk/>
          <pc:sldMk cId="2994634596" sldId="721"/>
        </pc:sldMkLst>
        <pc:spChg chg="mod">
          <ac:chgData name="Tiffany Zyniewicz" userId="8f2fd665-9a33-4c86-bcf8-9fbac1a5659c" providerId="ADAL" clId="{494EDF1A-351D-4C20-AA07-C69A8F593724}" dt="2021-06-18T22:38:22.861" v="12155" actId="113"/>
          <ac:spMkLst>
            <pc:docMk/>
            <pc:sldMk cId="2994634596" sldId="721"/>
            <ac:spMk id="7171" creationId="{00000000-0000-0000-0000-000000000000}"/>
          </ac:spMkLst>
        </pc:spChg>
      </pc:sldChg>
      <pc:sldChg chg="modSp add mod">
        <pc:chgData name="Tiffany Zyniewicz" userId="8f2fd665-9a33-4c86-bcf8-9fbac1a5659c" providerId="ADAL" clId="{494EDF1A-351D-4C20-AA07-C69A8F593724}" dt="2021-06-18T22:38:27.156" v="12156" actId="113"/>
        <pc:sldMkLst>
          <pc:docMk/>
          <pc:sldMk cId="198660154" sldId="722"/>
        </pc:sldMkLst>
        <pc:spChg chg="mod">
          <ac:chgData name="Tiffany Zyniewicz" userId="8f2fd665-9a33-4c86-bcf8-9fbac1a5659c" providerId="ADAL" clId="{494EDF1A-351D-4C20-AA07-C69A8F593724}" dt="2021-06-18T22:38:27.156" v="12156" actId="113"/>
          <ac:spMkLst>
            <pc:docMk/>
            <pc:sldMk cId="198660154" sldId="722"/>
            <ac:spMk id="7171" creationId="{00000000-0000-0000-0000-000000000000}"/>
          </ac:spMkLst>
        </pc:spChg>
      </pc:sldChg>
      <pc:sldChg chg="modSp add mod">
        <pc:chgData name="Tiffany Zyniewicz" userId="8f2fd665-9a33-4c86-bcf8-9fbac1a5659c" providerId="ADAL" clId="{494EDF1A-351D-4C20-AA07-C69A8F593724}" dt="2021-06-18T22:38:32.097" v="12157" actId="113"/>
        <pc:sldMkLst>
          <pc:docMk/>
          <pc:sldMk cId="2772282132" sldId="723"/>
        </pc:sldMkLst>
        <pc:spChg chg="mod">
          <ac:chgData name="Tiffany Zyniewicz" userId="8f2fd665-9a33-4c86-bcf8-9fbac1a5659c" providerId="ADAL" clId="{494EDF1A-351D-4C20-AA07-C69A8F593724}" dt="2021-06-18T22:38:32.097" v="12157" actId="113"/>
          <ac:spMkLst>
            <pc:docMk/>
            <pc:sldMk cId="2772282132" sldId="723"/>
            <ac:spMk id="7171" creationId="{00000000-0000-0000-0000-000000000000}"/>
          </ac:spMkLst>
        </pc:spChg>
      </pc:sldChg>
      <pc:sldChg chg="modSp add mod">
        <pc:chgData name="Tiffany Zyniewicz" userId="8f2fd665-9a33-4c86-bcf8-9fbac1a5659c" providerId="ADAL" clId="{494EDF1A-351D-4C20-AA07-C69A8F593724}" dt="2021-06-18T22:38:38.287" v="12158" actId="113"/>
        <pc:sldMkLst>
          <pc:docMk/>
          <pc:sldMk cId="338645638" sldId="724"/>
        </pc:sldMkLst>
        <pc:spChg chg="mod">
          <ac:chgData name="Tiffany Zyniewicz" userId="8f2fd665-9a33-4c86-bcf8-9fbac1a5659c" providerId="ADAL" clId="{494EDF1A-351D-4C20-AA07-C69A8F593724}" dt="2021-06-18T22:38:38.287" v="12158" actId="113"/>
          <ac:spMkLst>
            <pc:docMk/>
            <pc:sldMk cId="338645638" sldId="724"/>
            <ac:spMk id="7171" creationId="{00000000-0000-0000-0000-000000000000}"/>
          </ac:spMkLst>
        </pc:spChg>
      </pc:sldChg>
      <pc:sldChg chg="modSp add mod">
        <pc:chgData name="Tiffany Zyniewicz" userId="8f2fd665-9a33-4c86-bcf8-9fbac1a5659c" providerId="ADAL" clId="{494EDF1A-351D-4C20-AA07-C69A8F593724}" dt="2021-06-18T22:42:45.949" v="12786" actId="20577"/>
        <pc:sldMkLst>
          <pc:docMk/>
          <pc:sldMk cId="1977209071" sldId="725"/>
        </pc:sldMkLst>
        <pc:spChg chg="mod">
          <ac:chgData name="Tiffany Zyniewicz" userId="8f2fd665-9a33-4c86-bcf8-9fbac1a5659c" providerId="ADAL" clId="{494EDF1A-351D-4C20-AA07-C69A8F593724}" dt="2021-06-18T22:42:45.949" v="12786" actId="20577"/>
          <ac:spMkLst>
            <pc:docMk/>
            <pc:sldMk cId="1977209071" sldId="725"/>
            <ac:spMk id="7171" creationId="{00000000-0000-0000-0000-000000000000}"/>
          </ac:spMkLst>
        </pc:spChg>
      </pc:sldChg>
      <pc:sldChg chg="modSp add mod">
        <pc:chgData name="Tiffany Zyniewicz" userId="8f2fd665-9a33-4c86-bcf8-9fbac1a5659c" providerId="ADAL" clId="{494EDF1A-351D-4C20-AA07-C69A8F593724}" dt="2021-06-18T22:52:44.959" v="14325" actId="313"/>
        <pc:sldMkLst>
          <pc:docMk/>
          <pc:sldMk cId="2049836513" sldId="726"/>
        </pc:sldMkLst>
        <pc:spChg chg="mod">
          <ac:chgData name="Tiffany Zyniewicz" userId="8f2fd665-9a33-4c86-bcf8-9fbac1a5659c" providerId="ADAL" clId="{494EDF1A-351D-4C20-AA07-C69A8F593724}" dt="2021-06-18T22:51:16.340" v="14009" actId="20577"/>
          <ac:spMkLst>
            <pc:docMk/>
            <pc:sldMk cId="2049836513" sldId="726"/>
            <ac:spMk id="9" creationId="{0A7113CB-872B-46C9-8ED0-233E58E69A49}"/>
          </ac:spMkLst>
        </pc:spChg>
        <pc:spChg chg="mod">
          <ac:chgData name="Tiffany Zyniewicz" userId="8f2fd665-9a33-4c86-bcf8-9fbac1a5659c" providerId="ADAL" clId="{494EDF1A-351D-4C20-AA07-C69A8F593724}" dt="2021-06-18T22:52:44.959" v="14325" actId="313"/>
          <ac:spMkLst>
            <pc:docMk/>
            <pc:sldMk cId="2049836513" sldId="726"/>
            <ac:spMk id="717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52235B0-F59D-4F31-85E6-EF005CCA9A57}" type="datetimeFigureOut">
              <a:rPr lang="en-US"/>
              <a:pPr>
                <a:defRPr/>
              </a:pPr>
              <a:t>3/30/2023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F9D4C33-2821-49F8-8AA6-30CA939CFF9A}" type="slidenum">
              <a:rPr lang="en-US"/>
              <a:pPr>
                <a:defRPr/>
              </a:pPr>
              <a:t>‹#›</a:t>
            </a:fld>
            <a:endParaRPr lang="en-US" dirty="0"/>
          </a:p>
        </p:txBody>
      </p:sp>
    </p:spTree>
    <p:extLst>
      <p:ext uri="{BB962C8B-B14F-4D97-AF65-F5344CB8AC3E}">
        <p14:creationId xmlns:p14="http://schemas.microsoft.com/office/powerpoint/2010/main" val="1219853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443B46-3867-42B8-9B90-F0060E094AC7}" type="datetimeFigureOut">
              <a:rPr lang="en-US"/>
              <a:pPr>
                <a:defRPr/>
              </a:pPr>
              <a:t>3/30/2023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270DF98-8515-4272-AE18-335A0D2356F1}" type="slidenum">
              <a:rPr lang="en-US"/>
              <a:pPr>
                <a:defRPr/>
              </a:pPr>
              <a:t>‹#›</a:t>
            </a:fld>
            <a:endParaRPr lang="en-US" dirty="0"/>
          </a:p>
        </p:txBody>
      </p:sp>
    </p:spTree>
    <p:extLst>
      <p:ext uri="{BB962C8B-B14F-4D97-AF65-F5344CB8AC3E}">
        <p14:creationId xmlns:p14="http://schemas.microsoft.com/office/powerpoint/2010/main" val="22237844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3963" y="3724275"/>
            <a:ext cx="6692900" cy="838200"/>
          </a:xfrm>
          <a:effectLst/>
        </p:spPr>
        <p:txBody>
          <a:bodyPr anchorCtr="1"/>
          <a:lstStyle>
            <a:lvl1pPr algn="ctr">
              <a:defRPr/>
            </a:lvl1pPr>
          </a:lstStyle>
          <a:p>
            <a:r>
              <a:rPr lang="en-US"/>
              <a:t>Click to edit Master title style</a:t>
            </a:r>
          </a:p>
        </p:txBody>
      </p:sp>
      <p:sp>
        <p:nvSpPr>
          <p:cNvPr id="181266" name="Rectangle 18"/>
          <p:cNvSpPr>
            <a:spLocks noGrp="1" noChangeArrowheads="1"/>
          </p:cNvSpPr>
          <p:nvPr>
            <p:ph type="subTitle" idx="1"/>
          </p:nvPr>
        </p:nvSpPr>
        <p:spPr>
          <a:xfrm>
            <a:off x="1371600" y="5307013"/>
            <a:ext cx="6400800" cy="533400"/>
          </a:xfrm>
        </p:spPr>
        <p:txBody>
          <a:bodyPr lIns="91440" tIns="45720" rIns="91440" bIns="45720"/>
          <a:lstStyle>
            <a:lvl1pPr marL="0" indent="0" algn="ctr">
              <a:buFontTx/>
              <a:buNone/>
              <a:defRPr sz="1800"/>
            </a:lvl1pPr>
          </a:lstStyle>
          <a:p>
            <a:r>
              <a:rPr lang="en-US"/>
              <a:t>Click to edit Master subtitle style</a:t>
            </a:r>
          </a:p>
        </p:txBody>
      </p:sp>
    </p:spTree>
    <p:extLst>
      <p:ext uri="{BB962C8B-B14F-4D97-AF65-F5344CB8AC3E}">
        <p14:creationId xmlns:p14="http://schemas.microsoft.com/office/powerpoint/2010/main" val="144573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71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7688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12347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661055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638937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00244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250237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04428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630988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80269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3388" y="1520675"/>
            <a:ext cx="8613775"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415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61671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801398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034099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574539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015893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161893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184988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890033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600802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5349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48518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136814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656634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260384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820316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05318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97651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613223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5875855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419765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68635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1566396"/>
            <a:ext cx="4230688" cy="36861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329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26495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52798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977059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26045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586348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481761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837444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455871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3002949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336069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79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3527065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23287749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17513332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pic>
        <p:nvPicPr>
          <p:cNvPr id="7" name="Picture 15" descr="ppt_opener.jpg">
            <a:extLst>
              <a:ext uri="{FF2B5EF4-FFF2-40B4-BE49-F238E27FC236}">
                <a16:creationId xmlns:a16="http://schemas.microsoft.com/office/drawing/2014/main" id="{3CFBD06F-7069-4C9A-A46B-6D8A7BC04A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0204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34164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15876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79028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41741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2670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8633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8143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32046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5809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13598443"/>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4980201"/>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12567708"/>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27251828"/>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70872725"/>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42983942"/>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91623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233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46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808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38644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2.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jpe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3388" y="716150"/>
            <a:ext cx="8524875" cy="388937"/>
          </a:xfrm>
          <a:prstGeom prst="rect">
            <a:avLst/>
          </a:prstGeom>
          <a:noFill/>
          <a:ln>
            <a:noFill/>
          </a:ln>
          <a:effectLst>
            <a:outerShdw blurRad="63500" dist="17961" dir="2700000" algn="ctr" rotWithShape="0">
              <a:schemeClr val="bg2">
                <a:alpha val="74998"/>
              </a:schemeClr>
            </a:outerShdw>
          </a:effectLst>
          <a:extLst>
            <a:ext uri="{FAA26D3D-D897-4be2-8F04-BA451C77F1D7}"/>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4"/>
          <p:cNvSpPr>
            <a:spLocks noGrp="1" noChangeArrowheads="1"/>
          </p:cNvSpPr>
          <p:nvPr>
            <p:ph type="body" idx="1"/>
          </p:nvPr>
        </p:nvSpPr>
        <p:spPr bwMode="auto">
          <a:xfrm>
            <a:off x="443753" y="1499160"/>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 Box 8"/>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1030" name="Text Box 11"/>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6" name="Text Box 13"/>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7" name="Straight Connector 6"/>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032" name="Picture 14" descr="WK_CMYK.jpg"/>
          <p:cNvPicPr>
            <a:picLocks noChangeAspect="1"/>
          </p:cNvPicPr>
          <p:nvPr userDrawn="1"/>
        </p:nvPicPr>
        <p:blipFill>
          <a:blip r:embed="rId54"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76233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 id="2147483736" r:id="rId43"/>
    <p:sldLayoutId id="2147483737" r:id="rId44"/>
    <p:sldLayoutId id="2147483738" r:id="rId45"/>
    <p:sldLayoutId id="2147483739" r:id="rId46"/>
    <p:sldLayoutId id="2147483740" r:id="rId47"/>
    <p:sldLayoutId id="2147483741" r:id="rId48"/>
    <p:sldLayoutId id="2147483742" r:id="rId49"/>
    <p:sldLayoutId id="2147483743" r:id="rId50"/>
    <p:sldLayoutId id="2147483744" r:id="rId51"/>
    <p:sldLayoutId id="2147483745" r:id="rId52"/>
  </p:sldLayoutIdLst>
  <p:hf hdr="0" ftr="0" dt="0"/>
  <p:txStyles>
    <p:titleStyle>
      <a:lvl1pPr algn="l" rtl="0" eaLnBrk="0" fontAlgn="base" hangingPunct="0">
        <a:lnSpc>
          <a:spcPct val="90000"/>
        </a:lnSpc>
        <a:spcBef>
          <a:spcPct val="0"/>
        </a:spcBef>
        <a:spcAft>
          <a:spcPct val="0"/>
        </a:spcAft>
        <a:defRPr sz="2800" b="1">
          <a:solidFill>
            <a:srgbClr val="186EC4"/>
          </a:solidFill>
          <a:latin typeface="Trebuchet MS" panose="020B0603020202020204" pitchFamily="34" charset="0"/>
          <a:ea typeface="Trebuchet MS" panose="020B0603020202020204" pitchFamily="34" charset="0"/>
          <a:cs typeface="+mj-cs"/>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342900" indent="-342900" algn="l" rtl="0" eaLnBrk="0" fontAlgn="base" hangingPunct="0">
        <a:lnSpc>
          <a:spcPct val="90000"/>
        </a:lnSpc>
        <a:spcBef>
          <a:spcPct val="60000"/>
        </a:spcBef>
        <a:spcAft>
          <a:spcPct val="0"/>
        </a:spcAft>
        <a:buClr>
          <a:srgbClr val="CC9900"/>
        </a:buClr>
        <a:buFont typeface="Wingdings" panose="05000000000000000000" pitchFamily="2" charset="2"/>
        <a:buChar char="v"/>
        <a:defRPr sz="2400">
          <a:solidFill>
            <a:schemeClr val="tx1"/>
          </a:solidFill>
          <a:latin typeface="Trebuchet MS" panose="020B0603020202020204" pitchFamily="34" charset="0"/>
          <a:ea typeface="Trebuchet MS" panose="020B0603020202020204" pitchFamily="34" charset="0"/>
          <a:cs typeface="+mn-cs"/>
        </a:defRPr>
      </a:lvl1pPr>
      <a:lvl2pPr marL="862013" indent="-404813" algn="l" rtl="0" eaLnBrk="0" fontAlgn="base" hangingPunct="0">
        <a:lnSpc>
          <a:spcPct val="90000"/>
        </a:lnSpc>
        <a:spcBef>
          <a:spcPct val="60000"/>
        </a:spcBef>
        <a:spcAft>
          <a:spcPct val="0"/>
        </a:spcAft>
        <a:buClr>
          <a:srgbClr val="CC9900"/>
        </a:buClr>
        <a:buFont typeface="Courier New" panose="02070309020205020404" pitchFamily="49" charset="0"/>
        <a:buChar char="o"/>
        <a:defRPr sz="2400">
          <a:solidFill>
            <a:schemeClr val="tx1"/>
          </a:solidFill>
          <a:latin typeface="Trebuchet MS" panose="020B0603020202020204" pitchFamily="34" charset="0"/>
          <a:ea typeface="Trebuchet MS" panose="020B0603020202020204" pitchFamily="34" charset="0"/>
        </a:defRPr>
      </a:lvl2pPr>
      <a:lvl3pPr marL="1204913" indent="-228600" algn="l" rtl="0" eaLnBrk="0" fontAlgn="base" hangingPunct="0">
        <a:lnSpc>
          <a:spcPct val="90000"/>
        </a:lnSpc>
        <a:spcBef>
          <a:spcPct val="60000"/>
        </a:spcBef>
        <a:spcAft>
          <a:spcPct val="0"/>
        </a:spcAft>
        <a:buClr>
          <a:srgbClr val="CC9900"/>
        </a:buClr>
        <a:buFont typeface="Wingdings" panose="05000000000000000000" pitchFamily="2" charset="2"/>
        <a:buChar char="§"/>
        <a:defRPr sz="2400">
          <a:solidFill>
            <a:schemeClr val="tx1"/>
          </a:solidFill>
          <a:latin typeface="Trebuchet MS" panose="020B0603020202020204" pitchFamily="34" charset="0"/>
          <a:ea typeface="Trebuchet MS" panose="020B0603020202020204" pitchFamily="34" charset="0"/>
        </a:defRPr>
      </a:lvl3pPr>
      <a:lvl4pPr marL="1600200" indent="-228600" algn="l" rtl="0" eaLnBrk="0" fontAlgn="base" hangingPunct="0">
        <a:lnSpc>
          <a:spcPct val="90000"/>
        </a:lnSpc>
        <a:spcBef>
          <a:spcPct val="60000"/>
        </a:spcBef>
        <a:spcAft>
          <a:spcPct val="0"/>
        </a:spcAft>
        <a:buClr>
          <a:srgbClr val="CC9900"/>
        </a:buClr>
        <a:buFont typeface="Wingdings" panose="05000000000000000000" pitchFamily="2" charset="2"/>
        <a:buChar char="Ø"/>
        <a:defRPr sz="2400">
          <a:solidFill>
            <a:schemeClr val="tx1"/>
          </a:solidFill>
          <a:latin typeface="Trebuchet MS" panose="020B0603020202020204" pitchFamily="34" charset="0"/>
          <a:ea typeface="Trebuchet MS" panose="020B0603020202020204" pitchFamily="34" charset="0"/>
        </a:defRPr>
      </a:lvl4pPr>
      <a:lvl5pPr marL="2057400" indent="-228600" algn="l" rtl="0" eaLnBrk="0" fontAlgn="base" hangingPunct="0">
        <a:lnSpc>
          <a:spcPct val="90000"/>
        </a:lnSpc>
        <a:spcBef>
          <a:spcPct val="60000"/>
        </a:spcBef>
        <a:spcAft>
          <a:spcPct val="0"/>
        </a:spcAft>
        <a:buClr>
          <a:srgbClr val="CC9900"/>
        </a:buClr>
        <a:buChar char="•"/>
        <a:defRPr sz="2400">
          <a:solidFill>
            <a:schemeClr val="tx1"/>
          </a:solidFill>
          <a:latin typeface="Trebuchet MS" panose="020B0603020202020204" pitchFamily="34" charset="0"/>
          <a:ea typeface="Trebuchet MS" panose="020B0603020202020204" pitchFamily="34"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3/30/2023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
        <p:nvSpPr>
          <p:cNvPr id="13" name="Text Box 8">
            <a:extLst>
              <a:ext uri="{FF2B5EF4-FFF2-40B4-BE49-F238E27FC236}">
                <a16:creationId xmlns:a16="http://schemas.microsoft.com/office/drawing/2014/main" id="{F029EAF6-938E-4512-808B-60327340B635}"/>
              </a:ext>
            </a:extLst>
          </p:cNvPr>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14" name="Text Box 11">
            <a:extLst>
              <a:ext uri="{FF2B5EF4-FFF2-40B4-BE49-F238E27FC236}">
                <a16:creationId xmlns:a16="http://schemas.microsoft.com/office/drawing/2014/main" id="{E53F8E75-829C-4E57-AE4C-6CC34D936DE3}"/>
              </a:ext>
            </a:extLst>
          </p:cNvPr>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15" name="Text Box 13">
            <a:extLst>
              <a:ext uri="{FF2B5EF4-FFF2-40B4-BE49-F238E27FC236}">
                <a16:creationId xmlns:a16="http://schemas.microsoft.com/office/drawing/2014/main" id="{633F9AB8-D309-4299-B4ED-E0CE4C58F2DB}"/>
              </a:ext>
            </a:extLst>
          </p:cNvPr>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16" name="Straight Connector 15">
            <a:extLst>
              <a:ext uri="{FF2B5EF4-FFF2-40B4-BE49-F238E27FC236}">
                <a16:creationId xmlns:a16="http://schemas.microsoft.com/office/drawing/2014/main" id="{708881CA-CC38-415B-A946-7A9A77385DA4}"/>
              </a:ext>
            </a:extLst>
          </p:cNvPr>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7" name="Picture 14" descr="WK_CMYK.jpg">
            <a:extLst>
              <a:ext uri="{FF2B5EF4-FFF2-40B4-BE49-F238E27FC236}">
                <a16:creationId xmlns:a16="http://schemas.microsoft.com/office/drawing/2014/main" id="{95CA37B2-670D-42B9-AEE6-7F294B4AFD32}"/>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732978"/>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083E64-2FB5-4C02-9EF1-86CC90A4647B}"/>
              </a:ext>
            </a:extLst>
          </p:cNvPr>
          <p:cNvSpPr>
            <a:spLocks noGrp="1"/>
          </p:cNvSpPr>
          <p:nvPr>
            <p:ph idx="1"/>
          </p:nvPr>
        </p:nvSpPr>
        <p:spPr>
          <a:xfrm>
            <a:off x="0" y="884067"/>
            <a:ext cx="9144000" cy="5696140"/>
          </a:xfrm>
        </p:spPr>
        <p:txBody>
          <a:bodyPr/>
          <a:lstStyle/>
          <a:p>
            <a:pPr marL="0" indent="0" algn="ctr">
              <a:buNone/>
            </a:pPr>
            <a:endParaRPr lang="en-US" dirty="0"/>
          </a:p>
          <a:p>
            <a:pPr marL="0" indent="0" algn="ctr">
              <a:buNone/>
            </a:pPr>
            <a:r>
              <a:rPr lang="en-US" sz="5400" b="1" dirty="0">
                <a:solidFill>
                  <a:schemeClr val="tx1"/>
                </a:solidFill>
              </a:rPr>
              <a:t>Introduction to Clinical Pharmacology </a:t>
            </a:r>
            <a:br>
              <a:rPr lang="en-US" sz="5400" b="1" dirty="0">
                <a:solidFill>
                  <a:schemeClr val="tx1"/>
                </a:solidFill>
              </a:rPr>
            </a:br>
            <a:br>
              <a:rPr lang="en-US" sz="5400" b="1" dirty="0">
                <a:solidFill>
                  <a:schemeClr val="tx1"/>
                </a:solidFill>
              </a:rPr>
            </a:br>
            <a:r>
              <a:rPr lang="en-US" sz="5400" b="1" dirty="0">
                <a:solidFill>
                  <a:schemeClr val="tx1"/>
                </a:solidFill>
              </a:rPr>
              <a:t>Chapter 31</a:t>
            </a:r>
            <a:br>
              <a:rPr lang="en-US" sz="5400" b="1" dirty="0">
                <a:solidFill>
                  <a:schemeClr val="tx1"/>
                </a:solidFill>
              </a:rPr>
            </a:br>
            <a:r>
              <a:rPr lang="en-US" sz="5400" b="1" dirty="0">
                <a:solidFill>
                  <a:schemeClr val="tx1"/>
                </a:solidFill>
              </a:rPr>
              <a:t>Lower Respiratory System Drugs</a:t>
            </a:r>
            <a:endParaRPr lang="en-US" sz="5400" b="1" dirty="0"/>
          </a:p>
        </p:txBody>
      </p:sp>
    </p:spTree>
    <p:extLst>
      <p:ext uri="{BB962C8B-B14F-4D97-AF65-F5344CB8AC3E}">
        <p14:creationId xmlns:p14="http://schemas.microsoft.com/office/powerpoint/2010/main" val="1046193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Picture Describes about the Inhaled Steroids—Interactions"/>
          <p:cNvSpPr>
            <a:spLocks noGrp="1"/>
          </p:cNvSpPr>
          <p:nvPr>
            <p:ph type="title"/>
          </p:nvPr>
        </p:nvSpPr>
        <p:spPr>
          <a:xfrm>
            <a:off x="-1186" y="123878"/>
            <a:ext cx="8368497" cy="1134319"/>
          </a:xfrm>
        </p:spPr>
        <p:txBody>
          <a:bodyPr/>
          <a:lstStyle/>
          <a:p>
            <a:r>
              <a:rPr lang="en-US" altLang="en-US" b="1" dirty="0">
                <a:latin typeface="Trebuchet MS"/>
              </a:rPr>
              <a:t>Inhaled Steroids—</a:t>
            </a:r>
            <a:r>
              <a:rPr lang="en-US" altLang="en-US" b="1" dirty="0">
                <a:latin typeface="Trebuchet MS"/>
                <a:cs typeface="Trebuchet MS" pitchFamily="34" charset="0"/>
              </a:rPr>
              <a:t>Interactions #1</a:t>
            </a:r>
            <a:endParaRPr lang="en-IN" b="1" dirty="0"/>
          </a:p>
        </p:txBody>
      </p:sp>
      <p:pic>
        <p:nvPicPr>
          <p:cNvPr id="4" name="Content Placeholder 3" descr="This Picture Describes about the Inhaled Steroid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76446"/>
            <a:ext cx="9144000" cy="5949387"/>
          </a:xfrm>
        </p:spPr>
      </p:pic>
    </p:spTree>
    <p:extLst>
      <p:ext uri="{BB962C8B-B14F-4D97-AF65-F5344CB8AC3E}">
        <p14:creationId xmlns:p14="http://schemas.microsoft.com/office/powerpoint/2010/main" val="406326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498"/>
            <a:ext cx="9144000" cy="1145894"/>
          </a:xfrm>
        </p:spPr>
        <p:txBody>
          <a:bodyPr/>
          <a:lstStyle/>
          <a:p>
            <a:r>
              <a:rPr lang="en-US" altLang="en-US" dirty="0">
                <a:latin typeface="Trebuchet MS"/>
              </a:rPr>
              <a:t>Inhaled Steroids—</a:t>
            </a:r>
            <a:r>
              <a:rPr lang="en-US" altLang="en-US" dirty="0">
                <a:latin typeface="Trebuchet MS"/>
                <a:cs typeface="Trebuchet MS" pitchFamily="34" charset="0"/>
              </a:rPr>
              <a:t>Interactions #2</a:t>
            </a:r>
            <a:endParaRPr lang="en-IN" dirty="0"/>
          </a:p>
        </p:txBody>
      </p:sp>
      <p:pic>
        <p:nvPicPr>
          <p:cNvPr id="4" name="Content Placeholder 3" descr="This Picture Describes about the Inhaled Steroid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18572"/>
            <a:ext cx="9144000" cy="6065134"/>
          </a:xfrm>
        </p:spPr>
      </p:pic>
      <p:sp>
        <p:nvSpPr>
          <p:cNvPr id="3" name="Arrow: Up 2">
            <a:extLst>
              <a:ext uri="{FF2B5EF4-FFF2-40B4-BE49-F238E27FC236}">
                <a16:creationId xmlns:a16="http://schemas.microsoft.com/office/drawing/2014/main" id="{2F3CCF1B-10D7-400F-96E2-EA15FAA28FD2}"/>
              </a:ext>
            </a:extLst>
          </p:cNvPr>
          <p:cNvSpPr/>
          <p:nvPr/>
        </p:nvSpPr>
        <p:spPr>
          <a:xfrm>
            <a:off x="6574420" y="2801073"/>
            <a:ext cx="1134319" cy="810228"/>
          </a:xfrm>
          <a:prstGeom prst="upArrow">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02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72"/>
            <a:ext cx="9225023" cy="1169043"/>
          </a:xfrm>
        </p:spPr>
        <p:txBody>
          <a:bodyPr/>
          <a:lstStyle/>
          <a:p>
            <a:r>
              <a:rPr lang="en-US" altLang="en-US" sz="4000" b="1" dirty="0">
                <a:latin typeface="Trebuchet MS"/>
              </a:rPr>
              <a:t>Xanthine Derivative Bronchodilators—Actions and Uses</a:t>
            </a:r>
            <a:endParaRPr lang="en-IN" sz="4000" b="1" dirty="0"/>
          </a:p>
        </p:txBody>
      </p:sp>
      <p:sp>
        <p:nvSpPr>
          <p:cNvPr id="3" name="Content Placeholder 2"/>
          <p:cNvSpPr>
            <a:spLocks noGrp="1"/>
          </p:cNvSpPr>
          <p:nvPr>
            <p:ph idx="1"/>
          </p:nvPr>
        </p:nvSpPr>
        <p:spPr>
          <a:xfrm>
            <a:off x="0" y="1169043"/>
            <a:ext cx="9144000" cy="5688957"/>
          </a:xfrm>
        </p:spPr>
        <p:txBody>
          <a:bodyPr/>
          <a:lstStyle/>
          <a:p>
            <a:pPr lvl="1">
              <a:buFont typeface="Wingdings" pitchFamily="2" charset="2"/>
              <a:buChar char="v"/>
            </a:pPr>
            <a:r>
              <a:rPr lang="en-US" sz="3200" b="1" dirty="0">
                <a:ea typeface="+mn-lt"/>
                <a:cs typeface="+mn-lt"/>
              </a:rPr>
              <a:t>Actions</a:t>
            </a:r>
          </a:p>
          <a:p>
            <a:pPr lvl="2">
              <a:buFont typeface="Courier New" pitchFamily="49" charset="0"/>
              <a:buChar char="o"/>
            </a:pPr>
            <a:r>
              <a:rPr lang="en-US" sz="2800" b="1" dirty="0">
                <a:ea typeface="+mn-lt"/>
                <a:cs typeface="+mn-lt"/>
              </a:rPr>
              <a:t>Stimulate the central nervous system to promote bronchodilation; cause direct relaxation of the smooth muscle to the bronchi</a:t>
            </a:r>
          </a:p>
          <a:p>
            <a:pPr lvl="1">
              <a:buFont typeface="Wingdings" pitchFamily="2" charset="2"/>
              <a:buChar char="v"/>
            </a:pPr>
            <a:r>
              <a:rPr lang="en-US" sz="3200" b="1" dirty="0">
                <a:ea typeface="+mn-lt"/>
                <a:cs typeface="+mn-lt"/>
              </a:rPr>
              <a:t>Uses</a:t>
            </a:r>
          </a:p>
          <a:p>
            <a:pPr lvl="2">
              <a:buFont typeface="Courier New" pitchFamily="49" charset="0"/>
              <a:buChar char="o"/>
            </a:pPr>
            <a:r>
              <a:rPr lang="en-US" sz="2800" b="1" dirty="0">
                <a:ea typeface="+mn-lt"/>
                <a:cs typeface="+mn-lt"/>
              </a:rPr>
              <a:t>Symptomatic relief or prevention of bronchial asthma</a:t>
            </a:r>
          </a:p>
          <a:p>
            <a:pPr lvl="2">
              <a:buFont typeface="Courier New" pitchFamily="49" charset="0"/>
              <a:buChar char="o"/>
            </a:pPr>
            <a:r>
              <a:rPr lang="en-US" sz="2800" b="1" dirty="0">
                <a:ea typeface="+mn-lt"/>
                <a:cs typeface="+mn-lt"/>
              </a:rPr>
              <a:t>Treatment of reversible bronchospasm associated with chronic bronchitis and emphysema</a:t>
            </a:r>
          </a:p>
        </p:txBody>
      </p:sp>
    </p:spTree>
    <p:extLst>
      <p:ext uri="{BB962C8B-B14F-4D97-AF65-F5344CB8AC3E}">
        <p14:creationId xmlns:p14="http://schemas.microsoft.com/office/powerpoint/2010/main" val="243079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96" y="-104174"/>
            <a:ext cx="9630137" cy="1145894"/>
          </a:xfrm>
        </p:spPr>
        <p:txBody>
          <a:bodyPr/>
          <a:lstStyle/>
          <a:p>
            <a:r>
              <a:rPr lang="en-US" altLang="en-US" b="1" dirty="0">
                <a:latin typeface="Trebuchet MS"/>
              </a:rPr>
              <a:t>Xanthine Derivative Bronchodilators-</a:t>
            </a:r>
            <a:r>
              <a:rPr lang="en-US" altLang="en-US" b="1" dirty="0">
                <a:latin typeface="Trebuchet MS"/>
                <a:cs typeface="Trebuchet MS" pitchFamily="34" charset="0"/>
              </a:rPr>
              <a:t>Adverse Reactions #1</a:t>
            </a:r>
            <a:endParaRPr lang="en-IN" b="1" dirty="0"/>
          </a:p>
        </p:txBody>
      </p:sp>
      <p:sp>
        <p:nvSpPr>
          <p:cNvPr id="3" name="Content Placeholder 2"/>
          <p:cNvSpPr>
            <a:spLocks noGrp="1"/>
          </p:cNvSpPr>
          <p:nvPr>
            <p:ph sz="half" idx="1"/>
          </p:nvPr>
        </p:nvSpPr>
        <p:spPr>
          <a:xfrm>
            <a:off x="0" y="1658993"/>
            <a:ext cx="9340769" cy="5673569"/>
          </a:xfrm>
        </p:spPr>
        <p:txBody>
          <a:bodyPr/>
          <a:lstStyle/>
          <a:p>
            <a:pPr eaLnBrk="1" hangingPunct="1"/>
            <a:r>
              <a:rPr lang="en-US" altLang="en-US" sz="4000" b="1" dirty="0">
                <a:cs typeface="Trebuchet MS" pitchFamily="34" charset="0"/>
              </a:rPr>
              <a:t>Central Nervous System Reactions: </a:t>
            </a:r>
          </a:p>
          <a:p>
            <a:pPr marL="966787" lvl="1" indent="-342900"/>
            <a:r>
              <a:rPr lang="en-US" altLang="en-US" sz="4000" b="1" dirty="0">
                <a:latin typeface="Trebuchet MS"/>
              </a:rPr>
              <a:t>Restlessness</a:t>
            </a:r>
          </a:p>
          <a:p>
            <a:pPr marL="966787" lvl="1" indent="-342900"/>
            <a:r>
              <a:rPr lang="en-US" altLang="en-US" sz="4000" b="1" dirty="0">
                <a:latin typeface="Trebuchet MS"/>
              </a:rPr>
              <a:t>Irritability</a:t>
            </a:r>
          </a:p>
          <a:p>
            <a:pPr marL="966787" lvl="1" indent="-342900"/>
            <a:r>
              <a:rPr lang="en-US" altLang="en-US" sz="4000" b="1" dirty="0">
                <a:latin typeface="Trebuchet MS"/>
              </a:rPr>
              <a:t>Headache</a:t>
            </a:r>
          </a:p>
          <a:p>
            <a:pPr marL="966787" lvl="1" indent="-342900"/>
            <a:r>
              <a:rPr lang="en-US" altLang="en-US" sz="4000" b="1" dirty="0">
                <a:latin typeface="Trebuchet MS"/>
              </a:rPr>
              <a:t>Nervousness</a:t>
            </a:r>
          </a:p>
          <a:p>
            <a:pPr marL="966787" lvl="1" indent="-342900"/>
            <a:r>
              <a:rPr lang="en-US" altLang="en-US" sz="4000" b="1" dirty="0">
                <a:latin typeface="Trebuchet MS"/>
              </a:rPr>
              <a:t>Tremors</a:t>
            </a:r>
          </a:p>
          <a:p>
            <a:endParaRPr lang="en-IN" sz="2800" dirty="0"/>
          </a:p>
        </p:txBody>
      </p:sp>
      <p:pic>
        <p:nvPicPr>
          <p:cNvPr id="5" name="Picture 2" descr="This Picture Describes about the Xanthine Derivative Bronchodilators—Adverse Reactions ">
            <a:extLst>
              <a:ext uri="{FF2B5EF4-FFF2-40B4-BE49-F238E27FC236}">
                <a16:creationId xmlns:a16="http://schemas.microsoft.com/office/drawing/2014/main" id="{ADB7DB03-5359-4F92-86DF-0C05BA6496A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92456" y="2291787"/>
            <a:ext cx="2951544" cy="456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2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1" y="-138897"/>
            <a:ext cx="9618562" cy="1192192"/>
          </a:xfrm>
        </p:spPr>
        <p:txBody>
          <a:bodyPr/>
          <a:lstStyle/>
          <a:p>
            <a:r>
              <a:rPr lang="en-US" altLang="en-US" b="1" dirty="0">
                <a:latin typeface="Trebuchet MS"/>
              </a:rPr>
              <a:t>Xanthine Derivative Bronchodilators—</a:t>
            </a:r>
            <a:r>
              <a:rPr lang="en-US" altLang="en-US" b="1" dirty="0">
                <a:latin typeface="Trebuchet MS"/>
                <a:cs typeface="Trebuchet MS" pitchFamily="34" charset="0"/>
              </a:rPr>
              <a:t>Adverse Reactions #2</a:t>
            </a:r>
            <a:endParaRPr lang="en-IN" b="1" dirty="0"/>
          </a:p>
        </p:txBody>
      </p:sp>
      <p:sp>
        <p:nvSpPr>
          <p:cNvPr id="3" name="Content Placeholder 2"/>
          <p:cNvSpPr>
            <a:spLocks noGrp="1"/>
          </p:cNvSpPr>
          <p:nvPr>
            <p:ph sz="half" idx="1"/>
          </p:nvPr>
        </p:nvSpPr>
        <p:spPr>
          <a:xfrm>
            <a:off x="-150471" y="1157468"/>
            <a:ext cx="9294471" cy="5700532"/>
          </a:xfrm>
        </p:spPr>
        <p:txBody>
          <a:bodyPr/>
          <a:lstStyle/>
          <a:p>
            <a:pPr eaLnBrk="1" hangingPunct="1"/>
            <a:r>
              <a:rPr lang="en-US" altLang="en-US" sz="4000" b="1" dirty="0">
                <a:cs typeface="Trebuchet MS" pitchFamily="34" charset="0"/>
              </a:rPr>
              <a:t>Cardiovascular System Reactions: </a:t>
            </a:r>
          </a:p>
          <a:p>
            <a:pPr marL="966787" lvl="1" indent="-342900"/>
            <a:r>
              <a:rPr lang="en-US" altLang="en-US" sz="4000" b="1" dirty="0">
                <a:latin typeface="Trebuchet MS"/>
              </a:rPr>
              <a:t>Tachycardia </a:t>
            </a:r>
          </a:p>
          <a:p>
            <a:pPr marL="966787" lvl="1" indent="-342900"/>
            <a:r>
              <a:rPr lang="en-US" altLang="en-US" sz="4000" b="1" dirty="0">
                <a:latin typeface="Trebuchet MS"/>
              </a:rPr>
              <a:t>Palpations</a:t>
            </a:r>
          </a:p>
          <a:p>
            <a:pPr marL="966787" lvl="1" indent="-342900"/>
            <a:r>
              <a:rPr lang="en-US" altLang="en-US" sz="4000" b="1" dirty="0">
                <a:latin typeface="Trebuchet MS"/>
              </a:rPr>
              <a:t>ECG changes</a:t>
            </a:r>
          </a:p>
          <a:p>
            <a:pPr marL="966787" lvl="1" indent="-342900"/>
            <a:r>
              <a:rPr lang="en-US" altLang="en-US" sz="4000" b="1" dirty="0">
                <a:latin typeface="Trebuchet MS"/>
              </a:rPr>
              <a:t>Increased respirations</a:t>
            </a:r>
          </a:p>
          <a:p>
            <a:endParaRPr lang="en-IN" sz="2800" dirty="0"/>
          </a:p>
        </p:txBody>
      </p:sp>
      <p:pic>
        <p:nvPicPr>
          <p:cNvPr id="5" name="Picture 2" descr="This Picture Describes about the Xanthine Derivative Bronchodilators—Adverse Reactions ">
            <a:extLst>
              <a:ext uri="{FF2B5EF4-FFF2-40B4-BE49-F238E27FC236}">
                <a16:creationId xmlns:a16="http://schemas.microsoft.com/office/drawing/2014/main" id="{9BFB2EBE-1AA3-4946-AAA7-A473CA8D45B7}"/>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261904" y="1828801"/>
            <a:ext cx="2882096" cy="496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76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96" y="-98773"/>
            <a:ext cx="9421792" cy="1221517"/>
          </a:xfrm>
        </p:spPr>
        <p:txBody>
          <a:bodyPr/>
          <a:lstStyle/>
          <a:p>
            <a:r>
              <a:rPr lang="en-US" altLang="en-US" b="1" dirty="0">
                <a:latin typeface="Trebuchet MS"/>
              </a:rPr>
              <a:t>Xanthine Derivative Bronchodilators-</a:t>
            </a:r>
            <a:r>
              <a:rPr lang="en-US" altLang="en-US" b="1" dirty="0">
                <a:latin typeface="Trebuchet MS"/>
                <a:cs typeface="Trebuchet MS" pitchFamily="34" charset="0"/>
              </a:rPr>
              <a:t>Adverse Reactions #3</a:t>
            </a:r>
            <a:endParaRPr lang="en-IN" b="1" dirty="0"/>
          </a:p>
        </p:txBody>
      </p:sp>
      <p:sp>
        <p:nvSpPr>
          <p:cNvPr id="3" name="Content Placeholder 2"/>
          <p:cNvSpPr>
            <a:spLocks noGrp="1"/>
          </p:cNvSpPr>
          <p:nvPr>
            <p:ph sz="half" idx="1"/>
          </p:nvPr>
        </p:nvSpPr>
        <p:spPr>
          <a:xfrm>
            <a:off x="0" y="1030428"/>
            <a:ext cx="6169306" cy="5723399"/>
          </a:xfrm>
        </p:spPr>
        <p:txBody>
          <a:bodyPr/>
          <a:lstStyle/>
          <a:p>
            <a:pPr eaLnBrk="1" hangingPunct="1"/>
            <a:r>
              <a:rPr lang="en-US" altLang="en-US" sz="4800" b="1" dirty="0">
                <a:cs typeface="Trebuchet MS" pitchFamily="34" charset="0"/>
              </a:rPr>
              <a:t>Other Reactions: </a:t>
            </a:r>
          </a:p>
          <a:p>
            <a:pPr marL="966787" lvl="1" indent="-342900"/>
            <a:r>
              <a:rPr lang="en-US" altLang="en-US" sz="4400" b="1" dirty="0">
                <a:latin typeface="Trebuchet MS"/>
              </a:rPr>
              <a:t>Nausea</a:t>
            </a:r>
          </a:p>
          <a:p>
            <a:pPr marL="966787" lvl="1" indent="-342900"/>
            <a:r>
              <a:rPr lang="en-US" altLang="en-US" sz="4400" b="1" dirty="0">
                <a:latin typeface="Trebuchet MS"/>
              </a:rPr>
              <a:t>Vomiting</a:t>
            </a:r>
          </a:p>
          <a:p>
            <a:pPr marL="966787" lvl="1" indent="-342900"/>
            <a:r>
              <a:rPr lang="en-US" altLang="en-US" sz="4400" b="1" dirty="0">
                <a:latin typeface="Trebuchet MS"/>
              </a:rPr>
              <a:t>Fever</a:t>
            </a:r>
          </a:p>
          <a:p>
            <a:pPr marL="966787" lvl="1" indent="-342900"/>
            <a:r>
              <a:rPr lang="en-US" altLang="en-US" sz="4400" b="1" dirty="0">
                <a:latin typeface="Trebuchet MS"/>
              </a:rPr>
              <a:t>Hyperglycemia</a:t>
            </a:r>
          </a:p>
          <a:p>
            <a:pPr marL="966787" lvl="1" indent="-342900"/>
            <a:r>
              <a:rPr lang="en-US" altLang="en-US" sz="4400" b="1" dirty="0">
                <a:latin typeface="Trebuchet MS"/>
              </a:rPr>
              <a:t>Flushing</a:t>
            </a:r>
          </a:p>
          <a:p>
            <a:pPr marL="966787" lvl="1" indent="-342900"/>
            <a:r>
              <a:rPr lang="en-US" altLang="en-US" sz="4400" b="1" dirty="0">
                <a:latin typeface="Trebuchet MS"/>
              </a:rPr>
              <a:t>Alopecia</a:t>
            </a:r>
          </a:p>
        </p:txBody>
      </p:sp>
      <p:pic>
        <p:nvPicPr>
          <p:cNvPr id="5" name="Picture 2" descr="This Picture Describes about the Xanthine Derivative Bronchodilators—Adverse Reactions ">
            <a:extLst>
              <a:ext uri="{FF2B5EF4-FFF2-40B4-BE49-F238E27FC236}">
                <a16:creationId xmlns:a16="http://schemas.microsoft.com/office/drawing/2014/main" id="{3071F1A3-8290-44C9-B881-52BCB2CA88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69306" y="2847372"/>
            <a:ext cx="2877126" cy="401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17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73"/>
            <a:ext cx="9144000" cy="1145894"/>
          </a:xfrm>
        </p:spPr>
        <p:txBody>
          <a:bodyPr/>
          <a:lstStyle/>
          <a:p>
            <a:r>
              <a:rPr lang="en-US" altLang="en-US" sz="4000" b="1" dirty="0">
                <a:latin typeface="Trebuchet MS"/>
              </a:rPr>
              <a:t>Xanthine Derivative Bronchodilators—</a:t>
            </a:r>
            <a:r>
              <a:rPr lang="en-US" altLang="en-US" sz="4000" b="1" dirty="0">
                <a:latin typeface="Trebuchet MS"/>
                <a:cs typeface="Trebuchet MS" pitchFamily="34" charset="0"/>
              </a:rPr>
              <a:t>Contraindications</a:t>
            </a:r>
            <a:endParaRPr lang="en-IN" sz="4000" b="1" dirty="0"/>
          </a:p>
        </p:txBody>
      </p:sp>
      <p:sp>
        <p:nvSpPr>
          <p:cNvPr id="3" name="Content Placeholder 2"/>
          <p:cNvSpPr>
            <a:spLocks noGrp="1"/>
          </p:cNvSpPr>
          <p:nvPr>
            <p:ph sz="half" idx="1"/>
          </p:nvPr>
        </p:nvSpPr>
        <p:spPr>
          <a:xfrm>
            <a:off x="1" y="1041721"/>
            <a:ext cx="9143999" cy="5673568"/>
          </a:xfrm>
        </p:spPr>
        <p:txBody>
          <a:bodyPr/>
          <a:lstStyle/>
          <a:p>
            <a:pPr eaLnBrk="1" hangingPunct="1"/>
            <a:r>
              <a:rPr lang="en-US" altLang="en-US" sz="4400" b="1" dirty="0">
                <a:cs typeface="Trebuchet MS" pitchFamily="34" charset="0"/>
              </a:rPr>
              <a:t>Contraindicated in clients with:</a:t>
            </a:r>
            <a:endParaRPr lang="en-US" altLang="en-US" sz="4400" b="1" dirty="0"/>
          </a:p>
          <a:p>
            <a:pPr lvl="1" eaLnBrk="1" hangingPunct="1"/>
            <a:r>
              <a:rPr lang="en-US" altLang="en-US" sz="4000" b="1" dirty="0">
                <a:latin typeface="Trebuchet MS"/>
              </a:rPr>
              <a:t>Known hypersensitivity to the drugs</a:t>
            </a:r>
          </a:p>
          <a:p>
            <a:pPr lvl="1" eaLnBrk="1" hangingPunct="1"/>
            <a:r>
              <a:rPr lang="en-US" altLang="en-US" sz="4000" b="1" dirty="0">
                <a:latin typeface="Trebuchet MS"/>
              </a:rPr>
              <a:t>Peptic ulcers</a:t>
            </a:r>
          </a:p>
          <a:p>
            <a:pPr lvl="1" eaLnBrk="1" hangingPunct="1"/>
            <a:r>
              <a:rPr lang="en-US" altLang="en-US" sz="4000" b="1" dirty="0">
                <a:latin typeface="Trebuchet MS"/>
              </a:rPr>
              <a:t>Seizure disorders</a:t>
            </a:r>
          </a:p>
          <a:p>
            <a:pPr lvl="1" eaLnBrk="1" hangingPunct="1"/>
            <a:r>
              <a:rPr lang="en-US" altLang="en-US" sz="4000" b="1" dirty="0">
                <a:latin typeface="Trebuchet MS"/>
              </a:rPr>
              <a:t>Serious uncontrolled arrhythmias</a:t>
            </a:r>
          </a:p>
        </p:txBody>
      </p:sp>
      <p:pic>
        <p:nvPicPr>
          <p:cNvPr id="5" name="Picture 2" descr="This Picture Describes about the Xanthine Derivative Bronchodilators—Contraindica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57732" y="5359078"/>
            <a:ext cx="2986268" cy="149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8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72"/>
            <a:ext cx="9144000" cy="1231900"/>
          </a:xfrm>
        </p:spPr>
        <p:txBody>
          <a:bodyPr/>
          <a:lstStyle/>
          <a:p>
            <a:r>
              <a:rPr lang="en-US" altLang="en-US" b="1" dirty="0">
                <a:latin typeface="Trebuchet MS"/>
              </a:rPr>
              <a:t>Xanthine Derivative Bronchodilators—Precautions</a:t>
            </a:r>
            <a:endParaRPr lang="en-IN" b="1" dirty="0"/>
          </a:p>
        </p:txBody>
      </p:sp>
      <p:sp>
        <p:nvSpPr>
          <p:cNvPr id="3" name="Content Placeholder 2"/>
          <p:cNvSpPr>
            <a:spLocks noGrp="1"/>
          </p:cNvSpPr>
          <p:nvPr>
            <p:ph sz="half" idx="1"/>
          </p:nvPr>
        </p:nvSpPr>
        <p:spPr>
          <a:xfrm>
            <a:off x="-555586" y="1127728"/>
            <a:ext cx="9699586" cy="5697477"/>
          </a:xfrm>
        </p:spPr>
        <p:txBody>
          <a:bodyPr>
            <a:normAutofit/>
          </a:bodyPr>
          <a:lstStyle/>
          <a:p>
            <a:pPr lvl="1">
              <a:buFont typeface="Wingdings" pitchFamily="2" charset="2"/>
              <a:buChar char="v"/>
            </a:pPr>
            <a:r>
              <a:rPr lang="en-US" sz="3600" b="1" dirty="0">
                <a:ea typeface="+mn-lt"/>
                <a:cs typeface="+mn-lt"/>
              </a:rPr>
              <a:t>Use cautiously in clients with:</a:t>
            </a:r>
          </a:p>
          <a:p>
            <a:pPr lvl="2">
              <a:buFont typeface="Courier New" pitchFamily="49" charset="0"/>
              <a:buChar char="o"/>
            </a:pPr>
            <a:r>
              <a:rPr lang="en-US" sz="3200" b="1" dirty="0">
                <a:ea typeface="+mn-lt"/>
                <a:cs typeface="+mn-lt"/>
              </a:rPr>
              <a:t>cardiac disease</a:t>
            </a:r>
          </a:p>
          <a:p>
            <a:pPr lvl="2">
              <a:buFont typeface="Courier New" pitchFamily="49" charset="0"/>
              <a:buChar char="o"/>
            </a:pPr>
            <a:r>
              <a:rPr lang="en-US" altLang="en-US" sz="3200" b="1" dirty="0">
                <a:ea typeface="+mn-lt"/>
                <a:cs typeface="+mn-lt"/>
              </a:rPr>
              <a:t>hypoxemia</a:t>
            </a:r>
          </a:p>
          <a:p>
            <a:pPr lvl="2">
              <a:buFont typeface="Courier New" pitchFamily="49" charset="0"/>
              <a:buChar char="o"/>
            </a:pPr>
            <a:r>
              <a:rPr lang="en-US" altLang="en-US" sz="3200" b="1" dirty="0">
                <a:ea typeface="+mn-lt"/>
                <a:cs typeface="+mn-lt"/>
              </a:rPr>
              <a:t>hypertension</a:t>
            </a:r>
          </a:p>
          <a:p>
            <a:pPr lvl="2">
              <a:buFont typeface="Courier New" pitchFamily="49" charset="0"/>
              <a:buChar char="o"/>
            </a:pPr>
            <a:r>
              <a:rPr lang="en-US" altLang="en-US" sz="3200" b="1" dirty="0">
                <a:ea typeface="+mn-lt"/>
                <a:cs typeface="+mn-lt"/>
              </a:rPr>
              <a:t>congestive heart failure</a:t>
            </a:r>
          </a:p>
          <a:p>
            <a:pPr lvl="2">
              <a:buFont typeface="Courier New" pitchFamily="49" charset="0"/>
              <a:buChar char="o"/>
            </a:pPr>
            <a:r>
              <a:rPr lang="en-US" altLang="en-US" sz="3200" b="1" dirty="0">
                <a:ea typeface="+mn-lt"/>
                <a:cs typeface="+mn-lt"/>
              </a:rPr>
              <a:t>liver disease</a:t>
            </a:r>
          </a:p>
          <a:p>
            <a:pPr lvl="2">
              <a:buFont typeface="Courier New" pitchFamily="49" charset="0"/>
              <a:buChar char="o"/>
            </a:pPr>
            <a:r>
              <a:rPr lang="en-US" altLang="en-US" sz="3200" b="1" dirty="0">
                <a:ea typeface="+mn-lt"/>
                <a:cs typeface="+mn-lt"/>
              </a:rPr>
              <a:t>older adult</a:t>
            </a:r>
          </a:p>
          <a:p>
            <a:pPr lvl="2">
              <a:buFont typeface="Courier New" pitchFamily="49" charset="0"/>
              <a:buChar char="o"/>
            </a:pPr>
            <a:r>
              <a:rPr lang="en-US" altLang="en-US" sz="3200" b="1" dirty="0">
                <a:ea typeface="+mn-lt"/>
                <a:cs typeface="+mn-lt"/>
              </a:rPr>
              <a:t>habitual alcohol use</a:t>
            </a:r>
          </a:p>
          <a:p>
            <a:pPr lvl="2">
              <a:buFont typeface="Courier New" pitchFamily="49" charset="0"/>
              <a:buChar char="o"/>
            </a:pPr>
            <a:r>
              <a:rPr lang="en-US" altLang="en-US" sz="3200" b="1" dirty="0">
                <a:ea typeface="+mn-lt"/>
                <a:cs typeface="+mn-lt"/>
              </a:rPr>
              <a:t>Pregnancy and lactation</a:t>
            </a:r>
          </a:p>
        </p:txBody>
      </p:sp>
      <p:pic>
        <p:nvPicPr>
          <p:cNvPr id="5" name="Picture 2" descr="This Picture Describes about the Xanthine Derivative Bronchodilators—Precautions">
            <a:extLst>
              <a:ext uri="{FF2B5EF4-FFF2-40B4-BE49-F238E27FC236}">
                <a16:creationId xmlns:a16="http://schemas.microsoft.com/office/drawing/2014/main" id="{20F5F713-6538-42FD-B184-278CF57C90C4}"/>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7620000" y="53340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589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319"/>
            <a:ext cx="9144000" cy="1163644"/>
          </a:xfrm>
        </p:spPr>
        <p:txBody>
          <a:bodyPr/>
          <a:lstStyle/>
          <a:p>
            <a:r>
              <a:rPr lang="en-US" altLang="en-US" b="1" dirty="0">
                <a:latin typeface="Trebuchet MS"/>
              </a:rPr>
              <a:t>Xanthine Derivative Bronchodilators—</a:t>
            </a:r>
            <a:r>
              <a:rPr lang="en-US" altLang="en-US" b="1" dirty="0">
                <a:latin typeface="Trebuchet MS"/>
                <a:cs typeface="Trebuchet MS" pitchFamily="34" charset="0"/>
              </a:rPr>
              <a:t>Interactions #1</a:t>
            </a:r>
            <a:endParaRPr lang="en-IN" b="1" dirty="0"/>
          </a:p>
        </p:txBody>
      </p:sp>
      <p:pic>
        <p:nvPicPr>
          <p:cNvPr id="4" name="Content Placeholder 3" descr="This Picture Describes about the Xanthine Derivative Bronchodilator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8124"/>
            <a:ext cx="9144000" cy="5866134"/>
          </a:xfrm>
        </p:spPr>
      </p:pic>
    </p:spTree>
    <p:extLst>
      <p:ext uri="{BB962C8B-B14F-4D97-AF65-F5344CB8AC3E}">
        <p14:creationId xmlns:p14="http://schemas.microsoft.com/office/powerpoint/2010/main" val="1848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773"/>
            <a:ext cx="9144000" cy="1163644"/>
          </a:xfrm>
        </p:spPr>
        <p:txBody>
          <a:bodyPr/>
          <a:lstStyle/>
          <a:p>
            <a:r>
              <a:rPr lang="en-US" altLang="en-US" b="1" dirty="0">
                <a:latin typeface="Trebuchet MS"/>
              </a:rPr>
              <a:t>Xanthine Derivative Bronchodilators—</a:t>
            </a:r>
            <a:r>
              <a:rPr lang="en-US" altLang="en-US" b="1" dirty="0">
                <a:latin typeface="Trebuchet MS"/>
                <a:cs typeface="Trebuchet MS" pitchFamily="34" charset="0"/>
              </a:rPr>
              <a:t>Interactions #2</a:t>
            </a:r>
            <a:endParaRPr lang="en-IN" b="1" dirty="0"/>
          </a:p>
        </p:txBody>
      </p:sp>
      <p:pic>
        <p:nvPicPr>
          <p:cNvPr id="4" name="Content Placeholder 3" descr="This Picture Describes about the Xanthine Derivative Bronchodilator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19453"/>
            <a:ext cx="9143999" cy="5871656"/>
          </a:xfrm>
        </p:spPr>
      </p:pic>
    </p:spTree>
    <p:extLst>
      <p:ext uri="{BB962C8B-B14F-4D97-AF65-F5344CB8AC3E}">
        <p14:creationId xmlns:p14="http://schemas.microsoft.com/office/powerpoint/2010/main" val="327860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7468"/>
          </a:xfrm>
        </p:spPr>
        <p:txBody>
          <a:bodyPr/>
          <a:lstStyle/>
          <a:p>
            <a:r>
              <a:rPr lang="en-US" altLang="en-US" sz="6000" b="1" dirty="0">
                <a:cs typeface="Trebuchet MS" pitchFamily="34" charset="0"/>
              </a:rPr>
              <a:t>Learning Objectives</a:t>
            </a:r>
            <a:endParaRPr lang="en-IN" sz="6000" b="1" dirty="0"/>
          </a:p>
        </p:txBody>
      </p:sp>
      <p:sp>
        <p:nvSpPr>
          <p:cNvPr id="3" name="Content Placeholder 2"/>
          <p:cNvSpPr>
            <a:spLocks noGrp="1"/>
          </p:cNvSpPr>
          <p:nvPr>
            <p:ph idx="1"/>
          </p:nvPr>
        </p:nvSpPr>
        <p:spPr>
          <a:xfrm>
            <a:off x="-1" y="1150099"/>
            <a:ext cx="9143999" cy="5707901"/>
          </a:xfrm>
        </p:spPr>
        <p:txBody>
          <a:bodyPr>
            <a:normAutofit fontScale="92500" lnSpcReduction="10000"/>
          </a:bodyPr>
          <a:lstStyle/>
          <a:p>
            <a:pPr marL="457200" indent="-457200">
              <a:buFont typeface="+mj-lt"/>
              <a:buAutoNum type="arabicPeriod"/>
            </a:pPr>
            <a:r>
              <a:rPr lang="en-US" sz="2800" b="1" dirty="0"/>
              <a:t>Explain the uses, general drug actions, general adverse reactions, contraindications, precautions, and interactions of the bronchodilators and antiasthma drugs.</a:t>
            </a:r>
          </a:p>
          <a:p>
            <a:pPr marL="457200" indent="-457200">
              <a:buFont typeface="+mj-lt"/>
              <a:buAutoNum type="arabicPeriod"/>
            </a:pPr>
            <a:r>
              <a:rPr lang="en-US" sz="2800" b="1" dirty="0"/>
              <a:t>Distinguish important preadministration and ongoing assessment activities the nurse should perform on the client taking a bronchodilator or an antiasthma drug.</a:t>
            </a:r>
          </a:p>
          <a:p>
            <a:pPr marL="457200" indent="-457200">
              <a:buFont typeface="+mj-lt"/>
              <a:buAutoNum type="arabicPeriod"/>
            </a:pPr>
            <a:r>
              <a:rPr lang="en-US" sz="2800" b="1" dirty="0"/>
              <a:t>List nursing diagnoses particular to a client taking a bronchodilator or an antiasthma drug.</a:t>
            </a:r>
          </a:p>
          <a:p>
            <a:pPr marL="457200" indent="-457200">
              <a:buFont typeface="+mj-lt"/>
              <a:buAutoNum type="arabicPeriod"/>
            </a:pPr>
            <a:r>
              <a:rPr lang="en-US" sz="2800" b="1" dirty="0"/>
              <a:t>Examine ways to promote an optimal response to therapy, how to manage common adverse reactions, and important points to keep in mind when educating a client about the use of bronchodilators or antiasthma drugs.</a:t>
            </a:r>
          </a:p>
        </p:txBody>
      </p:sp>
    </p:spTree>
    <p:extLst>
      <p:ext uri="{BB962C8B-B14F-4D97-AF65-F5344CB8AC3E}">
        <p14:creationId xmlns:p14="http://schemas.microsoft.com/office/powerpoint/2010/main" val="2708271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2"/>
            <a:ext cx="9144000" cy="1140495"/>
          </a:xfrm>
        </p:spPr>
        <p:txBody>
          <a:bodyPr/>
          <a:lstStyle/>
          <a:p>
            <a:r>
              <a:rPr lang="en-US" altLang="en-US" b="1" dirty="0">
                <a:latin typeface="Trebuchet MS"/>
              </a:rPr>
              <a:t>Xanthine Derivative Bronchodilators—</a:t>
            </a:r>
            <a:r>
              <a:rPr lang="en-US" altLang="en-US" b="1" dirty="0">
                <a:latin typeface="Trebuchet MS"/>
                <a:cs typeface="Trebuchet MS" pitchFamily="34" charset="0"/>
              </a:rPr>
              <a:t>Interactions #3</a:t>
            </a:r>
            <a:endParaRPr lang="en-IN" b="1" dirty="0"/>
          </a:p>
        </p:txBody>
      </p:sp>
      <p:pic>
        <p:nvPicPr>
          <p:cNvPr id="4" name="Content Placeholder 3" descr="This Picture Describes about the Xanthine Derivative Bronchodilator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38859"/>
            <a:ext cx="9143999" cy="5875399"/>
          </a:xfrm>
        </p:spPr>
      </p:pic>
    </p:spTree>
    <p:extLst>
      <p:ext uri="{BB962C8B-B14F-4D97-AF65-F5344CB8AC3E}">
        <p14:creationId xmlns:p14="http://schemas.microsoft.com/office/powerpoint/2010/main" val="298044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348"/>
            <a:ext cx="9144000" cy="1163644"/>
          </a:xfrm>
        </p:spPr>
        <p:txBody>
          <a:bodyPr/>
          <a:lstStyle/>
          <a:p>
            <a:r>
              <a:rPr lang="en-US" altLang="en-US" b="1" dirty="0">
                <a:latin typeface="Trebuchet MS"/>
              </a:rPr>
              <a:t>Xanthine Derivative Bronchodilators—</a:t>
            </a:r>
            <a:r>
              <a:rPr lang="en-US" altLang="en-US" b="1" dirty="0">
                <a:latin typeface="Trebuchet MS"/>
                <a:cs typeface="Trebuchet MS" pitchFamily="34" charset="0"/>
              </a:rPr>
              <a:t>Interactions #4</a:t>
            </a:r>
            <a:endParaRPr lang="en-IN" b="1" dirty="0"/>
          </a:p>
        </p:txBody>
      </p:sp>
      <p:pic>
        <p:nvPicPr>
          <p:cNvPr id="4" name="Content Placeholder 3" descr="This Picture Describes about the Xanthine Derivative Bronchodilator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02488"/>
            <a:ext cx="9133327" cy="5900196"/>
          </a:xfrm>
        </p:spPr>
      </p:pic>
    </p:spTree>
    <p:extLst>
      <p:ext uri="{BB962C8B-B14F-4D97-AF65-F5344CB8AC3E}">
        <p14:creationId xmlns:p14="http://schemas.microsoft.com/office/powerpoint/2010/main" val="410413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348"/>
            <a:ext cx="9144000" cy="1163644"/>
          </a:xfrm>
        </p:spPr>
        <p:txBody>
          <a:bodyPr/>
          <a:lstStyle/>
          <a:p>
            <a:r>
              <a:rPr lang="en-US" altLang="en-US" b="1" dirty="0">
                <a:latin typeface="Trebuchet MS"/>
              </a:rPr>
              <a:t>Xanthine Derivative Bronchodilators—</a:t>
            </a:r>
            <a:r>
              <a:rPr lang="en-US" altLang="en-US" b="1" dirty="0">
                <a:latin typeface="Trebuchet MS"/>
                <a:cs typeface="Trebuchet MS" pitchFamily="34" charset="0"/>
              </a:rPr>
              <a:t>Interactions #5</a:t>
            </a:r>
            <a:endParaRPr lang="en-IN" b="1" dirty="0"/>
          </a:p>
        </p:txBody>
      </p:sp>
      <p:pic>
        <p:nvPicPr>
          <p:cNvPr id="4" name="Content Placeholder 3" descr="This Picture Describes about the Xanthine Derivative Bronchodilator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99595"/>
            <a:ext cx="9144001" cy="5984112"/>
          </a:xfrm>
        </p:spPr>
      </p:pic>
    </p:spTree>
    <p:extLst>
      <p:ext uri="{BB962C8B-B14F-4D97-AF65-F5344CB8AC3E}">
        <p14:creationId xmlns:p14="http://schemas.microsoft.com/office/powerpoint/2010/main" val="3231076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97"/>
            <a:ext cx="9144000" cy="1157468"/>
          </a:xfrm>
        </p:spPr>
        <p:txBody>
          <a:bodyPr/>
          <a:lstStyle/>
          <a:p>
            <a:r>
              <a:rPr lang="en-US" altLang="en-US" b="1" dirty="0">
                <a:latin typeface="Trebuchet MS"/>
              </a:rPr>
              <a:t>Antiasthma-Specific Drugs: Inhaled Corticosteroids—Actions</a:t>
            </a:r>
            <a:endParaRPr lang="en-IN" b="1" dirty="0"/>
          </a:p>
        </p:txBody>
      </p:sp>
      <p:sp>
        <p:nvSpPr>
          <p:cNvPr id="3" name="Content Placeholder 2"/>
          <p:cNvSpPr>
            <a:spLocks noGrp="1"/>
          </p:cNvSpPr>
          <p:nvPr>
            <p:ph idx="1"/>
          </p:nvPr>
        </p:nvSpPr>
        <p:spPr>
          <a:xfrm>
            <a:off x="1" y="1069077"/>
            <a:ext cx="9143999" cy="5661602"/>
          </a:xfrm>
        </p:spPr>
        <p:txBody>
          <a:bodyPr/>
          <a:lstStyle/>
          <a:p>
            <a:pPr lvl="1">
              <a:buFont typeface="Wingdings" pitchFamily="2" charset="2"/>
              <a:buChar char="v"/>
            </a:pPr>
            <a:r>
              <a:rPr lang="en-US" sz="3200" b="1" dirty="0">
                <a:ea typeface="+mn-lt"/>
                <a:cs typeface="+mn-lt"/>
              </a:rPr>
              <a:t>Actions</a:t>
            </a:r>
          </a:p>
          <a:p>
            <a:pPr lvl="2">
              <a:buFont typeface="Courier New" pitchFamily="49" charset="0"/>
              <a:buChar char="o"/>
            </a:pPr>
            <a:r>
              <a:rPr lang="en-US" sz="2800" b="1" dirty="0">
                <a:ea typeface="+mn-lt"/>
                <a:cs typeface="+mn-lt"/>
              </a:rPr>
              <a:t>given by inhalation and reduce airway hyperresponsiveness</a:t>
            </a:r>
          </a:p>
          <a:p>
            <a:pPr lvl="2">
              <a:buFont typeface="Courier New" pitchFamily="49" charset="0"/>
              <a:buChar char="o"/>
            </a:pPr>
            <a:r>
              <a:rPr lang="en-US" sz="2800" b="1" dirty="0">
                <a:ea typeface="+mn-lt"/>
                <a:cs typeface="+mn-lt"/>
              </a:rPr>
              <a:t>Reduce the number of mast cells in the airway</a:t>
            </a:r>
          </a:p>
          <a:p>
            <a:pPr lvl="2">
              <a:buFont typeface="Courier New" pitchFamily="49" charset="0"/>
              <a:buChar char="o"/>
            </a:pPr>
            <a:r>
              <a:rPr lang="en-US" sz="2800" b="1" dirty="0">
                <a:ea typeface="+mn-lt"/>
                <a:cs typeface="+mn-lt"/>
              </a:rPr>
              <a:t>Block reaction to allergens</a:t>
            </a:r>
          </a:p>
          <a:p>
            <a:pPr lvl="2">
              <a:buFont typeface="Courier New" pitchFamily="49" charset="0"/>
              <a:buChar char="o"/>
            </a:pPr>
            <a:r>
              <a:rPr lang="en-US" sz="2800" b="1" dirty="0">
                <a:ea typeface="+mn-lt"/>
                <a:cs typeface="+mn-lt"/>
              </a:rPr>
              <a:t>Increase the sensitivity of the ẞ</a:t>
            </a:r>
            <a:r>
              <a:rPr lang="en-US" sz="2800" b="1" baseline="-25000" dirty="0">
                <a:ea typeface="+mn-lt"/>
                <a:cs typeface="+mn-lt"/>
              </a:rPr>
              <a:t>2</a:t>
            </a:r>
            <a:r>
              <a:rPr lang="en-US" sz="2800" b="1" dirty="0">
                <a:ea typeface="+mn-lt"/>
                <a:cs typeface="+mn-lt"/>
              </a:rPr>
              <a:t> receptors; increased the effectiveness of ẞ</a:t>
            </a:r>
            <a:r>
              <a:rPr lang="en-US" sz="2800" b="1" baseline="-25000" dirty="0">
                <a:ea typeface="+mn-lt"/>
                <a:cs typeface="+mn-lt"/>
              </a:rPr>
              <a:t>2—</a:t>
            </a:r>
            <a:r>
              <a:rPr lang="en-US" sz="2800" b="1" dirty="0">
                <a:ea typeface="+mn-lt"/>
                <a:cs typeface="+mn-lt"/>
              </a:rPr>
              <a:t>receptor agonist drugs</a:t>
            </a:r>
          </a:p>
          <a:p>
            <a:pPr lvl="2">
              <a:buFont typeface="Courier New" pitchFamily="49" charset="0"/>
              <a:buChar char="o"/>
            </a:pPr>
            <a:r>
              <a:rPr lang="en-US" sz="2800" b="1" dirty="0">
                <a:ea typeface="+mn-lt"/>
                <a:cs typeface="+mn-lt"/>
              </a:rPr>
              <a:t>Beclomethasone and flunisolide decrease inflammatory process directly in the airways</a:t>
            </a:r>
          </a:p>
          <a:p>
            <a:endParaRPr lang="en-IN" sz="2800" dirty="0"/>
          </a:p>
        </p:txBody>
      </p:sp>
    </p:spTree>
    <p:extLst>
      <p:ext uri="{BB962C8B-B14F-4D97-AF65-F5344CB8AC3E}">
        <p14:creationId xmlns:p14="http://schemas.microsoft.com/office/powerpoint/2010/main" val="99976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72"/>
            <a:ext cx="9144000" cy="1175219"/>
          </a:xfrm>
        </p:spPr>
        <p:txBody>
          <a:bodyPr/>
          <a:lstStyle/>
          <a:p>
            <a:r>
              <a:rPr lang="en-US" altLang="en-US" b="1" dirty="0">
                <a:latin typeface="Trebuchet MS"/>
              </a:rPr>
              <a:t>Antiasthma-Specific Drugs: Inhaled Corticosteroids—Uses</a:t>
            </a:r>
            <a:endParaRPr lang="en-IN" b="1" dirty="0"/>
          </a:p>
        </p:txBody>
      </p:sp>
      <p:sp>
        <p:nvSpPr>
          <p:cNvPr id="3" name="Content Placeholder 2"/>
          <p:cNvSpPr>
            <a:spLocks noGrp="1"/>
          </p:cNvSpPr>
          <p:nvPr>
            <p:ph idx="1"/>
          </p:nvPr>
        </p:nvSpPr>
        <p:spPr>
          <a:xfrm>
            <a:off x="1" y="1353045"/>
            <a:ext cx="9143999" cy="5655426"/>
          </a:xfrm>
        </p:spPr>
        <p:txBody>
          <a:bodyPr/>
          <a:lstStyle/>
          <a:p>
            <a:pPr lvl="1">
              <a:buFont typeface="Wingdings" pitchFamily="2" charset="2"/>
              <a:buChar char="v"/>
            </a:pPr>
            <a:r>
              <a:rPr lang="en-US" sz="4400" b="1" dirty="0">
                <a:ea typeface="+mn-lt"/>
                <a:cs typeface="+mn-lt"/>
              </a:rPr>
              <a:t>Uses</a:t>
            </a:r>
          </a:p>
          <a:p>
            <a:pPr lvl="2">
              <a:buFont typeface="Courier New" pitchFamily="49" charset="0"/>
              <a:buChar char="o"/>
            </a:pPr>
            <a:r>
              <a:rPr lang="en-US" sz="3600" b="1" dirty="0">
                <a:ea typeface="+mn-lt"/>
                <a:cs typeface="+mn-lt"/>
              </a:rPr>
              <a:t>Management and prophylactic treatment of inflammation associated with asthma</a:t>
            </a:r>
          </a:p>
          <a:p>
            <a:pPr lvl="2">
              <a:buFont typeface="Courier New" pitchFamily="49" charset="0"/>
              <a:buChar char="o"/>
            </a:pPr>
            <a:r>
              <a:rPr lang="en-US" sz="3600" b="1" dirty="0">
                <a:ea typeface="+mn-lt"/>
                <a:cs typeface="+mn-lt"/>
              </a:rPr>
              <a:t>Intranasal treatment of nasal polyps and rhinitis</a:t>
            </a:r>
          </a:p>
          <a:p>
            <a:pPr lvl="2">
              <a:buFont typeface="Courier New" pitchFamily="49" charset="0"/>
              <a:buChar char="o"/>
            </a:pPr>
            <a:r>
              <a:rPr lang="en-US" sz="3600" b="1" dirty="0">
                <a:ea typeface="+mn-lt"/>
                <a:cs typeface="+mn-lt"/>
              </a:rPr>
              <a:t>Upper respiratory system conditions</a:t>
            </a:r>
          </a:p>
          <a:p>
            <a:pPr>
              <a:buFont typeface="Courier New" pitchFamily="49" charset="0"/>
              <a:buChar char="o"/>
            </a:pPr>
            <a:endParaRPr lang="en-IN" sz="2800" dirty="0"/>
          </a:p>
        </p:txBody>
      </p:sp>
    </p:spTree>
    <p:extLst>
      <p:ext uri="{BB962C8B-B14F-4D97-AF65-F5344CB8AC3E}">
        <p14:creationId xmlns:p14="http://schemas.microsoft.com/office/powerpoint/2010/main" val="100973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 y="-121328"/>
            <a:ext cx="9148985" cy="1151475"/>
          </a:xfrm>
        </p:spPr>
        <p:txBody>
          <a:bodyPr/>
          <a:lstStyle/>
          <a:p>
            <a:r>
              <a:rPr lang="en-US" altLang="en-US" b="1" dirty="0">
                <a:latin typeface="Trebuchet MS"/>
              </a:rPr>
              <a:t>Antiasthma-Specific Drugs: Inhaled Corticosteroids—</a:t>
            </a:r>
            <a:r>
              <a:rPr lang="en-US" altLang="en-US" b="1" dirty="0">
                <a:latin typeface="Trebuchet MS"/>
                <a:cs typeface="Trebuchet MS" pitchFamily="34" charset="0"/>
              </a:rPr>
              <a:t>Adverse Reactions</a:t>
            </a:r>
            <a:endParaRPr lang="en-IN" b="1" dirty="0"/>
          </a:p>
        </p:txBody>
      </p:sp>
      <p:sp>
        <p:nvSpPr>
          <p:cNvPr id="3" name="Content Placeholder 2"/>
          <p:cNvSpPr>
            <a:spLocks noGrp="1"/>
          </p:cNvSpPr>
          <p:nvPr>
            <p:ph sz="half" idx="1"/>
          </p:nvPr>
        </p:nvSpPr>
        <p:spPr>
          <a:xfrm>
            <a:off x="0" y="1172857"/>
            <a:ext cx="9144000" cy="5685143"/>
          </a:xfrm>
        </p:spPr>
        <p:txBody>
          <a:bodyPr/>
          <a:lstStyle/>
          <a:p>
            <a:pPr eaLnBrk="1" hangingPunct="1"/>
            <a:r>
              <a:rPr lang="en-US" altLang="en-US" sz="4000" b="1" dirty="0">
                <a:cs typeface="Trebuchet MS" pitchFamily="34" charset="0"/>
              </a:rPr>
              <a:t>Respiratory System Reactions: </a:t>
            </a:r>
          </a:p>
          <a:p>
            <a:pPr marL="966787" lvl="1" indent="-342900"/>
            <a:r>
              <a:rPr lang="en-US" altLang="en-US" sz="3800" b="1" dirty="0">
                <a:latin typeface="Trebuchet MS"/>
              </a:rPr>
              <a:t>Throat irritation</a:t>
            </a:r>
          </a:p>
          <a:p>
            <a:pPr marL="966787" lvl="1" indent="-342900"/>
            <a:r>
              <a:rPr lang="en-US" altLang="en-US" sz="3800" b="1" dirty="0">
                <a:latin typeface="Trebuchet MS"/>
              </a:rPr>
              <a:t>Hoarseness</a:t>
            </a:r>
          </a:p>
          <a:p>
            <a:pPr marL="966787" lvl="1" indent="-342900"/>
            <a:r>
              <a:rPr lang="en-US" altLang="en-US" sz="3800" b="1" dirty="0">
                <a:latin typeface="Trebuchet MS"/>
              </a:rPr>
              <a:t>Upper respiratory tract infection</a:t>
            </a:r>
          </a:p>
          <a:p>
            <a:pPr marL="966787" lvl="1" indent="-342900"/>
            <a:r>
              <a:rPr lang="en-US" altLang="en-US" sz="3800" b="1" dirty="0">
                <a:latin typeface="Trebuchet MS"/>
              </a:rPr>
              <a:t>Fungal infection of the mouth and throat</a:t>
            </a:r>
          </a:p>
        </p:txBody>
      </p:sp>
      <p:pic>
        <p:nvPicPr>
          <p:cNvPr id="5" name="Picture 2" descr="This Picture Describes about the Antiasthma-Specific Drugs: Inhaled Corticosteroids—Adverse Reactions">
            <a:extLst>
              <a:ext uri="{FF2B5EF4-FFF2-40B4-BE49-F238E27FC236}">
                <a16:creationId xmlns:a16="http://schemas.microsoft.com/office/drawing/2014/main" id="{C9961175-6265-4435-BC62-EA1B5F85C77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867450" y="4669912"/>
            <a:ext cx="3276550" cy="218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71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9" y="-127322"/>
            <a:ext cx="9119961" cy="1145894"/>
          </a:xfrm>
        </p:spPr>
        <p:txBody>
          <a:bodyPr/>
          <a:lstStyle/>
          <a:p>
            <a:r>
              <a:rPr lang="en-US" altLang="en-US" b="1" dirty="0">
                <a:latin typeface="Trebuchet MS"/>
              </a:rPr>
              <a:t>Antiasthma-Specific Drugs: Inhaled Corticosteroids—</a:t>
            </a:r>
            <a:r>
              <a:rPr lang="en-US" altLang="en-US" b="1" dirty="0">
                <a:latin typeface="Trebuchet MS"/>
                <a:cs typeface="Trebuchet MS" pitchFamily="34" charset="0"/>
              </a:rPr>
              <a:t>Contraindications</a:t>
            </a:r>
            <a:endParaRPr lang="en-IN" b="1" dirty="0"/>
          </a:p>
        </p:txBody>
      </p:sp>
      <p:sp>
        <p:nvSpPr>
          <p:cNvPr id="3" name="Content Placeholder 2"/>
          <p:cNvSpPr>
            <a:spLocks noGrp="1"/>
          </p:cNvSpPr>
          <p:nvPr>
            <p:ph sz="half" idx="1"/>
          </p:nvPr>
        </p:nvSpPr>
        <p:spPr>
          <a:xfrm>
            <a:off x="0" y="1138133"/>
            <a:ext cx="9119960" cy="5719867"/>
          </a:xfrm>
        </p:spPr>
        <p:txBody>
          <a:bodyPr/>
          <a:lstStyle/>
          <a:p>
            <a:pPr eaLnBrk="1" hangingPunct="1"/>
            <a:r>
              <a:rPr lang="en-US" altLang="en-US" sz="4500" b="1" dirty="0">
                <a:cs typeface="Trebuchet MS" pitchFamily="34" charset="0"/>
              </a:rPr>
              <a:t>Contraindicated in clients with:</a:t>
            </a:r>
            <a:endParaRPr lang="en-US" altLang="en-US" sz="4500" b="1" dirty="0"/>
          </a:p>
          <a:p>
            <a:pPr lvl="1" eaLnBrk="1" hangingPunct="1"/>
            <a:r>
              <a:rPr lang="en-US" altLang="en-US" sz="4300" b="1" dirty="0">
                <a:latin typeface="Trebuchet MS"/>
              </a:rPr>
              <a:t>known hypersensitivity to the drug</a:t>
            </a:r>
          </a:p>
          <a:p>
            <a:pPr lvl="1" eaLnBrk="1" hangingPunct="1"/>
            <a:r>
              <a:rPr lang="en-US" altLang="en-US" sz="4300" b="1" dirty="0">
                <a:latin typeface="Trebuchet MS"/>
              </a:rPr>
              <a:t>acute bronchospasm</a:t>
            </a:r>
          </a:p>
          <a:p>
            <a:pPr lvl="1" eaLnBrk="1" hangingPunct="1"/>
            <a:r>
              <a:rPr lang="en-US" altLang="en-US" sz="4300" b="1" dirty="0">
                <a:latin typeface="Trebuchet MS"/>
              </a:rPr>
              <a:t>status asthmaticus</a:t>
            </a:r>
          </a:p>
          <a:p>
            <a:pPr lvl="1" eaLnBrk="1" hangingPunct="1"/>
            <a:r>
              <a:rPr lang="en-US" altLang="en-US" sz="4300" b="1" dirty="0">
                <a:latin typeface="Trebuchet MS"/>
              </a:rPr>
              <a:t>other acute episodes of asthma</a:t>
            </a:r>
          </a:p>
          <a:p>
            <a:endParaRPr lang="en-IN" sz="2800" dirty="0"/>
          </a:p>
        </p:txBody>
      </p:sp>
      <p:pic>
        <p:nvPicPr>
          <p:cNvPr id="5" name="Picture 2" descr="This Picture Describes about the Antiasthma-Specific Drugs: Inhaled Corticosteroids—Contraindica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227180" y="2649615"/>
            <a:ext cx="2916820" cy="240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16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0" y="-104172"/>
            <a:ext cx="9144000" cy="1145894"/>
          </a:xfrm>
        </p:spPr>
        <p:txBody>
          <a:bodyPr/>
          <a:lstStyle/>
          <a:p>
            <a:r>
              <a:rPr lang="en-US" altLang="en-US" b="1" dirty="0">
                <a:latin typeface="Trebuchet MS"/>
              </a:rPr>
              <a:t>Antiasthma-Specific Drugs: Inhaled Corticosteroids—</a:t>
            </a:r>
            <a:r>
              <a:rPr lang="en-US" altLang="en-US" b="1" dirty="0">
                <a:latin typeface="Trebuchet MS"/>
                <a:cs typeface="Trebuchet MS" pitchFamily="34" charset="0"/>
              </a:rPr>
              <a:t>Precautions</a:t>
            </a:r>
            <a:endParaRPr lang="en-IN" b="1" dirty="0"/>
          </a:p>
        </p:txBody>
      </p:sp>
      <p:sp>
        <p:nvSpPr>
          <p:cNvPr id="3" name="Content Placeholder 2"/>
          <p:cNvSpPr>
            <a:spLocks noGrp="1"/>
          </p:cNvSpPr>
          <p:nvPr>
            <p:ph sz="half" idx="1"/>
          </p:nvPr>
        </p:nvSpPr>
        <p:spPr>
          <a:xfrm>
            <a:off x="-16330" y="1184431"/>
            <a:ext cx="9160330" cy="5673569"/>
          </a:xfrm>
        </p:spPr>
        <p:txBody>
          <a:bodyPr/>
          <a:lstStyle/>
          <a:p>
            <a:pPr eaLnBrk="1" hangingPunct="1"/>
            <a:r>
              <a:rPr lang="en-US" altLang="en-US" sz="4000" b="1" dirty="0">
                <a:cs typeface="Trebuchet MS" pitchFamily="34" charset="0"/>
              </a:rPr>
              <a:t>Use cautiously in clients with:</a:t>
            </a:r>
            <a:endParaRPr lang="en-US" altLang="en-US" sz="4000" b="1" dirty="0"/>
          </a:p>
          <a:p>
            <a:pPr lvl="1" eaLnBrk="1" hangingPunct="1"/>
            <a:r>
              <a:rPr lang="en-US" altLang="en-US" sz="3600" b="1" dirty="0">
                <a:latin typeface="Trebuchet MS"/>
              </a:rPr>
              <a:t>compromised immune systems</a:t>
            </a:r>
          </a:p>
          <a:p>
            <a:pPr lvl="1" eaLnBrk="1" hangingPunct="1"/>
            <a:r>
              <a:rPr lang="en-US" altLang="en-US" sz="3600" b="1" dirty="0">
                <a:latin typeface="Trebuchet MS"/>
              </a:rPr>
              <a:t>glaucoma</a:t>
            </a:r>
          </a:p>
          <a:p>
            <a:pPr lvl="1" eaLnBrk="1" hangingPunct="1"/>
            <a:r>
              <a:rPr lang="en-US" altLang="en-US" sz="3600" b="1" dirty="0">
                <a:latin typeface="Trebuchet MS"/>
              </a:rPr>
              <a:t>kidney disease</a:t>
            </a:r>
          </a:p>
          <a:p>
            <a:pPr lvl="1" eaLnBrk="1" hangingPunct="1"/>
            <a:r>
              <a:rPr lang="en-US" altLang="en-US" sz="3600" b="1" dirty="0">
                <a:latin typeface="Trebuchet MS"/>
              </a:rPr>
              <a:t>liver disease</a:t>
            </a:r>
          </a:p>
          <a:p>
            <a:pPr lvl="1" eaLnBrk="1" hangingPunct="1"/>
            <a:r>
              <a:rPr lang="en-US" altLang="en-US" sz="3600" b="1" dirty="0">
                <a:latin typeface="Trebuchet MS"/>
              </a:rPr>
              <a:t>convulsive disorder</a:t>
            </a:r>
          </a:p>
          <a:p>
            <a:pPr lvl="1" eaLnBrk="1" hangingPunct="1"/>
            <a:r>
              <a:rPr lang="en-US" altLang="en-US" sz="3600" b="1" dirty="0">
                <a:latin typeface="Trebuchet MS"/>
              </a:rPr>
              <a:t>diabetes</a:t>
            </a:r>
          </a:p>
          <a:p>
            <a:pPr lvl="1" eaLnBrk="1" hangingPunct="1"/>
            <a:r>
              <a:rPr lang="en-US" altLang="en-US" sz="3600" b="1" dirty="0">
                <a:latin typeface="Trebuchet MS"/>
              </a:rPr>
              <a:t>pregnancy and lactation</a:t>
            </a:r>
          </a:p>
        </p:txBody>
      </p:sp>
      <p:pic>
        <p:nvPicPr>
          <p:cNvPr id="5" name="Picture 2" descr="This Picture Describes about the Antiasthma-Specific Drugs: Inhaled Corticosteroids—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23008" y="3837008"/>
            <a:ext cx="3020992" cy="302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56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7863"/>
            <a:ext cx="9144000" cy="1169043"/>
          </a:xfrm>
        </p:spPr>
        <p:txBody>
          <a:bodyPr/>
          <a:lstStyle/>
          <a:p>
            <a:r>
              <a:rPr lang="en-US" altLang="en-US" b="1" dirty="0">
                <a:latin typeface="Trebuchet MS"/>
              </a:rPr>
              <a:t>Antiasthma-Specific Drugs: Inhaled Corticosteroids</a:t>
            </a:r>
            <a:r>
              <a:rPr lang="en-US" altLang="en-US" b="1" dirty="0">
                <a:latin typeface="Trebuchet MS"/>
                <a:cs typeface="Trebuchet MS" pitchFamily="34" charset="0"/>
              </a:rPr>
              <a:t>—Interactions</a:t>
            </a:r>
            <a:endParaRPr lang="en-IN" b="1" dirty="0"/>
          </a:p>
        </p:txBody>
      </p:sp>
      <p:pic>
        <p:nvPicPr>
          <p:cNvPr id="4" name="Content Placeholder 3" descr="This Picture Describes about the Antiasthma-Specific Drugs: Inhaled Corticosteroid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01181"/>
            <a:ext cx="9144001" cy="6244572"/>
          </a:xfrm>
        </p:spPr>
      </p:pic>
    </p:spTree>
    <p:extLst>
      <p:ext uri="{BB962C8B-B14F-4D97-AF65-F5344CB8AC3E}">
        <p14:creationId xmlns:p14="http://schemas.microsoft.com/office/powerpoint/2010/main" val="2118003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344"/>
            <a:ext cx="9144000" cy="1134660"/>
          </a:xfrm>
        </p:spPr>
        <p:txBody>
          <a:bodyPr/>
          <a:lstStyle/>
          <a:p>
            <a:r>
              <a:rPr lang="en-US" altLang="en-US" sz="4000" b="1" dirty="0">
                <a:latin typeface="Trebuchet MS"/>
              </a:rPr>
              <a:t>Mast Cell Stabilizer—Actions and Uses</a:t>
            </a:r>
            <a:endParaRPr lang="en-IN" sz="4000" b="1" dirty="0"/>
          </a:p>
        </p:txBody>
      </p:sp>
      <p:sp>
        <p:nvSpPr>
          <p:cNvPr id="3" name="Content Placeholder 2"/>
          <p:cNvSpPr>
            <a:spLocks noGrp="1"/>
          </p:cNvSpPr>
          <p:nvPr>
            <p:ph idx="1"/>
          </p:nvPr>
        </p:nvSpPr>
        <p:spPr>
          <a:xfrm>
            <a:off x="-486137" y="1138525"/>
            <a:ext cx="9630137" cy="5719475"/>
          </a:xfrm>
        </p:spPr>
        <p:txBody>
          <a:bodyPr>
            <a:normAutofit lnSpcReduction="10000"/>
          </a:bodyPr>
          <a:lstStyle/>
          <a:p>
            <a:pPr lvl="1">
              <a:buFont typeface="Wingdings" pitchFamily="2" charset="2"/>
              <a:buChar char="v"/>
            </a:pPr>
            <a:r>
              <a:rPr lang="en-US" sz="3000" b="1" dirty="0">
                <a:ea typeface="+mn-lt"/>
                <a:cs typeface="+mn-lt"/>
              </a:rPr>
              <a:t>Actions</a:t>
            </a:r>
          </a:p>
          <a:p>
            <a:pPr lvl="2">
              <a:buFont typeface="Courier New" pitchFamily="49" charset="0"/>
              <a:buChar char="o"/>
            </a:pPr>
            <a:r>
              <a:rPr lang="en-US" sz="2800" b="1" dirty="0">
                <a:ea typeface="+mn-lt"/>
                <a:cs typeface="+mn-lt"/>
              </a:rPr>
              <a:t>Thought to stabilize the mast cell membrane, possibly preventing calcium ions from entering mast cells; thus, preventing the release of inflammatory mediators such as histamine and leukotrienes (Ex. </a:t>
            </a:r>
            <a:r>
              <a:rPr lang="en-US" sz="3200" b="1" dirty="0">
                <a:ea typeface="+mn-lt"/>
                <a:cs typeface="+mn-lt"/>
              </a:rPr>
              <a:t>Cromolyn</a:t>
            </a:r>
            <a:r>
              <a:rPr lang="en-US" sz="2800" b="1" dirty="0">
                <a:ea typeface="+mn-lt"/>
                <a:cs typeface="+mn-lt"/>
              </a:rPr>
              <a:t>)</a:t>
            </a:r>
          </a:p>
          <a:p>
            <a:pPr lvl="1">
              <a:buFont typeface="Wingdings" pitchFamily="2" charset="2"/>
              <a:buChar char="v"/>
            </a:pPr>
            <a:r>
              <a:rPr lang="en-US" sz="3000" b="1" dirty="0">
                <a:ea typeface="+mn-lt"/>
                <a:cs typeface="+mn-lt"/>
              </a:rPr>
              <a:t>Uses</a:t>
            </a:r>
          </a:p>
          <a:p>
            <a:pPr lvl="2">
              <a:buFont typeface="Courier New" pitchFamily="49" charset="0"/>
              <a:buChar char="o"/>
            </a:pPr>
            <a:r>
              <a:rPr lang="en-US" sz="2800" b="1" dirty="0">
                <a:ea typeface="+mn-lt"/>
                <a:cs typeface="+mn-lt"/>
              </a:rPr>
              <a:t>Treatment of asthma in combination with other drugs</a:t>
            </a:r>
          </a:p>
          <a:p>
            <a:pPr lvl="2">
              <a:buFont typeface="Courier New" pitchFamily="49" charset="0"/>
              <a:buChar char="o"/>
            </a:pPr>
            <a:r>
              <a:rPr lang="en-US" sz="2800" b="1" dirty="0">
                <a:ea typeface="+mn-lt"/>
                <a:cs typeface="+mn-lt"/>
              </a:rPr>
              <a:t>Treatment of allergic rhinitis</a:t>
            </a:r>
          </a:p>
          <a:p>
            <a:pPr lvl="2">
              <a:buFont typeface="Courier New" pitchFamily="49" charset="0"/>
              <a:buChar char="o"/>
            </a:pPr>
            <a:r>
              <a:rPr lang="en-US" sz="2800" b="1" dirty="0">
                <a:ea typeface="+mn-lt"/>
                <a:cs typeface="+mn-lt"/>
              </a:rPr>
              <a:t>To prevent exercise-induced bronchoconstriction</a:t>
            </a:r>
          </a:p>
        </p:txBody>
      </p:sp>
    </p:spTree>
    <p:extLst>
      <p:ext uri="{BB962C8B-B14F-4D97-AF65-F5344CB8AC3E}">
        <p14:creationId xmlns:p14="http://schemas.microsoft.com/office/powerpoint/2010/main" val="32171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74"/>
            <a:ext cx="9144000" cy="1123119"/>
          </a:xfrm>
        </p:spPr>
        <p:txBody>
          <a:bodyPr/>
          <a:lstStyle/>
          <a:p>
            <a:r>
              <a:rPr lang="en-US" altLang="en-US" sz="3600" b="1" dirty="0">
                <a:latin typeface="Trebuchet MS"/>
              </a:rPr>
              <a:t>Common Conditions of the Lower Respiratory System</a:t>
            </a:r>
            <a:endParaRPr lang="en-IN" sz="3600" b="1" dirty="0"/>
          </a:p>
        </p:txBody>
      </p:sp>
      <p:sp>
        <p:nvSpPr>
          <p:cNvPr id="3" name="Content Placeholder 2"/>
          <p:cNvSpPr>
            <a:spLocks noGrp="1"/>
          </p:cNvSpPr>
          <p:nvPr>
            <p:ph sz="half" idx="1"/>
          </p:nvPr>
        </p:nvSpPr>
        <p:spPr>
          <a:xfrm>
            <a:off x="0" y="1035921"/>
            <a:ext cx="6377651" cy="5717907"/>
          </a:xfrm>
        </p:spPr>
        <p:txBody>
          <a:bodyPr>
            <a:normAutofit lnSpcReduction="10000"/>
          </a:bodyPr>
          <a:lstStyle/>
          <a:p>
            <a:pPr marL="742950" lvl="2" indent="-342900">
              <a:buFont typeface="Wingdings" pitchFamily="2" charset="2"/>
              <a:buChar char="v"/>
            </a:pPr>
            <a:r>
              <a:rPr lang="en-US" altLang="en-US" sz="4400" b="1" dirty="0">
                <a:latin typeface="Trebuchet MS"/>
              </a:rPr>
              <a:t>COPD</a:t>
            </a:r>
          </a:p>
          <a:p>
            <a:pPr marL="742950" lvl="2" indent="-342900">
              <a:buFont typeface="Wingdings" pitchFamily="2" charset="2"/>
              <a:buChar char="v"/>
            </a:pPr>
            <a:r>
              <a:rPr lang="en-US" altLang="en-US" sz="4400" b="1" dirty="0">
                <a:latin typeface="Trebuchet MS"/>
              </a:rPr>
              <a:t>Asthma</a:t>
            </a:r>
          </a:p>
          <a:p>
            <a:pPr marL="742950" lvl="2" indent="-342900">
              <a:buFont typeface="Wingdings" pitchFamily="2" charset="2"/>
              <a:buChar char="v"/>
            </a:pPr>
            <a:r>
              <a:rPr lang="en-US" altLang="en-US" sz="4400" b="1" dirty="0">
                <a:latin typeface="Trebuchet MS"/>
              </a:rPr>
              <a:t>Chronic bronchitis</a:t>
            </a:r>
          </a:p>
          <a:p>
            <a:pPr marL="742950" lvl="2" indent="-342900">
              <a:buFont typeface="Wingdings" pitchFamily="2" charset="2"/>
              <a:buChar char="v"/>
            </a:pPr>
            <a:r>
              <a:rPr lang="en-US" altLang="en-US" sz="4000" b="1" dirty="0">
                <a:latin typeface="Trebuchet MS"/>
              </a:rPr>
              <a:t>Chronic obstructive bronchitis</a:t>
            </a:r>
          </a:p>
          <a:p>
            <a:pPr marL="742950" lvl="2" indent="-342900">
              <a:buFont typeface="Wingdings" pitchFamily="2" charset="2"/>
              <a:buChar char="v"/>
            </a:pPr>
            <a:r>
              <a:rPr lang="en-US" altLang="en-US" sz="4000" b="1" dirty="0">
                <a:latin typeface="Trebuchet MS"/>
              </a:rPr>
              <a:t>Emphysema</a:t>
            </a:r>
          </a:p>
          <a:p>
            <a:pPr marL="742950" lvl="2" indent="-342900">
              <a:buFont typeface="Wingdings" pitchFamily="2" charset="2"/>
              <a:buChar char="v"/>
            </a:pPr>
            <a:r>
              <a:rPr lang="en-US" altLang="en-US" sz="4000" b="1" dirty="0">
                <a:latin typeface="Trebuchet MS"/>
              </a:rPr>
              <a:t>Lower respiratory tract infections</a:t>
            </a:r>
          </a:p>
          <a:p>
            <a:endParaRPr lang="en-IN" sz="2800" dirty="0"/>
          </a:p>
        </p:txBody>
      </p:sp>
      <p:pic>
        <p:nvPicPr>
          <p:cNvPr id="5" name="Picture 2" descr="This Picture Describes about the Common Conditions of the Lower Respiratory System"/>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73899" y="4572000"/>
            <a:ext cx="29701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0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746"/>
            <a:ext cx="9144001" cy="1169043"/>
          </a:xfrm>
        </p:spPr>
        <p:txBody>
          <a:bodyPr/>
          <a:lstStyle/>
          <a:p>
            <a:r>
              <a:rPr lang="en-US" altLang="en-US" b="1" dirty="0">
                <a:latin typeface="Trebuchet MS"/>
              </a:rPr>
              <a:t>Mast Cell Stabilizer-Adverse Reactions</a:t>
            </a:r>
            <a:endParaRPr lang="en-IN" b="1" dirty="0"/>
          </a:p>
        </p:txBody>
      </p:sp>
      <p:sp>
        <p:nvSpPr>
          <p:cNvPr id="3" name="Content Placeholder 2"/>
          <p:cNvSpPr>
            <a:spLocks noGrp="1"/>
          </p:cNvSpPr>
          <p:nvPr>
            <p:ph sz="half" idx="1"/>
          </p:nvPr>
        </p:nvSpPr>
        <p:spPr>
          <a:xfrm>
            <a:off x="1" y="1145894"/>
            <a:ext cx="9144000" cy="5712106"/>
          </a:xfrm>
        </p:spPr>
        <p:txBody>
          <a:bodyPr/>
          <a:lstStyle/>
          <a:p>
            <a:pPr eaLnBrk="1" hangingPunct="1"/>
            <a:r>
              <a:rPr lang="en-US" altLang="en-US" sz="4400" b="1" dirty="0">
                <a:cs typeface="Trebuchet MS" pitchFamily="34" charset="0"/>
              </a:rPr>
              <a:t>Respiratory System Reactions: </a:t>
            </a:r>
          </a:p>
          <a:p>
            <a:pPr marL="966787" lvl="1" indent="-342900"/>
            <a:r>
              <a:rPr lang="en-US" altLang="en-US" sz="4000" b="1" dirty="0">
                <a:latin typeface="Trebuchet MS"/>
              </a:rPr>
              <a:t>Throat irritation and dryness</a:t>
            </a:r>
          </a:p>
          <a:p>
            <a:pPr marL="966787" lvl="1" indent="-342900"/>
            <a:r>
              <a:rPr lang="en-US" altLang="en-US" sz="4000" b="1" dirty="0">
                <a:latin typeface="Trebuchet MS"/>
              </a:rPr>
              <a:t>Unpleasant taste sensation</a:t>
            </a:r>
          </a:p>
          <a:p>
            <a:pPr marL="966787" lvl="1" indent="-342900"/>
            <a:r>
              <a:rPr lang="en-US" altLang="en-US" sz="4000" b="1" dirty="0">
                <a:latin typeface="Trebuchet MS"/>
              </a:rPr>
              <a:t>Cough or wheeze</a:t>
            </a:r>
          </a:p>
          <a:p>
            <a:pPr marL="966787" lvl="1" indent="-342900"/>
            <a:r>
              <a:rPr lang="en-US" altLang="en-US" sz="4000" b="1" dirty="0">
                <a:latin typeface="Trebuchet MS"/>
              </a:rPr>
              <a:t>Can also cause nausea</a:t>
            </a:r>
          </a:p>
        </p:txBody>
      </p:sp>
      <p:pic>
        <p:nvPicPr>
          <p:cNvPr id="5" name="Picture 2" descr="This Picture Describes about the Mast Cell Stabilizer—Adverse Reactions"/>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6435524" y="3275635"/>
            <a:ext cx="2708476" cy="358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079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72"/>
            <a:ext cx="8524875" cy="1157468"/>
          </a:xfrm>
        </p:spPr>
        <p:txBody>
          <a:bodyPr/>
          <a:lstStyle/>
          <a:p>
            <a:r>
              <a:rPr lang="en-US" altLang="en-US" sz="4000" b="1" dirty="0">
                <a:latin typeface="Trebuchet MS"/>
              </a:rPr>
              <a:t>Mast Cell Stabilizer-Contraindications and Precautions</a:t>
            </a:r>
            <a:endParaRPr lang="en-IN" sz="4000" b="1" dirty="0"/>
          </a:p>
        </p:txBody>
      </p:sp>
      <p:sp>
        <p:nvSpPr>
          <p:cNvPr id="3" name="Content Placeholder 2"/>
          <p:cNvSpPr>
            <a:spLocks noGrp="1"/>
          </p:cNvSpPr>
          <p:nvPr>
            <p:ph sz="half" idx="1"/>
          </p:nvPr>
        </p:nvSpPr>
        <p:spPr>
          <a:xfrm>
            <a:off x="0" y="1217226"/>
            <a:ext cx="9144000" cy="5756521"/>
          </a:xfrm>
        </p:spPr>
        <p:txBody>
          <a:bodyPr>
            <a:normAutofit/>
          </a:bodyPr>
          <a:lstStyle/>
          <a:p>
            <a:pPr eaLnBrk="1" hangingPunct="1"/>
            <a:r>
              <a:rPr lang="en-US" altLang="en-US" sz="3000" b="1" dirty="0">
                <a:cs typeface="Trebuchet MS" pitchFamily="34" charset="0"/>
              </a:rPr>
              <a:t>Contraindicated in:</a:t>
            </a:r>
            <a:endParaRPr lang="en-US" altLang="en-US" sz="3000" b="1" dirty="0"/>
          </a:p>
          <a:p>
            <a:pPr lvl="1" eaLnBrk="1" hangingPunct="1"/>
            <a:r>
              <a:rPr lang="en-US" altLang="en-US" sz="2800" b="1" dirty="0">
                <a:latin typeface="Trebuchet MS"/>
              </a:rPr>
              <a:t>clients with known hypersensitivity to the drugs</a:t>
            </a:r>
          </a:p>
          <a:p>
            <a:pPr lvl="1" eaLnBrk="1" hangingPunct="1"/>
            <a:r>
              <a:rPr lang="en-US" altLang="en-US" sz="2800" b="1" dirty="0">
                <a:latin typeface="Trebuchet MS"/>
              </a:rPr>
              <a:t>acute asthma attacks</a:t>
            </a:r>
          </a:p>
          <a:p>
            <a:pPr eaLnBrk="1" hangingPunct="1"/>
            <a:r>
              <a:rPr lang="en-US" altLang="en-US" sz="3000" b="1" dirty="0">
                <a:cs typeface="Trebuchet MS" pitchFamily="34" charset="0"/>
              </a:rPr>
              <a:t>Use cautiously in:</a:t>
            </a:r>
            <a:endParaRPr lang="en-US" altLang="en-US" sz="3000" b="1" dirty="0"/>
          </a:p>
          <a:p>
            <a:pPr lvl="1" eaLnBrk="1" hangingPunct="1"/>
            <a:r>
              <a:rPr lang="en-US" altLang="en-US" sz="2800" b="1" dirty="0">
                <a:latin typeface="Trebuchet MS"/>
              </a:rPr>
              <a:t>pregnancy and lactation</a:t>
            </a:r>
          </a:p>
          <a:p>
            <a:pPr lvl="1" eaLnBrk="1" hangingPunct="1"/>
            <a:r>
              <a:rPr lang="en-US" altLang="en-US" sz="2800" b="1" dirty="0">
                <a:latin typeface="Trebuchet MS"/>
              </a:rPr>
              <a:t>impaired renal or hepatic function</a:t>
            </a:r>
            <a:endParaRPr lang="en-US" altLang="en-US" sz="2800" b="1" dirty="0"/>
          </a:p>
          <a:p>
            <a:pPr eaLnBrk="1" hangingPunct="1"/>
            <a:r>
              <a:rPr lang="en-US" altLang="en-US" sz="3000" b="1" dirty="0"/>
              <a:t>No significant interactions have been reported</a:t>
            </a:r>
          </a:p>
        </p:txBody>
      </p:sp>
      <p:pic>
        <p:nvPicPr>
          <p:cNvPr id="5" name="Picture 2" descr="This Picture Describes about the Mast Cell Stabilizer—Contraindications and 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34582" y="5081286"/>
            <a:ext cx="3009418" cy="177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694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322"/>
            <a:ext cx="9144000" cy="1111170"/>
          </a:xfrm>
        </p:spPr>
        <p:txBody>
          <a:bodyPr/>
          <a:lstStyle/>
          <a:p>
            <a:r>
              <a:rPr lang="en-US" altLang="en-US" b="1" dirty="0">
                <a:latin typeface="Trebuchet MS"/>
              </a:rPr>
              <a:t>Leukotriene Modifiers and Immunomodulators—Actions</a:t>
            </a:r>
            <a:endParaRPr lang="en-IN" b="1" dirty="0"/>
          </a:p>
        </p:txBody>
      </p:sp>
      <p:sp>
        <p:nvSpPr>
          <p:cNvPr id="3" name="Content Placeholder 2"/>
          <p:cNvSpPr>
            <a:spLocks noGrp="1"/>
          </p:cNvSpPr>
          <p:nvPr>
            <p:ph idx="1"/>
          </p:nvPr>
        </p:nvSpPr>
        <p:spPr>
          <a:xfrm>
            <a:off x="-509287" y="1265847"/>
            <a:ext cx="9653287" cy="5684751"/>
          </a:xfrm>
        </p:spPr>
        <p:txBody>
          <a:bodyPr>
            <a:normAutofit lnSpcReduction="10000"/>
          </a:bodyPr>
          <a:lstStyle/>
          <a:p>
            <a:pPr lvl="1">
              <a:buFont typeface="Wingdings" pitchFamily="2" charset="2"/>
              <a:buChar char="v"/>
            </a:pPr>
            <a:r>
              <a:rPr lang="en-US" sz="3200" b="1" dirty="0">
                <a:ea typeface="+mn-lt"/>
                <a:cs typeface="+mn-lt"/>
              </a:rPr>
              <a:t>Actions</a:t>
            </a:r>
          </a:p>
          <a:p>
            <a:pPr lvl="2">
              <a:buFont typeface="Courier New" pitchFamily="49" charset="0"/>
              <a:buChar char="o"/>
            </a:pPr>
            <a:r>
              <a:rPr lang="en-US" sz="2800" b="1" dirty="0">
                <a:ea typeface="+mn-lt"/>
                <a:cs typeface="+mn-lt"/>
              </a:rPr>
              <a:t>Leukotrienes are primarily responsible for bronchoconstriction</a:t>
            </a:r>
          </a:p>
          <a:p>
            <a:pPr lvl="2">
              <a:buFont typeface="Courier New" pitchFamily="49" charset="0"/>
              <a:buChar char="o"/>
            </a:pPr>
            <a:r>
              <a:rPr lang="en-US" sz="2800" b="1" dirty="0">
                <a:ea typeface="+mn-lt"/>
                <a:cs typeface="+mn-lt"/>
              </a:rPr>
              <a:t>Zileuton acts by decreasing the formation of leukotrienes</a:t>
            </a:r>
          </a:p>
          <a:p>
            <a:pPr lvl="2">
              <a:buFont typeface="Courier New" pitchFamily="49" charset="0"/>
              <a:buChar char="o"/>
            </a:pPr>
            <a:r>
              <a:rPr lang="en-US" sz="2800" b="1" dirty="0">
                <a:ea typeface="+mn-lt"/>
                <a:cs typeface="+mn-lt"/>
              </a:rPr>
              <a:t>Montelukast and zafirlukast inhibit leukotriene receptor sites in the respiratory tract; prevent airway edema and facilitate bronchodilation</a:t>
            </a:r>
          </a:p>
          <a:p>
            <a:pPr lvl="2">
              <a:buFont typeface="Courier New" pitchFamily="49" charset="0"/>
              <a:buChar char="o"/>
            </a:pPr>
            <a:r>
              <a:rPr lang="en-US" sz="2800" b="1" dirty="0">
                <a:ea typeface="+mn-lt"/>
                <a:cs typeface="+mn-lt"/>
              </a:rPr>
              <a:t>Omalizumab modulates the immune response by preventing binding of immunoglobulin to the receptors of basophils and mast cells; limits allergic reaction</a:t>
            </a:r>
          </a:p>
        </p:txBody>
      </p:sp>
    </p:spTree>
    <p:extLst>
      <p:ext uri="{BB962C8B-B14F-4D97-AF65-F5344CB8AC3E}">
        <p14:creationId xmlns:p14="http://schemas.microsoft.com/office/powerpoint/2010/main" val="1306568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772"/>
            <a:ext cx="9144000" cy="1152069"/>
          </a:xfrm>
        </p:spPr>
        <p:txBody>
          <a:bodyPr/>
          <a:lstStyle/>
          <a:p>
            <a:r>
              <a:rPr lang="en-US" altLang="en-US" b="1" dirty="0">
                <a:latin typeface="Trebuchet MS"/>
              </a:rPr>
              <a:t>Leukotriene Modifiers and Immunomodulators—Uses</a:t>
            </a:r>
            <a:endParaRPr lang="en-IN" b="1" dirty="0"/>
          </a:p>
        </p:txBody>
      </p:sp>
      <p:sp>
        <p:nvSpPr>
          <p:cNvPr id="3" name="Content Placeholder 2"/>
          <p:cNvSpPr>
            <a:spLocks noGrp="1"/>
          </p:cNvSpPr>
          <p:nvPr>
            <p:ph idx="1"/>
          </p:nvPr>
        </p:nvSpPr>
        <p:spPr>
          <a:xfrm>
            <a:off x="-428264" y="1416317"/>
            <a:ext cx="9572263" cy="5650027"/>
          </a:xfrm>
        </p:spPr>
        <p:txBody>
          <a:bodyPr>
            <a:normAutofit/>
          </a:bodyPr>
          <a:lstStyle/>
          <a:p>
            <a:pPr marL="449263" lvl="2" indent="0">
              <a:buFont typeface="Wingdings" pitchFamily="2" charset="2"/>
              <a:buChar char="v"/>
            </a:pPr>
            <a:r>
              <a:rPr lang="en-US" sz="4000" b="1" dirty="0">
                <a:ea typeface="+mn-lt"/>
                <a:cs typeface="+mn-lt"/>
              </a:rPr>
              <a:t>Prophylaxis and treatment of chronic asthma in adults and children over the age of 12 years</a:t>
            </a:r>
          </a:p>
          <a:p>
            <a:pPr marL="449263" lvl="2" indent="0">
              <a:buFont typeface="Wingdings" pitchFamily="2" charset="2"/>
              <a:buChar char="v"/>
            </a:pPr>
            <a:r>
              <a:rPr lang="en-US" sz="4000" b="1" dirty="0">
                <a:ea typeface="+mn-lt"/>
                <a:cs typeface="+mn-lt"/>
              </a:rPr>
              <a:t>Omalizumab is an adjunctive therapy for clients 12 years of age and older sensitive to allergens; </a:t>
            </a:r>
            <a:r>
              <a:rPr lang="en-US" sz="4400" b="1" dirty="0">
                <a:ea typeface="+mn-lt"/>
                <a:cs typeface="+mn-lt"/>
              </a:rPr>
              <a:t>Omalizumab is a monoclonal antibody</a:t>
            </a:r>
            <a:endParaRPr lang="en-US" sz="4000" b="1" dirty="0">
              <a:ea typeface="+mn-lt"/>
              <a:cs typeface="+mn-lt"/>
            </a:endParaRPr>
          </a:p>
        </p:txBody>
      </p:sp>
    </p:spTree>
    <p:extLst>
      <p:ext uri="{BB962C8B-B14F-4D97-AF65-F5344CB8AC3E}">
        <p14:creationId xmlns:p14="http://schemas.microsoft.com/office/powerpoint/2010/main" val="99647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76"/>
            <a:ext cx="9144000" cy="1152069"/>
          </a:xfrm>
        </p:spPr>
        <p:txBody>
          <a:bodyPr/>
          <a:lstStyle/>
          <a:p>
            <a:r>
              <a:rPr lang="en-US" altLang="en-US" sz="3600" b="1" dirty="0">
                <a:latin typeface="Trebuchet MS"/>
              </a:rPr>
              <a:t>Leukotriene Modifiers and Immunomodulators—</a:t>
            </a:r>
            <a:r>
              <a:rPr lang="en-US" altLang="en-US" sz="3600" b="1" dirty="0">
                <a:latin typeface="Trebuchet MS"/>
                <a:cs typeface="Trebuchet MS" pitchFamily="34" charset="0"/>
              </a:rPr>
              <a:t>Adverse Reactions</a:t>
            </a:r>
            <a:endParaRPr lang="en-IN" sz="3600" b="1" dirty="0"/>
          </a:p>
        </p:txBody>
      </p:sp>
      <p:sp>
        <p:nvSpPr>
          <p:cNvPr id="3" name="Content Placeholder 2"/>
          <p:cNvSpPr>
            <a:spLocks noGrp="1"/>
          </p:cNvSpPr>
          <p:nvPr>
            <p:ph sz="half" idx="1"/>
          </p:nvPr>
        </p:nvSpPr>
        <p:spPr>
          <a:xfrm>
            <a:off x="0" y="1319512"/>
            <a:ext cx="9144000" cy="3142265"/>
          </a:xfrm>
        </p:spPr>
        <p:txBody>
          <a:bodyPr/>
          <a:lstStyle/>
          <a:p>
            <a:pPr marL="966787" lvl="1" indent="-342900">
              <a:buFont typeface="Wingdings" pitchFamily="2" charset="2"/>
              <a:buChar char="v"/>
            </a:pPr>
            <a:r>
              <a:rPr lang="en-US" altLang="en-US" sz="4000" b="1" dirty="0">
                <a:latin typeface="Trebuchet MS"/>
              </a:rPr>
              <a:t>Headache</a:t>
            </a:r>
          </a:p>
          <a:p>
            <a:pPr marL="966787" lvl="1" indent="-342900">
              <a:buFont typeface="Wingdings" pitchFamily="2" charset="2"/>
              <a:buChar char="v"/>
            </a:pPr>
            <a:r>
              <a:rPr lang="en-US" altLang="en-US" sz="4000" b="1" dirty="0">
                <a:latin typeface="Trebuchet MS"/>
              </a:rPr>
              <a:t>Flu-like symptoms</a:t>
            </a:r>
          </a:p>
          <a:p>
            <a:pPr marL="966787" lvl="1" indent="-342900">
              <a:buFont typeface="Wingdings" pitchFamily="2" charset="2"/>
              <a:buChar char="v"/>
            </a:pPr>
            <a:r>
              <a:rPr lang="en-US" altLang="en-US" sz="4000" b="1" dirty="0">
                <a:latin typeface="Trebuchet MS"/>
              </a:rPr>
              <a:t>Immunoglobulators can cause anaphylactic reactions</a:t>
            </a:r>
          </a:p>
          <a:p>
            <a:endParaRPr lang="en-IN" sz="2800" dirty="0"/>
          </a:p>
        </p:txBody>
      </p:sp>
      <p:pic>
        <p:nvPicPr>
          <p:cNvPr id="5" name="Picture 2" descr="This Picture Describes about the Leukotriene Modifiers and Immunomodulators—Adverse Reactions">
            <a:extLst>
              <a:ext uri="{FF2B5EF4-FFF2-40B4-BE49-F238E27FC236}">
                <a16:creationId xmlns:a16="http://schemas.microsoft.com/office/drawing/2014/main" id="{42E6195B-60FD-40F8-80AD-0DBDB0713CA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288158"/>
            <a:ext cx="9144000" cy="256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894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1900"/>
          </a:xfrm>
        </p:spPr>
        <p:txBody>
          <a:bodyPr/>
          <a:lstStyle/>
          <a:p>
            <a:r>
              <a:rPr lang="en-US" altLang="en-US" sz="3600" b="1" dirty="0">
                <a:latin typeface="Trebuchet MS"/>
              </a:rPr>
              <a:t>Leukotriene Modifiers and Immunomodulators—</a:t>
            </a:r>
            <a:r>
              <a:rPr lang="en-US" altLang="en-US" sz="3600" b="1" dirty="0">
                <a:latin typeface="Trebuchet MS"/>
                <a:cs typeface="Trebuchet MS" pitchFamily="34" charset="0"/>
              </a:rPr>
              <a:t>Contraindications</a:t>
            </a:r>
            <a:endParaRPr lang="en-IN" sz="3600" b="1" dirty="0"/>
          </a:p>
        </p:txBody>
      </p:sp>
      <p:sp>
        <p:nvSpPr>
          <p:cNvPr id="3" name="Content Placeholder 2"/>
          <p:cNvSpPr>
            <a:spLocks noGrp="1"/>
          </p:cNvSpPr>
          <p:nvPr>
            <p:ph sz="half" idx="1"/>
          </p:nvPr>
        </p:nvSpPr>
        <p:spPr>
          <a:xfrm>
            <a:off x="0" y="1138133"/>
            <a:ext cx="9144000" cy="5719867"/>
          </a:xfrm>
        </p:spPr>
        <p:txBody>
          <a:bodyPr/>
          <a:lstStyle/>
          <a:p>
            <a:pPr eaLnBrk="1" hangingPunct="1"/>
            <a:r>
              <a:rPr lang="en-US" altLang="en-US" sz="3800" b="1" dirty="0">
                <a:cs typeface="Trebuchet MS" pitchFamily="34" charset="0"/>
              </a:rPr>
              <a:t>Contraindicated in clients with:</a:t>
            </a:r>
            <a:endParaRPr lang="en-US" altLang="en-US" sz="3800" b="1" dirty="0"/>
          </a:p>
          <a:p>
            <a:pPr lvl="1" eaLnBrk="1" hangingPunct="1"/>
            <a:r>
              <a:rPr lang="en-US" altLang="en-US" sz="3400" b="1" dirty="0">
                <a:latin typeface="Trebuchet MS"/>
              </a:rPr>
              <a:t>known hypersensitivity to the drug</a:t>
            </a:r>
          </a:p>
          <a:p>
            <a:pPr lvl="1" eaLnBrk="1" hangingPunct="1"/>
            <a:r>
              <a:rPr lang="en-US" altLang="en-US" sz="3400" b="1" dirty="0">
                <a:latin typeface="Trebuchet MS"/>
              </a:rPr>
              <a:t>acute bronchospasm</a:t>
            </a:r>
          </a:p>
          <a:p>
            <a:pPr lvl="1" eaLnBrk="1" hangingPunct="1"/>
            <a:r>
              <a:rPr lang="en-US" altLang="en-US" sz="3400" b="1" dirty="0">
                <a:latin typeface="Trebuchet MS"/>
              </a:rPr>
              <a:t>liver disease (Zileuton)</a:t>
            </a:r>
          </a:p>
          <a:p>
            <a:pPr lvl="1" eaLnBrk="1" hangingPunct="1"/>
            <a:r>
              <a:rPr lang="en-US" altLang="en-US" sz="3400" b="1" dirty="0">
                <a:latin typeface="Trebuchet MS"/>
              </a:rPr>
              <a:t>lactation</a:t>
            </a:r>
          </a:p>
          <a:p>
            <a:pPr eaLnBrk="1" hangingPunct="1"/>
            <a:r>
              <a:rPr lang="en-US" altLang="en-US" sz="3800" b="1" dirty="0">
                <a:cs typeface="Trebuchet MS" pitchFamily="34" charset="0"/>
              </a:rPr>
              <a:t>Use cautiously in clients with:</a:t>
            </a:r>
            <a:endParaRPr lang="en-US" altLang="en-US" sz="3800" b="1" dirty="0"/>
          </a:p>
          <a:p>
            <a:pPr lvl="1" eaLnBrk="1" hangingPunct="1"/>
            <a:r>
              <a:rPr lang="en-US" altLang="en-US" sz="3400" b="1" dirty="0">
                <a:latin typeface="Trebuchet MS"/>
              </a:rPr>
              <a:t>pregnancy</a:t>
            </a:r>
          </a:p>
        </p:txBody>
      </p:sp>
      <p:pic>
        <p:nvPicPr>
          <p:cNvPr id="5" name="Picture 2" descr="This Picture Describes about the Leukotriene Modifiers and Immunomodulators—Contraindica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46157" y="5081286"/>
            <a:ext cx="2997843" cy="177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909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578"/>
            <a:ext cx="9144000" cy="1203767"/>
          </a:xfrm>
        </p:spPr>
        <p:txBody>
          <a:bodyPr/>
          <a:lstStyle/>
          <a:p>
            <a:r>
              <a:rPr lang="en-US" altLang="en-US" b="1" dirty="0">
                <a:latin typeface="Trebuchet MS"/>
              </a:rPr>
              <a:t>Leukotriene Modifiers and Immunomodulators</a:t>
            </a:r>
            <a:r>
              <a:rPr lang="en-US" altLang="en-US" b="1" dirty="0">
                <a:latin typeface="Trebuchet MS"/>
                <a:cs typeface="Trebuchet MS" pitchFamily="34" charset="0"/>
              </a:rPr>
              <a:t>—Interactions</a:t>
            </a:r>
            <a:endParaRPr lang="en-IN" b="1" dirty="0"/>
          </a:p>
        </p:txBody>
      </p:sp>
      <p:pic>
        <p:nvPicPr>
          <p:cNvPr id="4" name="Content Placeholder 3" descr="This Picture Describes about the Leukotriene Modifiers and Immunomodulators—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12984"/>
            <a:ext cx="9144000" cy="5901274"/>
          </a:xfrm>
        </p:spPr>
      </p:pic>
    </p:spTree>
    <p:extLst>
      <p:ext uri="{BB962C8B-B14F-4D97-AF65-F5344CB8AC3E}">
        <p14:creationId xmlns:p14="http://schemas.microsoft.com/office/powerpoint/2010/main" val="678243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746"/>
            <a:ext cx="9144000" cy="1180618"/>
          </a:xfrm>
        </p:spPr>
        <p:txBody>
          <a:bodyPr/>
          <a:lstStyle/>
          <a:p>
            <a:r>
              <a:rPr lang="en-US" altLang="en-US" sz="4000" b="1" dirty="0">
                <a:latin typeface="Trebuchet MS"/>
                <a:cs typeface="Trebuchet MS" pitchFamily="34" charset="0"/>
              </a:rPr>
              <a:t>Nursing Process—Client Receiving a Lower Respiratory System Drug #1</a:t>
            </a:r>
            <a:endParaRPr lang="en-IN" sz="4000" b="1" dirty="0"/>
          </a:p>
        </p:txBody>
      </p:sp>
      <p:sp>
        <p:nvSpPr>
          <p:cNvPr id="3" name="Content Placeholder 2"/>
          <p:cNvSpPr>
            <a:spLocks noGrp="1"/>
          </p:cNvSpPr>
          <p:nvPr>
            <p:ph sz="half" idx="1"/>
          </p:nvPr>
        </p:nvSpPr>
        <p:spPr>
          <a:xfrm>
            <a:off x="0" y="1161098"/>
            <a:ext cx="9144000" cy="5696902"/>
          </a:xfrm>
        </p:spPr>
        <p:txBody>
          <a:bodyPr>
            <a:normAutofit/>
          </a:bodyPr>
          <a:lstStyle/>
          <a:p>
            <a:pPr eaLnBrk="1" hangingPunct="1"/>
            <a:r>
              <a:rPr lang="en-US" altLang="en-US" sz="3400" b="1" dirty="0">
                <a:cs typeface="Trebuchet MS" pitchFamily="34" charset="0"/>
              </a:rPr>
              <a:t>Pre-administration Assessment</a:t>
            </a:r>
          </a:p>
          <a:p>
            <a:pPr eaLnBrk="1" hangingPunct="1"/>
            <a:r>
              <a:rPr lang="en-US" altLang="en-US" sz="3200" b="1" dirty="0">
                <a:cs typeface="Trebuchet MS" pitchFamily="34" charset="0"/>
              </a:rPr>
              <a:t>Objective Data</a:t>
            </a:r>
          </a:p>
          <a:p>
            <a:pPr marL="1085850" lvl="1" indent="-342900"/>
            <a:r>
              <a:rPr lang="en-US" altLang="en-US" sz="3100" b="1" dirty="0">
                <a:latin typeface="Trebuchet MS"/>
              </a:rPr>
              <a:t>Vital signs (including pulse oximetry)</a:t>
            </a:r>
          </a:p>
          <a:p>
            <a:pPr marL="1085850" lvl="1" indent="-342900"/>
            <a:r>
              <a:rPr lang="en-US" altLang="en-US" sz="3100" b="1" dirty="0">
                <a:latin typeface="Trebuchet MS"/>
              </a:rPr>
              <a:t>Peak flow meter reading</a:t>
            </a:r>
          </a:p>
          <a:p>
            <a:pPr marL="1085850" lvl="1" indent="-342900"/>
            <a:r>
              <a:rPr lang="en-US" altLang="en-US" sz="3100" b="1" dirty="0">
                <a:latin typeface="Trebuchet MS"/>
              </a:rPr>
              <a:t>Auscultate breath sounds</a:t>
            </a:r>
          </a:p>
          <a:p>
            <a:pPr marL="1085850" lvl="1" indent="-342900"/>
            <a:r>
              <a:rPr lang="en-US" altLang="en-US" sz="3100" b="1" dirty="0">
                <a:latin typeface="Trebuchet MS"/>
              </a:rPr>
              <a:t>Description of sputum</a:t>
            </a:r>
          </a:p>
          <a:p>
            <a:pPr marL="1085850" lvl="1" indent="-342900"/>
            <a:r>
              <a:rPr lang="en-US" altLang="en-US" sz="3100" b="1" dirty="0">
                <a:latin typeface="Trebuchet MS"/>
              </a:rPr>
              <a:t>Signs of hypoxia</a:t>
            </a:r>
          </a:p>
          <a:p>
            <a:pPr marL="1085850" lvl="1" indent="-342900"/>
            <a:r>
              <a:rPr lang="en-US" altLang="en-US" sz="3100" b="1" dirty="0">
                <a:latin typeface="Trebuchet MS"/>
              </a:rPr>
              <a:t>Cyanosis of skin or mucous membranes</a:t>
            </a:r>
          </a:p>
          <a:p>
            <a:pPr marL="1085850" lvl="1" indent="-342900"/>
            <a:r>
              <a:rPr lang="en-US" altLang="en-US" sz="3100" b="1" dirty="0">
                <a:latin typeface="Trebuchet MS"/>
              </a:rPr>
              <a:t>Laboratory tests: ABG, PFT</a:t>
            </a:r>
          </a:p>
        </p:txBody>
      </p:sp>
      <p:pic>
        <p:nvPicPr>
          <p:cNvPr id="5" name="Picture 2" descr="This Picture Describes about the Nursing Process—Client Receiving a Lower Respiratory System Drug ">
            <a:extLst>
              <a:ext uri="{FF2B5EF4-FFF2-40B4-BE49-F238E27FC236}">
                <a16:creationId xmlns:a16="http://schemas.microsoft.com/office/drawing/2014/main" id="{82351DC9-40CB-4207-AB15-6778D2883AB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891514" y="2990975"/>
            <a:ext cx="3252486" cy="254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69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746"/>
            <a:ext cx="9144000" cy="1145894"/>
          </a:xfrm>
        </p:spPr>
        <p:txBody>
          <a:bodyPr/>
          <a:lstStyle/>
          <a:p>
            <a:r>
              <a:rPr lang="en-US" altLang="en-US" b="1" dirty="0">
                <a:latin typeface="Trebuchet MS"/>
                <a:cs typeface="Trebuchet MS" pitchFamily="34" charset="0"/>
              </a:rPr>
              <a:t>Nursing Process—Client Receiving a Lower Respiratory System Drug #2</a:t>
            </a:r>
            <a:endParaRPr lang="en-IN" b="1" dirty="0"/>
          </a:p>
        </p:txBody>
      </p:sp>
      <p:sp>
        <p:nvSpPr>
          <p:cNvPr id="3" name="Content Placeholder 2"/>
          <p:cNvSpPr>
            <a:spLocks noGrp="1"/>
          </p:cNvSpPr>
          <p:nvPr>
            <p:ph sz="half" idx="1"/>
          </p:nvPr>
        </p:nvSpPr>
        <p:spPr>
          <a:xfrm>
            <a:off x="0" y="1215357"/>
            <a:ext cx="9363919" cy="5642643"/>
          </a:xfrm>
        </p:spPr>
        <p:txBody>
          <a:bodyPr/>
          <a:lstStyle/>
          <a:p>
            <a:pPr eaLnBrk="1" hangingPunct="1"/>
            <a:r>
              <a:rPr lang="en-US" altLang="en-US" sz="3200" b="1" dirty="0">
                <a:cs typeface="Trebuchet MS" pitchFamily="34" charset="0"/>
              </a:rPr>
              <a:t>Pre-administration Assessment</a:t>
            </a:r>
          </a:p>
          <a:p>
            <a:pPr eaLnBrk="1" hangingPunct="1"/>
            <a:r>
              <a:rPr lang="en-US" altLang="en-US" sz="3000" b="1" dirty="0">
                <a:cs typeface="Trebuchet MS" pitchFamily="34" charset="0"/>
              </a:rPr>
              <a:t>Subjective Data</a:t>
            </a:r>
          </a:p>
          <a:p>
            <a:pPr marL="1085850" lvl="1" indent="-342900"/>
            <a:r>
              <a:rPr lang="en-US" altLang="en-US" sz="2800" b="1" dirty="0">
                <a:latin typeface="Trebuchet MS"/>
              </a:rPr>
              <a:t>Type and duration of symptoms</a:t>
            </a:r>
          </a:p>
          <a:p>
            <a:pPr marL="1085850" lvl="1" indent="-342900"/>
            <a:r>
              <a:rPr lang="en-US" altLang="en-US" sz="2800" b="1" dirty="0">
                <a:latin typeface="Trebuchet MS"/>
              </a:rPr>
              <a:t>Description of any environmental triggers</a:t>
            </a:r>
          </a:p>
          <a:p>
            <a:pPr marL="1085850" lvl="1" indent="-342900"/>
            <a:r>
              <a:rPr lang="en-US" altLang="en-US" sz="2800" b="1" dirty="0">
                <a:latin typeface="Trebuchet MS"/>
              </a:rPr>
              <a:t>Description of activity disruption by symptoms</a:t>
            </a:r>
          </a:p>
          <a:p>
            <a:pPr marL="1085850" lvl="1" indent="-342900"/>
            <a:r>
              <a:rPr lang="en-US" altLang="en-US" sz="2800" b="1" dirty="0">
                <a:latin typeface="Trebuchet MS"/>
              </a:rPr>
              <a:t>Health history (especially regarding seasonal allergies or allergens in household)</a:t>
            </a:r>
          </a:p>
          <a:p>
            <a:pPr marL="1085850" lvl="1" indent="-342900"/>
            <a:r>
              <a:rPr lang="en-US" altLang="en-US" sz="2800" b="1" dirty="0">
                <a:latin typeface="Trebuchet MS"/>
              </a:rPr>
              <a:t>Remedies attempted before seeking care</a:t>
            </a:r>
            <a:endParaRPr lang="en-IN" sz="2000" b="1" dirty="0"/>
          </a:p>
        </p:txBody>
      </p:sp>
      <p:pic>
        <p:nvPicPr>
          <p:cNvPr id="5" name="Picture 2" descr="This Picture Describes about the Nursing Process—Client Receiving a Lower Respiratory System Drug ">
            <a:extLst>
              <a:ext uri="{FF2B5EF4-FFF2-40B4-BE49-F238E27FC236}">
                <a16:creationId xmlns:a16="http://schemas.microsoft.com/office/drawing/2014/main" id="{F891700D-57B1-42A7-8546-4A38FC8E9B57}"/>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493397" y="1129567"/>
            <a:ext cx="2650603" cy="187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71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3" y="-138896"/>
            <a:ext cx="9144000" cy="1145894"/>
          </a:xfrm>
        </p:spPr>
        <p:txBody>
          <a:bodyPr/>
          <a:lstStyle/>
          <a:p>
            <a:r>
              <a:rPr lang="en-US" altLang="en-US" b="1" dirty="0">
                <a:latin typeface="Trebuchet MS"/>
                <a:cs typeface="Trebuchet MS" pitchFamily="34" charset="0"/>
              </a:rPr>
              <a:t>Nursing Process—Client Receiving a Lower Respiratory System Drug #3</a:t>
            </a:r>
            <a:endParaRPr lang="en-IN" b="1" dirty="0"/>
          </a:p>
        </p:txBody>
      </p:sp>
      <p:sp>
        <p:nvSpPr>
          <p:cNvPr id="3" name="Content Placeholder 2"/>
          <p:cNvSpPr>
            <a:spLocks noGrp="1"/>
          </p:cNvSpPr>
          <p:nvPr>
            <p:ph sz="half" idx="1"/>
          </p:nvPr>
        </p:nvSpPr>
        <p:spPr>
          <a:xfrm>
            <a:off x="0" y="1196413"/>
            <a:ext cx="8407400" cy="5661587"/>
          </a:xfrm>
        </p:spPr>
        <p:txBody>
          <a:bodyPr>
            <a:normAutofit/>
          </a:bodyPr>
          <a:lstStyle/>
          <a:p>
            <a:pPr eaLnBrk="1" hangingPunct="1"/>
            <a:r>
              <a:rPr lang="en-US" altLang="en-US" sz="3000" b="1" dirty="0">
                <a:cs typeface="Trebuchet MS" pitchFamily="34" charset="0"/>
              </a:rPr>
              <a:t>Ongoing Assessment—Acute Asthma Attack</a:t>
            </a:r>
          </a:p>
          <a:p>
            <a:pPr lvl="1"/>
            <a:r>
              <a:rPr lang="en-US" altLang="en-US" sz="2800" b="1" dirty="0">
                <a:latin typeface="Trebuchet MS"/>
              </a:rPr>
              <a:t>Assess the respiratory status about 30 minutes after drug is administered and every 4 hours (or more often if needed) and whenever drug is administered</a:t>
            </a:r>
          </a:p>
          <a:p>
            <a:pPr lvl="1"/>
            <a:r>
              <a:rPr lang="en-US" altLang="en-US" sz="2800" b="1" dirty="0">
                <a:latin typeface="Trebuchet MS"/>
              </a:rPr>
              <a:t>Focused respiratory assessment </a:t>
            </a:r>
          </a:p>
          <a:p>
            <a:pPr lvl="1"/>
            <a:r>
              <a:rPr lang="en-US" altLang="en-US" sz="2800" b="1" dirty="0">
                <a:latin typeface="Trebuchet MS"/>
              </a:rPr>
              <a:t>Keep record of intake and output </a:t>
            </a:r>
          </a:p>
          <a:p>
            <a:pPr lvl="1"/>
            <a:r>
              <a:rPr lang="en-US" altLang="en-US" sz="2800" b="1" dirty="0">
                <a:latin typeface="Trebuchet MS"/>
              </a:rPr>
              <a:t>Report any imbalance </a:t>
            </a:r>
          </a:p>
          <a:p>
            <a:pPr lvl="1"/>
            <a:r>
              <a:rPr lang="en-US" altLang="en-US" sz="2800" b="1" dirty="0">
                <a:latin typeface="Trebuchet MS"/>
              </a:rPr>
              <a:t>After administration observe the client for the effectiveness of the drug</a:t>
            </a:r>
            <a:endParaRPr lang="en-IN" sz="1800" b="1" dirty="0"/>
          </a:p>
        </p:txBody>
      </p:sp>
      <p:pic>
        <p:nvPicPr>
          <p:cNvPr id="5" name="Picture 2" descr="This Picture Describes about the Nursing Process—Client Receiving a Lower Respiratory System Drug ">
            <a:extLst>
              <a:ext uri="{FF2B5EF4-FFF2-40B4-BE49-F238E27FC236}">
                <a16:creationId xmlns:a16="http://schemas.microsoft.com/office/drawing/2014/main" id="{88C7D1EA-42B3-42F1-BF9B-E8A4832B1AF6}"/>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458673" y="3563074"/>
            <a:ext cx="2685327" cy="220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9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023"/>
            <a:ext cx="8553691" cy="1157468"/>
          </a:xfrm>
        </p:spPr>
        <p:txBody>
          <a:bodyPr/>
          <a:lstStyle/>
          <a:p>
            <a:r>
              <a:rPr lang="en-US" altLang="en-US" sz="4000" b="1" dirty="0">
                <a:latin typeface="Trebuchet MS"/>
              </a:rPr>
              <a:t>Asthma/Chronic Pulmonary Disorder Mediations</a:t>
            </a:r>
            <a:endParaRPr lang="en-IN" sz="4000" b="1" dirty="0"/>
          </a:p>
        </p:txBody>
      </p:sp>
      <p:sp>
        <p:nvSpPr>
          <p:cNvPr id="3" name="Content Placeholder 2"/>
          <p:cNvSpPr>
            <a:spLocks noGrp="1"/>
          </p:cNvSpPr>
          <p:nvPr>
            <p:ph idx="1"/>
          </p:nvPr>
        </p:nvSpPr>
        <p:spPr>
          <a:xfrm>
            <a:off x="0" y="1103800"/>
            <a:ext cx="9144000" cy="5754200"/>
          </a:xfrm>
        </p:spPr>
        <p:txBody>
          <a:bodyPr>
            <a:normAutofit lnSpcReduction="10000"/>
          </a:bodyPr>
          <a:lstStyle/>
          <a:p>
            <a:pPr marL="742950" lvl="2" indent="-342900">
              <a:buFont typeface="Wingdings" pitchFamily="2" charset="2"/>
              <a:buChar char="v"/>
            </a:pPr>
            <a:r>
              <a:rPr lang="en-US" altLang="en-US" sz="2900" b="1" dirty="0"/>
              <a:t>Long-Term Control Medications</a:t>
            </a:r>
          </a:p>
          <a:p>
            <a:pPr marL="1200150" lvl="3" indent="-342900">
              <a:buFont typeface="Courier New" pitchFamily="49" charset="0"/>
              <a:buChar char="o"/>
            </a:pPr>
            <a:r>
              <a:rPr lang="en-US" altLang="en-US" sz="2800" b="1" dirty="0"/>
              <a:t>Step-wise approach</a:t>
            </a:r>
          </a:p>
          <a:p>
            <a:pPr marL="1200150" lvl="3" indent="-342900">
              <a:buFont typeface="Courier New" pitchFamily="49" charset="0"/>
              <a:buChar char="o"/>
            </a:pPr>
            <a:r>
              <a:rPr lang="en-US" altLang="en-US" sz="2800" b="1" dirty="0"/>
              <a:t>Inhaled corticosteroids</a:t>
            </a:r>
          </a:p>
          <a:p>
            <a:pPr marL="1200150" lvl="3" indent="-342900">
              <a:buFont typeface="Courier New" pitchFamily="49" charset="0"/>
              <a:buChar char="o"/>
            </a:pPr>
            <a:r>
              <a:rPr lang="en-US" altLang="en-US" sz="2800" b="1" dirty="0"/>
              <a:t>Mast cell stabilizers</a:t>
            </a:r>
          </a:p>
          <a:p>
            <a:pPr marL="1200150" lvl="3" indent="-342900">
              <a:buFont typeface="Courier New" pitchFamily="49" charset="0"/>
              <a:buChar char="o"/>
            </a:pPr>
            <a:r>
              <a:rPr lang="en-US" altLang="en-US" sz="2800" b="1" dirty="0"/>
              <a:t>Leukotriene formation inhibitors</a:t>
            </a:r>
          </a:p>
          <a:p>
            <a:pPr marL="1200150" lvl="3" indent="-342900">
              <a:buFont typeface="Courier New" pitchFamily="49" charset="0"/>
              <a:buChar char="o"/>
            </a:pPr>
            <a:r>
              <a:rPr lang="en-US" altLang="en-US" sz="2800" b="1" dirty="0"/>
              <a:t>Leukotriene receptor agonists</a:t>
            </a:r>
          </a:p>
          <a:p>
            <a:pPr marL="1200150" lvl="3" indent="-342900">
              <a:buFont typeface="Courier New" pitchFamily="49" charset="0"/>
              <a:buChar char="o"/>
            </a:pPr>
            <a:r>
              <a:rPr lang="en-US" altLang="en-US" sz="2800" b="1" dirty="0"/>
              <a:t>Immunomodulators</a:t>
            </a:r>
          </a:p>
          <a:p>
            <a:pPr marL="742950" lvl="2" indent="-342900">
              <a:buFont typeface="Wingdings" pitchFamily="2" charset="2"/>
              <a:buChar char="v"/>
            </a:pPr>
            <a:r>
              <a:rPr lang="en-US" altLang="en-US" sz="2900" b="1" dirty="0"/>
              <a:t>Quick-Relief Medications</a:t>
            </a:r>
          </a:p>
          <a:p>
            <a:pPr marL="1200150" lvl="3" indent="-342900">
              <a:buFont typeface="Courier New" pitchFamily="49" charset="0"/>
              <a:buChar char="o"/>
            </a:pPr>
            <a:r>
              <a:rPr lang="en-US" altLang="en-US" sz="2800" b="1" dirty="0"/>
              <a:t>Inhaled short-acting beta</a:t>
            </a:r>
            <a:r>
              <a:rPr lang="en-US" altLang="en-US" sz="2800" b="1" baseline="-25000" dirty="0"/>
              <a:t>2</a:t>
            </a:r>
            <a:r>
              <a:rPr lang="en-US" altLang="en-US" sz="2800" b="1" dirty="0"/>
              <a:t>-adrenergic (</a:t>
            </a:r>
            <a:r>
              <a:rPr lang="el-GR" altLang="en-US" sz="2800" b="1" dirty="0"/>
              <a:t>β</a:t>
            </a:r>
            <a:r>
              <a:rPr lang="en-US" altLang="en-US" sz="2800" b="1" baseline="-25000" dirty="0"/>
              <a:t>2</a:t>
            </a:r>
            <a:r>
              <a:rPr lang="en-US" altLang="en-US" sz="2800" b="1" dirty="0"/>
              <a:t>-adrenergic) agonists (SABAs)</a:t>
            </a:r>
          </a:p>
          <a:p>
            <a:pPr marL="1200150" lvl="3" indent="-342900">
              <a:buFont typeface="Courier New" pitchFamily="49" charset="0"/>
              <a:buChar char="o"/>
            </a:pPr>
            <a:r>
              <a:rPr lang="en-US" altLang="en-US" sz="2800" b="1" dirty="0"/>
              <a:t>Oral steroids</a:t>
            </a:r>
          </a:p>
        </p:txBody>
      </p:sp>
    </p:spTree>
    <p:extLst>
      <p:ext uri="{BB962C8B-B14F-4D97-AF65-F5344CB8AC3E}">
        <p14:creationId xmlns:p14="http://schemas.microsoft.com/office/powerpoint/2010/main" val="1539342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3"/>
            <a:ext cx="9144000" cy="1152069"/>
          </a:xfrm>
        </p:spPr>
        <p:txBody>
          <a:bodyPr/>
          <a:lstStyle/>
          <a:p>
            <a:r>
              <a:rPr lang="en-US" altLang="en-US" b="1" dirty="0">
                <a:latin typeface="Trebuchet MS"/>
                <a:cs typeface="Trebuchet MS" pitchFamily="34" charset="0"/>
              </a:rPr>
              <a:t>Nursing Process—Client Receiving a Lower Respiratory System Drug #4</a:t>
            </a:r>
            <a:endParaRPr lang="en-IN" b="1" dirty="0"/>
          </a:p>
        </p:txBody>
      </p:sp>
      <p:sp>
        <p:nvSpPr>
          <p:cNvPr id="3" name="Content Placeholder 2"/>
          <p:cNvSpPr>
            <a:spLocks noGrp="1"/>
          </p:cNvSpPr>
          <p:nvPr>
            <p:ph idx="1"/>
          </p:nvPr>
        </p:nvSpPr>
        <p:spPr>
          <a:xfrm>
            <a:off x="-2" y="1207971"/>
            <a:ext cx="9143999" cy="5638453"/>
          </a:xfrm>
        </p:spPr>
        <p:txBody>
          <a:bodyPr/>
          <a:lstStyle/>
          <a:p>
            <a:pPr eaLnBrk="1" hangingPunct="1"/>
            <a:r>
              <a:rPr lang="en-US" altLang="en-US" sz="3200" b="1" dirty="0">
                <a:cs typeface="Trebuchet MS" pitchFamily="34" charset="0"/>
              </a:rPr>
              <a:t>Ongoing Assessment—Stable Chronic</a:t>
            </a:r>
          </a:p>
          <a:p>
            <a:pPr lvl="1"/>
            <a:r>
              <a:rPr lang="en-US" altLang="en-US" sz="2800" b="1" dirty="0">
                <a:latin typeface="Trebuchet MS"/>
              </a:rPr>
              <a:t>Client self-monitors </a:t>
            </a:r>
          </a:p>
          <a:p>
            <a:pPr lvl="1"/>
            <a:r>
              <a:rPr lang="en-US" altLang="en-US" sz="2800" b="1" dirty="0">
                <a:latin typeface="Trebuchet MS"/>
              </a:rPr>
              <a:t>Utilize asthma action plan to assess and treat appropriately</a:t>
            </a:r>
          </a:p>
          <a:p>
            <a:pPr lvl="1"/>
            <a:r>
              <a:rPr lang="en-US" altLang="en-US" sz="2800" b="1" dirty="0">
                <a:latin typeface="Trebuchet MS"/>
              </a:rPr>
              <a:t>Nurse asks client about changes seen on the asthma action plan (i.e., have client’s status been in the green, yellow, or red zone)</a:t>
            </a:r>
          </a:p>
          <a:p>
            <a:pPr lvl="1"/>
            <a:r>
              <a:rPr lang="en-US" altLang="en-US" sz="2800" b="1" dirty="0">
                <a:latin typeface="Trebuchet MS"/>
              </a:rPr>
              <a:t>Monitor for chest pain and changes in ECG in clients with a history of cardiovascular problems</a:t>
            </a:r>
          </a:p>
          <a:p>
            <a:pPr lvl="1"/>
            <a:r>
              <a:rPr lang="en-US" altLang="en-US" sz="2800" b="1" dirty="0">
                <a:latin typeface="Trebuchet MS"/>
              </a:rPr>
              <a:t>Pulmonary function tests and comparison to baseline</a:t>
            </a:r>
          </a:p>
        </p:txBody>
      </p:sp>
    </p:spTree>
    <p:extLst>
      <p:ext uri="{BB962C8B-B14F-4D97-AF65-F5344CB8AC3E}">
        <p14:creationId xmlns:p14="http://schemas.microsoft.com/office/powerpoint/2010/main" val="1279295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747"/>
            <a:ext cx="9062977" cy="1157468"/>
          </a:xfrm>
        </p:spPr>
        <p:txBody>
          <a:bodyPr/>
          <a:lstStyle/>
          <a:p>
            <a:r>
              <a:rPr lang="en-US" altLang="en-US" dirty="0">
                <a:latin typeface="Trebuchet MS"/>
                <a:cs typeface="Trebuchet MS" pitchFamily="34" charset="0"/>
              </a:rPr>
              <a:t>Nursing Process—Client Receiving a Lower Respiratory System Drug #5</a:t>
            </a:r>
            <a:endParaRPr lang="en-IN" dirty="0"/>
          </a:p>
        </p:txBody>
      </p:sp>
      <p:sp>
        <p:nvSpPr>
          <p:cNvPr id="3" name="Content Placeholder 2"/>
          <p:cNvSpPr>
            <a:spLocks noGrp="1"/>
          </p:cNvSpPr>
          <p:nvPr>
            <p:ph idx="1"/>
          </p:nvPr>
        </p:nvSpPr>
        <p:spPr>
          <a:xfrm>
            <a:off x="-81023" y="1064871"/>
            <a:ext cx="9144000" cy="5816278"/>
          </a:xfrm>
        </p:spPr>
        <p:txBody>
          <a:bodyPr>
            <a:normAutofit lnSpcReduction="10000"/>
          </a:bodyPr>
          <a:lstStyle/>
          <a:p>
            <a:pPr eaLnBrk="1" hangingPunct="1"/>
            <a:r>
              <a:rPr lang="en-US" altLang="en-US" sz="3600" b="1" dirty="0">
                <a:cs typeface="Trebuchet MS" pitchFamily="34" charset="0"/>
              </a:rPr>
              <a:t>Nursing Diagnosis</a:t>
            </a:r>
          </a:p>
          <a:p>
            <a:pPr lvl="1"/>
            <a:r>
              <a:rPr lang="en-US" altLang="en-US" sz="3600" b="1" dirty="0">
                <a:latin typeface="Trebuchet MS"/>
              </a:rPr>
              <a:t>Anxiety</a:t>
            </a:r>
            <a:r>
              <a:rPr lang="en-US" altLang="en-US" sz="3600" b="1" dirty="0">
                <a:solidFill>
                  <a:srgbClr val="00B050"/>
                </a:solidFill>
                <a:latin typeface="Trebuchet MS"/>
              </a:rPr>
              <a:t> </a:t>
            </a:r>
            <a:r>
              <a:rPr lang="en-US" altLang="en-US" sz="3200" b="1" dirty="0">
                <a:latin typeface="Trebuchet MS"/>
              </a:rPr>
              <a:t>related to feelings of breathlessness</a:t>
            </a:r>
          </a:p>
          <a:p>
            <a:pPr lvl="1"/>
            <a:r>
              <a:rPr lang="en-US" altLang="en-US" sz="3200" b="1" dirty="0">
                <a:latin typeface="Trebuchet MS"/>
              </a:rPr>
              <a:t>Ineffective Airway Clearance related to bronchospasm</a:t>
            </a:r>
          </a:p>
          <a:p>
            <a:pPr lvl="1"/>
            <a:r>
              <a:rPr lang="en-US" altLang="en-US" sz="3200" b="1" dirty="0">
                <a:latin typeface="Trebuchet MS"/>
              </a:rPr>
              <a:t>Impaired Oral Mucous Membranes related to dryness or irritation</a:t>
            </a:r>
          </a:p>
          <a:p>
            <a:pPr lvl="1"/>
            <a:r>
              <a:rPr lang="en-US" altLang="en-US" sz="3200" b="1" dirty="0">
                <a:latin typeface="Trebuchet MS"/>
              </a:rPr>
              <a:t>Malnutrition Risk: Less Than Body Requirements related to decreased appetite caused by nausea, heartburn, or unpleasant taste</a:t>
            </a:r>
          </a:p>
          <a:p>
            <a:endParaRPr lang="en-IN" sz="2800" dirty="0"/>
          </a:p>
        </p:txBody>
      </p:sp>
    </p:spTree>
    <p:extLst>
      <p:ext uri="{BB962C8B-B14F-4D97-AF65-F5344CB8AC3E}">
        <p14:creationId xmlns:p14="http://schemas.microsoft.com/office/powerpoint/2010/main" val="152562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91"/>
            <a:ext cx="9271322" cy="1410670"/>
          </a:xfrm>
        </p:spPr>
        <p:txBody>
          <a:bodyPr/>
          <a:lstStyle/>
          <a:p>
            <a:r>
              <a:rPr lang="en-US" altLang="en-US" dirty="0">
                <a:latin typeface="Trebuchet MS"/>
                <a:cs typeface="Trebuchet MS" pitchFamily="34" charset="0"/>
              </a:rPr>
              <a:t>Nursing Process—Client Receiving a Lower Respiratory System Drug #6</a:t>
            </a:r>
            <a:endParaRPr lang="en-IN" dirty="0"/>
          </a:p>
        </p:txBody>
      </p:sp>
      <p:sp>
        <p:nvSpPr>
          <p:cNvPr id="3" name="Content Placeholder 2"/>
          <p:cNvSpPr>
            <a:spLocks noGrp="1"/>
          </p:cNvSpPr>
          <p:nvPr>
            <p:ph idx="1"/>
          </p:nvPr>
        </p:nvSpPr>
        <p:spPr>
          <a:xfrm>
            <a:off x="0" y="1231122"/>
            <a:ext cx="9144000" cy="5713688"/>
          </a:xfrm>
        </p:spPr>
        <p:txBody>
          <a:bodyPr/>
          <a:lstStyle/>
          <a:p>
            <a:pPr eaLnBrk="1" hangingPunct="1"/>
            <a:r>
              <a:rPr lang="en-US" altLang="en-US" sz="4000" b="1" dirty="0">
                <a:cs typeface="Trebuchet MS" pitchFamily="34" charset="0"/>
              </a:rPr>
              <a:t>Planning</a:t>
            </a:r>
          </a:p>
          <a:p>
            <a:pPr lvl="1"/>
            <a:r>
              <a:rPr lang="en-US" altLang="en-US" sz="3200" b="1" dirty="0">
                <a:latin typeface="Trebuchet MS"/>
              </a:rPr>
              <a:t>Expected client outcomes depend on the reason for administration of the drug but include:</a:t>
            </a:r>
          </a:p>
          <a:p>
            <a:pPr lvl="2" eaLnBrk="1" hangingPunct="1"/>
            <a:r>
              <a:rPr lang="en-US" altLang="en-US" sz="3200" b="1" dirty="0">
                <a:latin typeface="Trebuchet MS"/>
              </a:rPr>
              <a:t>Optimal response to therapy</a:t>
            </a:r>
          </a:p>
          <a:p>
            <a:pPr lvl="2" eaLnBrk="1" hangingPunct="1"/>
            <a:r>
              <a:rPr lang="en-US" altLang="en-US" sz="3200" b="1" dirty="0">
                <a:latin typeface="Trebuchet MS"/>
              </a:rPr>
              <a:t>Management of adverse drug reactions</a:t>
            </a:r>
          </a:p>
          <a:p>
            <a:pPr lvl="2" eaLnBrk="1" hangingPunct="1"/>
            <a:r>
              <a:rPr lang="en-US" altLang="en-US" sz="3200" b="1" dirty="0">
                <a:latin typeface="Trebuchet MS"/>
              </a:rPr>
              <a:t>Confidence in an understanding of the prescribed medication regimen</a:t>
            </a:r>
          </a:p>
          <a:p>
            <a:endParaRPr lang="en-IN" sz="2800" dirty="0"/>
          </a:p>
        </p:txBody>
      </p:sp>
    </p:spTree>
    <p:extLst>
      <p:ext uri="{BB962C8B-B14F-4D97-AF65-F5344CB8AC3E}">
        <p14:creationId xmlns:p14="http://schemas.microsoft.com/office/powerpoint/2010/main" val="2104483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321"/>
            <a:ext cx="8987862" cy="775597"/>
          </a:xfrm>
        </p:spPr>
        <p:txBody>
          <a:bodyPr/>
          <a:lstStyle/>
          <a:p>
            <a:r>
              <a:rPr lang="en-US" altLang="en-US" b="1" dirty="0">
                <a:latin typeface="Trebuchet MS"/>
                <a:cs typeface="Trebuchet MS" pitchFamily="34" charset="0"/>
              </a:rPr>
              <a:t>Nursing Process-Client Receiving a Lower Respiratory System Drug #7</a:t>
            </a:r>
            <a:endParaRPr lang="en-IN" b="1" dirty="0"/>
          </a:p>
        </p:txBody>
      </p:sp>
      <p:sp>
        <p:nvSpPr>
          <p:cNvPr id="3" name="Content Placeholder 2"/>
          <p:cNvSpPr>
            <a:spLocks noGrp="1"/>
          </p:cNvSpPr>
          <p:nvPr>
            <p:ph sz="half" idx="1"/>
          </p:nvPr>
        </p:nvSpPr>
        <p:spPr>
          <a:xfrm>
            <a:off x="0" y="1149707"/>
            <a:ext cx="5904139" cy="5795103"/>
          </a:xfrm>
        </p:spPr>
        <p:txBody>
          <a:bodyPr/>
          <a:lstStyle/>
          <a:p>
            <a:pPr eaLnBrk="1" hangingPunct="1"/>
            <a:r>
              <a:rPr lang="en-US" altLang="en-US" sz="4000" b="1" dirty="0">
                <a:cs typeface="Trebuchet MS" pitchFamily="34" charset="0"/>
              </a:rPr>
              <a:t>Implementation</a:t>
            </a:r>
          </a:p>
          <a:p>
            <a:pPr lvl="1"/>
            <a:r>
              <a:rPr lang="en-US" altLang="en-US" sz="3600" b="1" dirty="0"/>
              <a:t>Promoting Optimal Response to Therapy</a:t>
            </a:r>
          </a:p>
          <a:p>
            <a:pPr lvl="2"/>
            <a:r>
              <a:rPr lang="en-US" altLang="en-US" sz="3600" b="1" dirty="0"/>
              <a:t>Careful monitoring of the client</a:t>
            </a:r>
          </a:p>
          <a:p>
            <a:pPr lvl="2"/>
            <a:r>
              <a:rPr lang="en-US" altLang="en-US" sz="3600" b="1" dirty="0"/>
              <a:t>Instruction on proper administration of various drugs</a:t>
            </a:r>
          </a:p>
          <a:p>
            <a:endParaRPr lang="en-IN" sz="2800" dirty="0"/>
          </a:p>
        </p:txBody>
      </p:sp>
      <p:pic>
        <p:nvPicPr>
          <p:cNvPr id="5" name="Picture 2" descr="This Picture Describes about the Nursing Process—Client Receiving a Lower Respiratory System Drug ">
            <a:extLst>
              <a:ext uri="{FF2B5EF4-FFF2-40B4-BE49-F238E27FC236}">
                <a16:creationId xmlns:a16="http://schemas.microsoft.com/office/drawing/2014/main" id="{E6D9FC96-A63B-4A02-B505-10E1B5F49ADD}"/>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904139" y="1149707"/>
            <a:ext cx="3239861" cy="570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63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621"/>
            <a:ext cx="9144000" cy="1215342"/>
          </a:xfrm>
        </p:spPr>
        <p:txBody>
          <a:bodyPr/>
          <a:lstStyle/>
          <a:p>
            <a:r>
              <a:rPr lang="en-US" altLang="en-US" b="1" dirty="0">
                <a:latin typeface="Trebuchet MS"/>
                <a:cs typeface="Trebuchet MS" pitchFamily="34" charset="0"/>
              </a:rPr>
              <a:t>Nursing Process—Client Receiving a Lower Respiratory System Drug #8</a:t>
            </a:r>
            <a:endParaRPr lang="en-IN" b="1" dirty="0"/>
          </a:p>
        </p:txBody>
      </p:sp>
      <p:sp>
        <p:nvSpPr>
          <p:cNvPr id="3" name="Content Placeholder 2"/>
          <p:cNvSpPr>
            <a:spLocks noGrp="1"/>
          </p:cNvSpPr>
          <p:nvPr>
            <p:ph idx="1"/>
          </p:nvPr>
        </p:nvSpPr>
        <p:spPr>
          <a:xfrm>
            <a:off x="0" y="1055652"/>
            <a:ext cx="9282896" cy="5658842"/>
          </a:xfrm>
        </p:spPr>
        <p:txBody>
          <a:bodyPr>
            <a:normAutofit/>
          </a:bodyPr>
          <a:lstStyle/>
          <a:p>
            <a:pPr eaLnBrk="1" hangingPunct="1"/>
            <a:r>
              <a:rPr lang="en-US" altLang="en-US" sz="2500" b="1" dirty="0">
                <a:cs typeface="Trebuchet MS" pitchFamily="34" charset="0"/>
              </a:rPr>
              <a:t>Implementation</a:t>
            </a:r>
          </a:p>
          <a:p>
            <a:pPr lvl="1"/>
            <a:r>
              <a:rPr lang="en-US" altLang="en-US" sz="2400" b="1" dirty="0"/>
              <a:t>Promoting Optimal Response to Therapy</a:t>
            </a:r>
          </a:p>
          <a:p>
            <a:pPr lvl="1"/>
            <a:r>
              <a:rPr lang="en-US" altLang="en-US" sz="2400" b="1" dirty="0"/>
              <a:t>Quick Relief for Acute Symptom Intervention</a:t>
            </a:r>
          </a:p>
          <a:p>
            <a:pPr lvl="2"/>
            <a:r>
              <a:rPr lang="en-US" altLang="en-US" sz="2200" b="1" dirty="0"/>
              <a:t>Instruct client to administer 2 to 4 puffs of the inhaled SABA when acute distress occurs; up to 3 treatments in 20-minute intervals may be administered</a:t>
            </a:r>
          </a:p>
          <a:p>
            <a:pPr lvl="2"/>
            <a:r>
              <a:rPr lang="en-US" altLang="en-US" sz="2200" b="1" dirty="0"/>
              <a:t>Consider the use of nebulized drugs if metered dose inhaler is difficult to use or ineffective for the client</a:t>
            </a:r>
          </a:p>
          <a:p>
            <a:pPr lvl="3"/>
            <a:r>
              <a:rPr lang="en-US" altLang="en-US" sz="2000" b="1" dirty="0"/>
              <a:t>ICS and SABA—reduces inflammation and dilates bronchioles</a:t>
            </a:r>
          </a:p>
          <a:p>
            <a:pPr lvl="3"/>
            <a:r>
              <a:rPr lang="en-US" altLang="en-US" sz="2000" b="1" dirty="0"/>
              <a:t>Racemic epinephrine—to relieve croup symptoms in children</a:t>
            </a:r>
          </a:p>
          <a:p>
            <a:pPr lvl="3"/>
            <a:r>
              <a:rPr lang="en-US" altLang="en-US" sz="2000" b="1" dirty="0"/>
              <a:t>Antibiotics and mucolytics treat lung infections or loosen secretions of cystic fibrosis clients</a:t>
            </a:r>
            <a:endParaRPr lang="en-IN" sz="2000" b="1" dirty="0"/>
          </a:p>
        </p:txBody>
      </p:sp>
    </p:spTree>
    <p:extLst>
      <p:ext uri="{BB962C8B-B14F-4D97-AF65-F5344CB8AC3E}">
        <p14:creationId xmlns:p14="http://schemas.microsoft.com/office/powerpoint/2010/main" val="682356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72"/>
            <a:ext cx="9144000" cy="1145894"/>
          </a:xfrm>
        </p:spPr>
        <p:txBody>
          <a:bodyPr/>
          <a:lstStyle/>
          <a:p>
            <a:r>
              <a:rPr lang="en-US" altLang="en-US" b="1" dirty="0">
                <a:latin typeface="Trebuchet MS"/>
                <a:cs typeface="Trebuchet MS" pitchFamily="34" charset="0"/>
              </a:rPr>
              <a:t>Nursing Process—Client Receiving a Lower Respiratory System Drug #9</a:t>
            </a:r>
            <a:endParaRPr lang="en-IN" b="1" dirty="0"/>
          </a:p>
        </p:txBody>
      </p:sp>
      <p:sp>
        <p:nvSpPr>
          <p:cNvPr id="3" name="Content Placeholder 2"/>
          <p:cNvSpPr>
            <a:spLocks noGrp="1"/>
          </p:cNvSpPr>
          <p:nvPr>
            <p:ph idx="1"/>
          </p:nvPr>
        </p:nvSpPr>
        <p:spPr>
          <a:xfrm>
            <a:off x="0" y="1048870"/>
            <a:ext cx="9144000" cy="5670234"/>
          </a:xfrm>
        </p:spPr>
        <p:txBody>
          <a:bodyPr>
            <a:normAutofit fontScale="92500"/>
          </a:bodyPr>
          <a:lstStyle/>
          <a:p>
            <a:pPr eaLnBrk="1" hangingPunct="1"/>
            <a:r>
              <a:rPr lang="en-US" altLang="en-US" sz="2800" b="1" dirty="0">
                <a:cs typeface="Trebuchet MS" pitchFamily="34" charset="0"/>
              </a:rPr>
              <a:t>Implementation</a:t>
            </a:r>
          </a:p>
          <a:p>
            <a:pPr lvl="1"/>
            <a:r>
              <a:rPr lang="en-US" altLang="en-US" sz="2600" b="1" dirty="0"/>
              <a:t>Promoting Optimal Response to Therapy</a:t>
            </a:r>
          </a:p>
          <a:p>
            <a:pPr lvl="1"/>
            <a:r>
              <a:rPr lang="en-US" altLang="en-US" sz="2600" b="1" dirty="0"/>
              <a:t>Quick Relief for Acute Symptom Intervention</a:t>
            </a:r>
          </a:p>
          <a:p>
            <a:pPr lvl="2"/>
            <a:r>
              <a:rPr lang="en-US" altLang="en-US" sz="2800" b="1" dirty="0"/>
              <a:t>For a client in an urgent care or emergency care, epinephrine is administered subcutaneously for bronchospasm; </a:t>
            </a:r>
            <a:r>
              <a:rPr lang="en-US" altLang="en-US" sz="2400" b="1" dirty="0"/>
              <a:t>minimize distractions while preparing; therapeutic effects last from 5 minutes to 4 hours</a:t>
            </a:r>
          </a:p>
          <a:p>
            <a:pPr lvl="2"/>
            <a:r>
              <a:rPr lang="en-US" altLang="en-US" sz="2400" b="1" dirty="0"/>
              <a:t>Rapid theophyllinization is sometimes indicated through loading doses given orally or IV over 12 to 24 hours </a:t>
            </a:r>
          </a:p>
          <a:p>
            <a:pPr lvl="2"/>
            <a:r>
              <a:rPr lang="en-US" altLang="en-US" sz="2400" b="1" dirty="0"/>
              <a:t>Monitor client closely for theophylline toxicity </a:t>
            </a:r>
            <a:r>
              <a:rPr lang="en-US" altLang="en-US" sz="2600" b="1" dirty="0"/>
              <a:t>(Theophylline levels 10mcg/L - 20mcg/L)</a:t>
            </a:r>
          </a:p>
          <a:p>
            <a:pPr lvl="2"/>
            <a:r>
              <a:rPr lang="en-US" altLang="en-US" sz="2400" b="1" dirty="0"/>
              <a:t>Monitor IV site to monitor for extravasation </a:t>
            </a:r>
          </a:p>
        </p:txBody>
      </p:sp>
    </p:spTree>
    <p:extLst>
      <p:ext uri="{BB962C8B-B14F-4D97-AF65-F5344CB8AC3E}">
        <p14:creationId xmlns:p14="http://schemas.microsoft.com/office/powerpoint/2010/main" val="2747888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72"/>
            <a:ext cx="9144000" cy="1180618"/>
          </a:xfrm>
        </p:spPr>
        <p:txBody>
          <a:bodyPr/>
          <a:lstStyle/>
          <a:p>
            <a:r>
              <a:rPr lang="en-US" altLang="en-US" b="1" dirty="0">
                <a:latin typeface="Trebuchet MS"/>
                <a:cs typeface="Trebuchet MS" pitchFamily="34" charset="0"/>
              </a:rPr>
              <a:t>Nursing Process—Client Receiving a Lower Respiratory System Drug #10</a:t>
            </a:r>
            <a:endParaRPr lang="en-IN" b="1" dirty="0"/>
          </a:p>
        </p:txBody>
      </p:sp>
      <p:sp>
        <p:nvSpPr>
          <p:cNvPr id="3" name="Content Placeholder 2"/>
          <p:cNvSpPr>
            <a:spLocks noGrp="1"/>
          </p:cNvSpPr>
          <p:nvPr>
            <p:ph idx="1"/>
          </p:nvPr>
        </p:nvSpPr>
        <p:spPr>
          <a:xfrm>
            <a:off x="-1" y="1076446"/>
            <a:ext cx="9143999" cy="5731049"/>
          </a:xfrm>
        </p:spPr>
        <p:txBody>
          <a:bodyPr>
            <a:normAutofit lnSpcReduction="10000"/>
          </a:bodyPr>
          <a:lstStyle/>
          <a:p>
            <a:pPr eaLnBrk="1" hangingPunct="1"/>
            <a:r>
              <a:rPr lang="en-US" altLang="en-US" sz="2800" b="1" dirty="0">
                <a:cs typeface="Trebuchet MS" pitchFamily="34" charset="0"/>
              </a:rPr>
              <a:t>Implementation</a:t>
            </a:r>
          </a:p>
          <a:p>
            <a:pPr lvl="1"/>
            <a:r>
              <a:rPr lang="en-US" altLang="en-US" sz="2600" b="1" dirty="0"/>
              <a:t>Promoting Optimal Response to Therapy</a:t>
            </a:r>
          </a:p>
          <a:p>
            <a:pPr lvl="1"/>
            <a:r>
              <a:rPr lang="en-US" altLang="en-US" sz="2600" b="1" dirty="0"/>
              <a:t>Long-Term Control of Symptoms</a:t>
            </a:r>
          </a:p>
          <a:p>
            <a:pPr lvl="2"/>
            <a:r>
              <a:rPr lang="en-US" altLang="en-US" sz="2400" b="1" dirty="0"/>
              <a:t>Teach the client to use the stepwise method of self-care created by the primary health care provider to control respiratory mucosal inflammation</a:t>
            </a:r>
          </a:p>
          <a:p>
            <a:pPr lvl="2"/>
            <a:r>
              <a:rPr lang="en-US" altLang="en-US" sz="2400" b="1" dirty="0"/>
              <a:t>Teach the client to refrain from swallowing the ICS’s and to rinse the mouth thoroughly after using the inhaler</a:t>
            </a:r>
          </a:p>
          <a:p>
            <a:pPr lvl="2"/>
            <a:r>
              <a:rPr lang="en-US" altLang="en-US" sz="2800" b="1" dirty="0"/>
              <a:t>When taking oral corticosteroids, children are at risk for growth reduction so monitor rate of growth (height and weight); </a:t>
            </a:r>
            <a:r>
              <a:rPr lang="en-US" altLang="en-US" sz="2400" b="1" dirty="0"/>
              <a:t>older adults are at risk of osteoporosis so calcium and vitamin D supplements may be prescribed</a:t>
            </a:r>
          </a:p>
        </p:txBody>
      </p:sp>
    </p:spTree>
    <p:extLst>
      <p:ext uri="{BB962C8B-B14F-4D97-AF65-F5344CB8AC3E}">
        <p14:creationId xmlns:p14="http://schemas.microsoft.com/office/powerpoint/2010/main" val="1498015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747"/>
            <a:ext cx="9144000" cy="1157468"/>
          </a:xfrm>
        </p:spPr>
        <p:txBody>
          <a:bodyPr/>
          <a:lstStyle/>
          <a:p>
            <a:r>
              <a:rPr lang="en-US" altLang="en-US" b="1" dirty="0">
                <a:latin typeface="Trebuchet MS"/>
                <a:cs typeface="Trebuchet MS" pitchFamily="34" charset="0"/>
              </a:rPr>
              <a:t>Nursing Process—Client Receiving a Lower Respiratory System Drug #11</a:t>
            </a:r>
            <a:endParaRPr lang="en-IN" b="1" dirty="0"/>
          </a:p>
        </p:txBody>
      </p:sp>
      <p:sp>
        <p:nvSpPr>
          <p:cNvPr id="3" name="Content Placeholder 2"/>
          <p:cNvSpPr>
            <a:spLocks noGrp="1"/>
          </p:cNvSpPr>
          <p:nvPr>
            <p:ph idx="1"/>
          </p:nvPr>
        </p:nvSpPr>
        <p:spPr>
          <a:xfrm>
            <a:off x="-2" y="1092226"/>
            <a:ext cx="9143999" cy="5684751"/>
          </a:xfrm>
        </p:spPr>
        <p:txBody>
          <a:bodyPr>
            <a:normAutofit fontScale="92500" lnSpcReduction="20000"/>
          </a:bodyPr>
          <a:lstStyle/>
          <a:p>
            <a:pPr eaLnBrk="1" hangingPunct="1"/>
            <a:r>
              <a:rPr lang="en-US" altLang="en-US" sz="3000" b="1" dirty="0">
                <a:cs typeface="Trebuchet MS" pitchFamily="34" charset="0"/>
              </a:rPr>
              <a:t>Implementation</a:t>
            </a:r>
          </a:p>
          <a:p>
            <a:pPr lvl="1"/>
            <a:r>
              <a:rPr lang="en-US" altLang="en-US" sz="2600" b="1" dirty="0"/>
              <a:t>Promoting Optimal Response to Therapy</a:t>
            </a:r>
          </a:p>
          <a:p>
            <a:pPr lvl="1"/>
            <a:r>
              <a:rPr lang="en-US" altLang="en-US" sz="2600" b="1" dirty="0"/>
              <a:t>Long-Term Control of Symptoms</a:t>
            </a:r>
          </a:p>
          <a:p>
            <a:pPr lvl="2"/>
            <a:r>
              <a:rPr lang="en-US" altLang="en-US" sz="2400" b="1" dirty="0"/>
              <a:t>Teach clients that formoterol comes in a capsule but is administered through an Aerolizer inhaler; do not take orally</a:t>
            </a:r>
          </a:p>
          <a:p>
            <a:pPr lvl="2"/>
            <a:r>
              <a:rPr lang="en-US" altLang="en-US" sz="2400" b="1" dirty="0"/>
              <a:t>Mast cell stabilizer cromolyn must be tapered if it is going to be discontinued; </a:t>
            </a:r>
            <a:r>
              <a:rPr lang="en-US" altLang="en-US" sz="3000" b="1" dirty="0"/>
              <a:t>when administered orally, must be given 30-90 minutes before meals and at bedtime.</a:t>
            </a:r>
          </a:p>
          <a:p>
            <a:pPr lvl="2"/>
            <a:r>
              <a:rPr lang="en-US" altLang="en-US" sz="2400" b="1" dirty="0"/>
              <a:t>Oral cromolyn comes in an ampule and is poured into water to administer (do not administer with other liquids) </a:t>
            </a:r>
          </a:p>
          <a:p>
            <a:pPr lvl="2"/>
            <a:r>
              <a:rPr lang="en-US" altLang="en-US" sz="2400" b="1" dirty="0"/>
              <a:t>Monitor for signs of Theophylline toxicity such as: anorexia, nausea, vomiting, diarrhea, confusion, </a:t>
            </a:r>
            <a:r>
              <a:rPr lang="en-US" altLang="en-US" sz="3000" b="1" dirty="0"/>
              <a:t>abdominal cramping, </a:t>
            </a:r>
            <a:r>
              <a:rPr lang="en-US" altLang="en-US" sz="2400" b="1" dirty="0"/>
              <a:t>headache, restlessness, insomnia, tachycardia, arrhythmias, or seizures.</a:t>
            </a:r>
          </a:p>
        </p:txBody>
      </p:sp>
    </p:spTree>
    <p:extLst>
      <p:ext uri="{BB962C8B-B14F-4D97-AF65-F5344CB8AC3E}">
        <p14:creationId xmlns:p14="http://schemas.microsoft.com/office/powerpoint/2010/main" val="1751289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3" y="-81023"/>
            <a:ext cx="9144000" cy="1192192"/>
          </a:xfrm>
        </p:spPr>
        <p:txBody>
          <a:bodyPr/>
          <a:lstStyle/>
          <a:p>
            <a:r>
              <a:rPr lang="en-US" altLang="en-US" b="1" dirty="0">
                <a:latin typeface="Trebuchet MS"/>
                <a:cs typeface="Trebuchet MS" pitchFamily="34" charset="0"/>
              </a:rPr>
              <a:t>Nursing Process—Client Receiving a Lower Respiratory System Drug #12</a:t>
            </a:r>
            <a:endParaRPr lang="en-IN" b="1" dirty="0"/>
          </a:p>
        </p:txBody>
      </p:sp>
      <p:sp>
        <p:nvSpPr>
          <p:cNvPr id="3" name="Content Placeholder 2"/>
          <p:cNvSpPr>
            <a:spLocks noGrp="1"/>
          </p:cNvSpPr>
          <p:nvPr>
            <p:ph idx="1"/>
          </p:nvPr>
        </p:nvSpPr>
        <p:spPr>
          <a:xfrm>
            <a:off x="-2" y="1392334"/>
            <a:ext cx="9143999" cy="5696326"/>
          </a:xfrm>
        </p:spPr>
        <p:txBody>
          <a:bodyPr>
            <a:normAutofit/>
          </a:bodyPr>
          <a:lstStyle/>
          <a:p>
            <a:pPr eaLnBrk="1" hangingPunct="1"/>
            <a:r>
              <a:rPr lang="en-US" altLang="en-US" sz="2800" b="1" dirty="0">
                <a:cs typeface="Trebuchet MS" pitchFamily="34" charset="0"/>
              </a:rPr>
              <a:t>Implementation</a:t>
            </a:r>
          </a:p>
          <a:p>
            <a:pPr lvl="1"/>
            <a:r>
              <a:rPr lang="en-US" altLang="en-US" sz="2400" b="1" dirty="0"/>
              <a:t>Promoting Optimal Response to Therapy</a:t>
            </a:r>
          </a:p>
          <a:p>
            <a:pPr lvl="1"/>
            <a:r>
              <a:rPr lang="en-US" altLang="en-US" sz="2400" b="1" dirty="0"/>
              <a:t>Long-Term Control of Symptoms</a:t>
            </a:r>
          </a:p>
          <a:p>
            <a:pPr lvl="2"/>
            <a:r>
              <a:rPr lang="en-US" altLang="en-US" sz="2200" b="1" dirty="0"/>
              <a:t>Never administer leukotriene receptor antagonists, inhibitors, and immunomodulators during an acute asthma attack (given orally and can worsen the attack)</a:t>
            </a:r>
          </a:p>
          <a:p>
            <a:pPr lvl="2"/>
            <a:r>
              <a:rPr lang="en-US" altLang="en-US" sz="2200" b="1" dirty="0"/>
              <a:t>Before giving Zileuton and during therapy review hepatic aminotransferase levels for signs of liver dysfunction</a:t>
            </a:r>
          </a:p>
          <a:p>
            <a:pPr lvl="2"/>
            <a:r>
              <a:rPr lang="en-US" altLang="en-US" sz="2200" b="1" dirty="0"/>
              <a:t>Clients are monitored after the injection of mepolizumab (given once a month) in a clinic setting for the development of anaphylaxis; teach client the reaction can occur up to 4 days following the injection  </a:t>
            </a:r>
          </a:p>
        </p:txBody>
      </p:sp>
    </p:spTree>
    <p:extLst>
      <p:ext uri="{BB962C8B-B14F-4D97-AF65-F5344CB8AC3E}">
        <p14:creationId xmlns:p14="http://schemas.microsoft.com/office/powerpoint/2010/main" val="647828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281"/>
            <a:ext cx="9144000" cy="1184046"/>
          </a:xfrm>
        </p:spPr>
        <p:txBody>
          <a:bodyPr/>
          <a:lstStyle/>
          <a:p>
            <a:r>
              <a:rPr lang="en-US" altLang="en-US" b="1" dirty="0">
                <a:latin typeface="Trebuchet MS"/>
                <a:cs typeface="Trebuchet MS" pitchFamily="34" charset="0"/>
              </a:rPr>
              <a:t>Nursing Process—Client Receiving a Lower Respiratory System Drug #13</a:t>
            </a:r>
            <a:endParaRPr lang="en-IN" b="1" dirty="0"/>
          </a:p>
        </p:txBody>
      </p:sp>
      <p:sp>
        <p:nvSpPr>
          <p:cNvPr id="3" name="Content Placeholder 2"/>
          <p:cNvSpPr>
            <a:spLocks noGrp="1"/>
          </p:cNvSpPr>
          <p:nvPr>
            <p:ph sz="half" idx="1"/>
          </p:nvPr>
        </p:nvSpPr>
        <p:spPr>
          <a:xfrm>
            <a:off x="0" y="1058303"/>
            <a:ext cx="6170142" cy="5677994"/>
          </a:xfrm>
        </p:spPr>
        <p:txBody>
          <a:bodyPr>
            <a:normAutofit/>
          </a:bodyPr>
          <a:lstStyle/>
          <a:p>
            <a:pPr eaLnBrk="1" hangingPunct="1"/>
            <a:r>
              <a:rPr lang="en-US" altLang="en-US" sz="2800" b="1" dirty="0">
                <a:cs typeface="Trebuchet MS" pitchFamily="34" charset="0"/>
              </a:rPr>
              <a:t>Implementation</a:t>
            </a:r>
          </a:p>
          <a:p>
            <a:pPr lvl="1"/>
            <a:r>
              <a:rPr lang="en-US" altLang="en-US" sz="2500" b="1" dirty="0"/>
              <a:t>Monitoring and Managing Client Needs</a:t>
            </a:r>
          </a:p>
          <a:p>
            <a:pPr lvl="2"/>
            <a:r>
              <a:rPr lang="en-US" altLang="en-US" sz="2600" b="1" dirty="0">
                <a:latin typeface="Trebuchet MS"/>
              </a:rPr>
              <a:t>Anxiety</a:t>
            </a:r>
          </a:p>
          <a:p>
            <a:pPr lvl="3"/>
            <a:r>
              <a:rPr lang="en-US" altLang="en-US" sz="2400" b="1" dirty="0">
                <a:latin typeface="Trebuchet MS"/>
              </a:rPr>
              <a:t>Reassure the client that the medications will help relieve difficulty with breathing</a:t>
            </a:r>
          </a:p>
          <a:p>
            <a:pPr lvl="3"/>
            <a:r>
              <a:rPr lang="en-US" altLang="en-US" sz="2400" b="1" dirty="0">
                <a:latin typeface="Trebuchet MS"/>
              </a:rPr>
              <a:t>Speak and act in a calm manner</a:t>
            </a:r>
          </a:p>
          <a:p>
            <a:pPr lvl="3"/>
            <a:r>
              <a:rPr lang="en-US" altLang="en-US" sz="2400" b="1" dirty="0">
                <a:latin typeface="Trebuchet MS"/>
              </a:rPr>
              <a:t>Closely monitor the client’s respiratory rate and blood pressure and report and significant changes</a:t>
            </a:r>
          </a:p>
        </p:txBody>
      </p:sp>
      <p:pic>
        <p:nvPicPr>
          <p:cNvPr id="5" name="Picture 2" descr="This Picture Describes about the Nursing Process—Client Receiving a Lower Respiratory System Drug ">
            <a:extLst>
              <a:ext uri="{FF2B5EF4-FFF2-40B4-BE49-F238E27FC236}">
                <a16:creationId xmlns:a16="http://schemas.microsoft.com/office/drawing/2014/main" id="{DF8D702D-9742-46BE-995B-EE34161BC3EF}"/>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879939" y="1180006"/>
            <a:ext cx="3264061" cy="567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5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748"/>
            <a:ext cx="9144000" cy="1169043"/>
          </a:xfrm>
        </p:spPr>
        <p:txBody>
          <a:bodyPr/>
          <a:lstStyle/>
          <a:p>
            <a:r>
              <a:rPr lang="en-US" altLang="en-US" b="1" dirty="0">
                <a:latin typeface="Trebuchet MS"/>
              </a:rPr>
              <a:t>Adrenergic Bronchodilators—Actions and Uses</a:t>
            </a:r>
            <a:endParaRPr lang="en-IN" b="1" dirty="0"/>
          </a:p>
        </p:txBody>
      </p:sp>
      <p:sp>
        <p:nvSpPr>
          <p:cNvPr id="3" name="Content Placeholder 2"/>
          <p:cNvSpPr>
            <a:spLocks noGrp="1"/>
          </p:cNvSpPr>
          <p:nvPr>
            <p:ph idx="1"/>
          </p:nvPr>
        </p:nvSpPr>
        <p:spPr>
          <a:xfrm>
            <a:off x="1" y="1165877"/>
            <a:ext cx="9143999" cy="5673178"/>
          </a:xfrm>
        </p:spPr>
        <p:txBody>
          <a:bodyPr>
            <a:normAutofit lnSpcReduction="10000"/>
          </a:bodyPr>
          <a:lstStyle/>
          <a:p>
            <a:pPr lvl="1">
              <a:buFont typeface="Wingdings" pitchFamily="2" charset="2"/>
              <a:buChar char="v"/>
            </a:pPr>
            <a:r>
              <a:rPr lang="en-US" sz="2800" b="1" dirty="0">
                <a:ea typeface="+mn-lt"/>
                <a:cs typeface="+mn-lt"/>
              </a:rPr>
              <a:t>Actions</a:t>
            </a:r>
          </a:p>
          <a:p>
            <a:pPr lvl="2">
              <a:buFont typeface="Courier New" pitchFamily="49" charset="0"/>
              <a:buChar char="o"/>
            </a:pPr>
            <a:r>
              <a:rPr lang="en-US" sz="2400" b="1" dirty="0">
                <a:ea typeface="+mn-lt"/>
                <a:cs typeface="+mn-lt"/>
              </a:rPr>
              <a:t>Simulates </a:t>
            </a:r>
            <a:r>
              <a:rPr lang="en-US" altLang="en-US" sz="2400" b="1" dirty="0"/>
              <a:t>beta</a:t>
            </a:r>
            <a:r>
              <a:rPr lang="en-US" altLang="en-US" sz="2400" b="1" baseline="-25000" dirty="0"/>
              <a:t>2</a:t>
            </a:r>
            <a:r>
              <a:rPr lang="en-US" altLang="en-US" sz="2400" b="1" dirty="0"/>
              <a:t>-adrenergic receptors resulting in a relaxation of the smooth muscles and an opening of the bronchi or bronchodilation; relieves respiratory distress </a:t>
            </a:r>
            <a:endParaRPr lang="en-US" sz="2400" b="1" dirty="0">
              <a:ea typeface="+mn-lt"/>
              <a:cs typeface="+mn-lt"/>
            </a:endParaRPr>
          </a:p>
          <a:p>
            <a:pPr lvl="1">
              <a:buFont typeface="Wingdings" pitchFamily="2" charset="2"/>
              <a:buChar char="v"/>
            </a:pPr>
            <a:r>
              <a:rPr lang="en-US" sz="2800" b="1" dirty="0">
                <a:ea typeface="+mn-lt"/>
                <a:cs typeface="+mn-lt"/>
              </a:rPr>
              <a:t>Uses (Bronchoconstriction)</a:t>
            </a:r>
          </a:p>
          <a:p>
            <a:pPr lvl="2">
              <a:buFont typeface="Courier New" pitchFamily="49" charset="0"/>
              <a:buChar char="o"/>
            </a:pPr>
            <a:r>
              <a:rPr lang="en-US" sz="2400" b="1" dirty="0">
                <a:ea typeface="+mn-lt"/>
                <a:cs typeface="+mn-lt"/>
              </a:rPr>
              <a:t>Bronchospasm associated with acute and chronic bronchial asthma</a:t>
            </a:r>
          </a:p>
          <a:p>
            <a:pPr lvl="2">
              <a:buFont typeface="Courier New" pitchFamily="49" charset="0"/>
              <a:buChar char="o"/>
            </a:pPr>
            <a:r>
              <a:rPr lang="en-US" sz="2400" b="1" dirty="0">
                <a:ea typeface="+mn-lt"/>
                <a:cs typeface="+mn-lt"/>
              </a:rPr>
              <a:t>Exercise-induced bronchospasm</a:t>
            </a:r>
          </a:p>
          <a:p>
            <a:pPr lvl="2">
              <a:buFont typeface="Courier New" pitchFamily="49" charset="0"/>
              <a:buChar char="o"/>
            </a:pPr>
            <a:r>
              <a:rPr lang="en-US" sz="2400" b="1" dirty="0">
                <a:ea typeface="+mn-lt"/>
                <a:cs typeface="+mn-lt"/>
              </a:rPr>
              <a:t>Bronchitis</a:t>
            </a:r>
          </a:p>
          <a:p>
            <a:pPr lvl="2">
              <a:buFont typeface="Courier New" pitchFamily="49" charset="0"/>
              <a:buChar char="o"/>
            </a:pPr>
            <a:r>
              <a:rPr lang="en-US" sz="2400" b="1" dirty="0">
                <a:ea typeface="+mn-lt"/>
                <a:cs typeface="+mn-lt"/>
              </a:rPr>
              <a:t>Emphysema</a:t>
            </a:r>
          </a:p>
          <a:p>
            <a:pPr lvl="2">
              <a:buFont typeface="Courier New" pitchFamily="49" charset="0"/>
              <a:buChar char="o"/>
            </a:pPr>
            <a:r>
              <a:rPr lang="en-US" sz="2400" b="1" dirty="0">
                <a:ea typeface="+mn-lt"/>
                <a:cs typeface="+mn-lt"/>
              </a:rPr>
              <a:t>Bronchiectasis</a:t>
            </a:r>
          </a:p>
          <a:p>
            <a:pPr lvl="2">
              <a:buFont typeface="Courier New" pitchFamily="49" charset="0"/>
              <a:buChar char="o"/>
            </a:pPr>
            <a:r>
              <a:rPr lang="en-US" sz="2400" b="1" dirty="0">
                <a:ea typeface="+mn-lt"/>
                <a:cs typeface="+mn-lt"/>
              </a:rPr>
              <a:t>Other obstructive pulmonary diseases</a:t>
            </a:r>
            <a:endParaRPr lang="en-US" sz="2400" b="1" dirty="0"/>
          </a:p>
        </p:txBody>
      </p:sp>
    </p:spTree>
    <p:extLst>
      <p:ext uri="{BB962C8B-B14F-4D97-AF65-F5344CB8AC3E}">
        <p14:creationId xmlns:p14="http://schemas.microsoft.com/office/powerpoint/2010/main" val="1743043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652"/>
            <a:ext cx="9144000" cy="1169773"/>
          </a:xfrm>
        </p:spPr>
        <p:txBody>
          <a:bodyPr/>
          <a:lstStyle/>
          <a:p>
            <a:r>
              <a:rPr lang="en-US" altLang="en-US" b="1" dirty="0">
                <a:latin typeface="Trebuchet MS"/>
                <a:cs typeface="Trebuchet MS" pitchFamily="34" charset="0"/>
              </a:rPr>
              <a:t>Nursing Process—Client Receiving a Lower Respiratory System Drug #14</a:t>
            </a:r>
            <a:endParaRPr lang="en-IN" b="1" dirty="0"/>
          </a:p>
        </p:txBody>
      </p:sp>
      <p:sp>
        <p:nvSpPr>
          <p:cNvPr id="3" name="Content Placeholder 2"/>
          <p:cNvSpPr>
            <a:spLocks noGrp="1"/>
          </p:cNvSpPr>
          <p:nvPr>
            <p:ph sz="half" idx="1"/>
          </p:nvPr>
        </p:nvSpPr>
        <p:spPr>
          <a:xfrm>
            <a:off x="0" y="1179218"/>
            <a:ext cx="9144000" cy="5678782"/>
          </a:xfrm>
        </p:spPr>
        <p:txBody>
          <a:bodyPr/>
          <a:lstStyle/>
          <a:p>
            <a:pPr eaLnBrk="1" hangingPunct="1"/>
            <a:r>
              <a:rPr lang="en-US" altLang="en-US" sz="3200" b="1" dirty="0">
                <a:cs typeface="Trebuchet MS" pitchFamily="34" charset="0"/>
              </a:rPr>
              <a:t>Implementation</a:t>
            </a:r>
          </a:p>
          <a:p>
            <a:pPr lvl="1"/>
            <a:r>
              <a:rPr lang="en-US" altLang="en-US" sz="3000" b="1" dirty="0"/>
              <a:t>Monitoring and Managing Client Needs</a:t>
            </a:r>
          </a:p>
          <a:p>
            <a:pPr lvl="2"/>
            <a:r>
              <a:rPr lang="en-US" altLang="en-US" sz="3000" b="1" dirty="0">
                <a:latin typeface="Trebuchet MS"/>
              </a:rPr>
              <a:t>Ineffective Airway Clearance</a:t>
            </a:r>
            <a:endParaRPr lang="en-US" altLang="en-US" sz="3000" b="1" dirty="0"/>
          </a:p>
          <a:p>
            <a:pPr lvl="3"/>
            <a:r>
              <a:rPr lang="en-US" altLang="en-US" sz="3200" b="1" dirty="0">
                <a:latin typeface="Trebuchet MS"/>
              </a:rPr>
              <a:t>Check the blood, pressure, pulse, respiratory rate, pulse oximetry, and response to the drug every 5 to 15 minutes until the client’s condition stabilizes and respiratory distress is relieved</a:t>
            </a:r>
          </a:p>
          <a:p>
            <a:endParaRPr lang="en-IN" sz="2800" dirty="0"/>
          </a:p>
        </p:txBody>
      </p:sp>
      <p:pic>
        <p:nvPicPr>
          <p:cNvPr id="5" name="Picture 2" descr="This Picture Describes about the Nursing Process—Client Receiving a Lower Respiratory System Drug ">
            <a:extLst>
              <a:ext uri="{FF2B5EF4-FFF2-40B4-BE49-F238E27FC236}">
                <a16:creationId xmlns:a16="http://schemas.microsoft.com/office/drawing/2014/main" id="{E14280D9-ECC8-4439-BEBE-E73AFE56DF5E}"/>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45427" y="5420497"/>
            <a:ext cx="2998573" cy="143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59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72"/>
            <a:ext cx="9144000" cy="1202724"/>
          </a:xfrm>
        </p:spPr>
        <p:txBody>
          <a:bodyPr/>
          <a:lstStyle/>
          <a:p>
            <a:r>
              <a:rPr lang="en-US" altLang="en-US" b="1" dirty="0">
                <a:latin typeface="Trebuchet MS"/>
                <a:cs typeface="Trebuchet MS" pitchFamily="34" charset="0"/>
              </a:rPr>
              <a:t>Nursing Process—Client Receiving a Lower Respiratory System Drug #15</a:t>
            </a:r>
            <a:endParaRPr lang="en-IN" b="1" dirty="0"/>
          </a:p>
        </p:txBody>
      </p:sp>
      <p:sp>
        <p:nvSpPr>
          <p:cNvPr id="3" name="Content Placeholder 2"/>
          <p:cNvSpPr>
            <a:spLocks noGrp="1"/>
          </p:cNvSpPr>
          <p:nvPr>
            <p:ph sz="half" idx="1"/>
          </p:nvPr>
        </p:nvSpPr>
        <p:spPr>
          <a:xfrm>
            <a:off x="1" y="1192192"/>
            <a:ext cx="6273478" cy="5665808"/>
          </a:xfrm>
        </p:spPr>
        <p:txBody>
          <a:bodyPr>
            <a:normAutofit lnSpcReduction="10000"/>
          </a:bodyPr>
          <a:lstStyle/>
          <a:p>
            <a:pPr eaLnBrk="1" hangingPunct="1"/>
            <a:r>
              <a:rPr lang="en-US" altLang="en-US" sz="3000" b="1" dirty="0">
                <a:cs typeface="Trebuchet MS" pitchFamily="34" charset="0"/>
              </a:rPr>
              <a:t>Implementation</a:t>
            </a:r>
          </a:p>
          <a:p>
            <a:pPr lvl="1"/>
            <a:r>
              <a:rPr lang="en-US" altLang="en-US" sz="2800" b="1" dirty="0"/>
              <a:t>Monitoring and Managing Client Needs</a:t>
            </a:r>
          </a:p>
          <a:p>
            <a:pPr lvl="2"/>
            <a:r>
              <a:rPr lang="en-US" altLang="en-US" sz="2800" b="1" dirty="0">
                <a:latin typeface="Trebuchet MS"/>
              </a:rPr>
              <a:t>Impaired Oral Mucous Membranes</a:t>
            </a:r>
            <a:endParaRPr lang="en-US" altLang="en-US" sz="2800" b="1" dirty="0"/>
          </a:p>
          <a:p>
            <a:pPr lvl="3"/>
            <a:r>
              <a:rPr lang="en-US" altLang="en-US" sz="2400" b="1" dirty="0">
                <a:latin typeface="Trebuchet MS"/>
              </a:rPr>
              <a:t>Inhalers can cause infection with </a:t>
            </a:r>
            <a:r>
              <a:rPr lang="en-US" altLang="en-US" sz="2400" b="1" i="1" dirty="0">
                <a:latin typeface="Trebuchet MS"/>
              </a:rPr>
              <a:t>Candida albicans</a:t>
            </a:r>
          </a:p>
          <a:p>
            <a:pPr lvl="3"/>
            <a:r>
              <a:rPr lang="en-US" altLang="en-US" sz="2400" b="1" dirty="0">
                <a:latin typeface="Trebuchet MS"/>
              </a:rPr>
              <a:t>Instruct client to use strict oral hygiene, cleans the inhaler, and use proper technique when taking the inhaled drug</a:t>
            </a:r>
          </a:p>
          <a:p>
            <a:pPr lvl="3"/>
            <a:r>
              <a:rPr lang="en-US" altLang="en-US" sz="2400" b="1" dirty="0">
                <a:latin typeface="Trebuchet MS"/>
              </a:rPr>
              <a:t>Ensure the client brushes teeth daily after treatment</a:t>
            </a:r>
          </a:p>
        </p:txBody>
      </p:sp>
      <p:pic>
        <p:nvPicPr>
          <p:cNvPr id="5" name="Picture 2" descr="This Picture Describes about the Nursing Process—Client Receiving a Lower Respiratory System Drug ">
            <a:extLst>
              <a:ext uri="{FF2B5EF4-FFF2-40B4-BE49-F238E27FC236}">
                <a16:creationId xmlns:a16="http://schemas.microsoft.com/office/drawing/2014/main" id="{CF73DB31-506E-4A96-83B4-C74EEF859222}"/>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54755" y="3159889"/>
            <a:ext cx="2989245" cy="369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87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347"/>
            <a:ext cx="9144000" cy="1175219"/>
          </a:xfrm>
        </p:spPr>
        <p:txBody>
          <a:bodyPr/>
          <a:lstStyle/>
          <a:p>
            <a:r>
              <a:rPr lang="en-US" altLang="en-US" b="1" dirty="0">
                <a:latin typeface="Trebuchet MS"/>
                <a:cs typeface="Trebuchet MS" pitchFamily="34" charset="0"/>
              </a:rPr>
              <a:t>Nursing Process—Client Receiving a Lower Respiratory System Drug #16</a:t>
            </a:r>
            <a:endParaRPr lang="en-IN" b="1" dirty="0"/>
          </a:p>
        </p:txBody>
      </p:sp>
      <p:sp>
        <p:nvSpPr>
          <p:cNvPr id="3" name="Content Placeholder 2"/>
          <p:cNvSpPr>
            <a:spLocks noGrp="1"/>
          </p:cNvSpPr>
          <p:nvPr>
            <p:ph sz="half" idx="1"/>
          </p:nvPr>
        </p:nvSpPr>
        <p:spPr>
          <a:xfrm>
            <a:off x="1" y="1157468"/>
            <a:ext cx="9144000" cy="5700532"/>
          </a:xfrm>
        </p:spPr>
        <p:txBody>
          <a:bodyPr/>
          <a:lstStyle/>
          <a:p>
            <a:pPr eaLnBrk="1" hangingPunct="1"/>
            <a:r>
              <a:rPr lang="en-US" altLang="en-US" sz="3000" b="1" dirty="0">
                <a:cs typeface="Trebuchet MS" pitchFamily="34" charset="0"/>
              </a:rPr>
              <a:t>Implementation</a:t>
            </a:r>
          </a:p>
          <a:p>
            <a:pPr lvl="1"/>
            <a:r>
              <a:rPr lang="en-US" altLang="en-US" sz="2800" b="1" dirty="0"/>
              <a:t>Monitoring and Managing Client Needs</a:t>
            </a:r>
          </a:p>
          <a:p>
            <a:pPr lvl="2"/>
            <a:r>
              <a:rPr lang="en-US" altLang="en-US" sz="2800" b="1" dirty="0">
                <a:latin typeface="Trebuchet MS"/>
              </a:rPr>
              <a:t>Malnutrition: Less Than Body Requirements</a:t>
            </a:r>
            <a:endParaRPr lang="en-US" altLang="en-US" sz="2800" b="1" dirty="0"/>
          </a:p>
          <a:p>
            <a:pPr lvl="3"/>
            <a:r>
              <a:rPr lang="en-US" altLang="en-US" sz="2400" b="1" dirty="0">
                <a:latin typeface="Trebuchet MS"/>
              </a:rPr>
              <a:t>Clients experiencing nausea as an adverse effect should be offered frequent small meals rather than three large meals</a:t>
            </a:r>
          </a:p>
          <a:p>
            <a:pPr lvl="3"/>
            <a:r>
              <a:rPr lang="en-US" altLang="en-US" sz="2400" b="1" dirty="0">
                <a:latin typeface="Trebuchet MS"/>
              </a:rPr>
              <a:t>Meals should be followed by oral care</a:t>
            </a:r>
          </a:p>
          <a:p>
            <a:pPr lvl="3"/>
            <a:r>
              <a:rPr lang="en-US" altLang="en-US" sz="2400" b="1" dirty="0">
                <a:latin typeface="Trebuchet MS"/>
              </a:rPr>
              <a:t>Limit fluids</a:t>
            </a:r>
          </a:p>
          <a:p>
            <a:pPr lvl="3"/>
            <a:r>
              <a:rPr lang="en-US" altLang="en-US" sz="2400" b="1" dirty="0">
                <a:latin typeface="Trebuchet MS"/>
              </a:rPr>
              <a:t>Teach the client and family to have a clean relaxed atmosphere during meals</a:t>
            </a:r>
          </a:p>
        </p:txBody>
      </p:sp>
      <p:pic>
        <p:nvPicPr>
          <p:cNvPr id="5" name="Picture 2" descr="This Picture Describes about the Nursing Process—Client Receiving a Lower Respiratory System Drug ">
            <a:extLst>
              <a:ext uri="{FF2B5EF4-FFF2-40B4-BE49-F238E27FC236}">
                <a16:creationId xmlns:a16="http://schemas.microsoft.com/office/drawing/2014/main" id="{205E7E63-9028-4E60-9765-E19F95C382BC}"/>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92456" y="5474824"/>
            <a:ext cx="2951543" cy="138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61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97"/>
            <a:ext cx="9144000" cy="1192192"/>
          </a:xfrm>
        </p:spPr>
        <p:txBody>
          <a:bodyPr/>
          <a:lstStyle/>
          <a:p>
            <a:r>
              <a:rPr lang="en-US" altLang="en-US" b="1" dirty="0">
                <a:latin typeface="Trebuchet MS"/>
                <a:cs typeface="Trebuchet MS" pitchFamily="34" charset="0"/>
              </a:rPr>
              <a:t>Nursing Process—Client Receiving a Lower Respiratory System Drug #17</a:t>
            </a:r>
            <a:endParaRPr lang="en-IN" b="1" dirty="0"/>
          </a:p>
        </p:txBody>
      </p:sp>
      <p:sp>
        <p:nvSpPr>
          <p:cNvPr id="3" name="Content Placeholder 2"/>
          <p:cNvSpPr>
            <a:spLocks noGrp="1"/>
          </p:cNvSpPr>
          <p:nvPr>
            <p:ph idx="1"/>
          </p:nvPr>
        </p:nvSpPr>
        <p:spPr>
          <a:xfrm>
            <a:off x="0" y="1126951"/>
            <a:ext cx="9144000" cy="5638452"/>
          </a:xfrm>
        </p:spPr>
        <p:txBody>
          <a:bodyPr>
            <a:normAutofit fontScale="92500" lnSpcReduction="20000"/>
          </a:bodyPr>
          <a:lstStyle/>
          <a:p>
            <a:pPr eaLnBrk="1" hangingPunct="1"/>
            <a:r>
              <a:rPr lang="en-US" altLang="en-US" sz="3600" b="1" dirty="0">
                <a:cs typeface="Trebuchet MS" pitchFamily="34" charset="0"/>
              </a:rPr>
              <a:t>Implementation</a:t>
            </a:r>
          </a:p>
          <a:p>
            <a:pPr lvl="1"/>
            <a:r>
              <a:rPr lang="en-US" altLang="en-US" sz="3200" b="1" dirty="0"/>
              <a:t>Monitoring and Managing Client Needs</a:t>
            </a:r>
          </a:p>
          <a:p>
            <a:pPr lvl="2"/>
            <a:r>
              <a:rPr lang="en-US" altLang="en-US" sz="3200" b="1" dirty="0">
                <a:latin typeface="Trebuchet MS"/>
              </a:rPr>
              <a:t>Malnutrition: Less Than Body Requirements</a:t>
            </a:r>
            <a:endParaRPr lang="en-US" altLang="en-US" sz="3200" b="1" dirty="0"/>
          </a:p>
          <a:p>
            <a:pPr lvl="3"/>
            <a:r>
              <a:rPr lang="en-US" altLang="en-US" sz="3900" b="1" dirty="0">
                <a:latin typeface="Trebuchet MS"/>
              </a:rPr>
              <a:t>Clients taking theophylline can experience heartburn</a:t>
            </a:r>
          </a:p>
          <a:p>
            <a:pPr lvl="3"/>
            <a:r>
              <a:rPr lang="en-US" altLang="en-US" sz="3900" b="1" dirty="0">
                <a:latin typeface="Trebuchet MS"/>
              </a:rPr>
              <a:t>Instruct client to remain in an upright position and sleep with head of bed elevated</a:t>
            </a:r>
          </a:p>
          <a:p>
            <a:pPr lvl="3"/>
            <a:r>
              <a:rPr lang="en-US" altLang="en-US" sz="3500" b="1" dirty="0">
                <a:latin typeface="Trebuchet MS"/>
              </a:rPr>
              <a:t>If the antiasthma drug creates a bad taste in the mouth, instruct the client to take frequent sips of water, suck on sugarless candy, or chew gum</a:t>
            </a:r>
          </a:p>
        </p:txBody>
      </p:sp>
    </p:spTree>
    <p:extLst>
      <p:ext uri="{BB962C8B-B14F-4D97-AF65-F5344CB8AC3E}">
        <p14:creationId xmlns:p14="http://schemas.microsoft.com/office/powerpoint/2010/main" val="2130302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11"/>
            <a:ext cx="9144000" cy="1157468"/>
          </a:xfrm>
        </p:spPr>
        <p:txBody>
          <a:bodyPr/>
          <a:lstStyle/>
          <a:p>
            <a:r>
              <a:rPr lang="en-US" altLang="en-US" b="1" dirty="0">
                <a:latin typeface="Trebuchet MS"/>
                <a:cs typeface="Trebuchet MS" pitchFamily="34" charset="0"/>
              </a:rPr>
              <a:t>Nursing Process—Client Receiving a Lower Respiratory System Drug #18</a:t>
            </a:r>
            <a:endParaRPr lang="en-IN" b="1" dirty="0"/>
          </a:p>
        </p:txBody>
      </p:sp>
      <p:sp>
        <p:nvSpPr>
          <p:cNvPr id="3" name="Content Placeholder 2"/>
          <p:cNvSpPr>
            <a:spLocks noGrp="1"/>
          </p:cNvSpPr>
          <p:nvPr>
            <p:ph sz="half" idx="1"/>
          </p:nvPr>
        </p:nvSpPr>
        <p:spPr>
          <a:xfrm>
            <a:off x="0" y="1175431"/>
            <a:ext cx="9144000" cy="3130351"/>
          </a:xfrm>
        </p:spPr>
        <p:txBody>
          <a:bodyPr/>
          <a:lstStyle/>
          <a:p>
            <a:pPr eaLnBrk="1" hangingPunct="1"/>
            <a:r>
              <a:rPr lang="en-US" altLang="en-US" sz="2800" b="1" dirty="0">
                <a:cs typeface="Trebuchet MS" pitchFamily="34" charset="0"/>
              </a:rPr>
              <a:t>Implementation—Educating the Client and Family</a:t>
            </a:r>
          </a:p>
          <a:p>
            <a:pPr lvl="1"/>
            <a:r>
              <a:rPr lang="en-US" altLang="en-US" sz="2700" b="1" dirty="0">
                <a:latin typeface="Trebuchet MS"/>
              </a:rPr>
              <a:t>Nurse’s role is to instruct the client and family in:</a:t>
            </a:r>
          </a:p>
          <a:p>
            <a:pPr lvl="2"/>
            <a:r>
              <a:rPr lang="en-US" altLang="en-US" sz="2650" b="1" dirty="0">
                <a:latin typeface="Trebuchet MS"/>
              </a:rPr>
              <a:t>methods to monitor the condition</a:t>
            </a:r>
          </a:p>
          <a:p>
            <a:pPr lvl="2"/>
            <a:r>
              <a:rPr lang="en-US" altLang="en-US" sz="2650" b="1" dirty="0">
                <a:latin typeface="Trebuchet MS"/>
              </a:rPr>
              <a:t>control triggers in the environment</a:t>
            </a:r>
          </a:p>
          <a:p>
            <a:pPr lvl="2"/>
            <a:r>
              <a:rPr lang="en-US" altLang="en-US" sz="2650" b="1" dirty="0">
                <a:latin typeface="Trebuchet MS"/>
              </a:rPr>
              <a:t>manage medications properly for optimal breathing</a:t>
            </a:r>
          </a:p>
        </p:txBody>
      </p:sp>
      <p:pic>
        <p:nvPicPr>
          <p:cNvPr id="5" name="Picture 2" descr="This Picture Describes about the Nursing Process—Client Receiving a Lower Respiratory System Drug ">
            <a:extLst>
              <a:ext uri="{FF2B5EF4-FFF2-40B4-BE49-F238E27FC236}">
                <a16:creationId xmlns:a16="http://schemas.microsoft.com/office/drawing/2014/main" id="{C2505031-6DCF-419A-9717-5217D49BC969}"/>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305782"/>
            <a:ext cx="9144000" cy="255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71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498"/>
            <a:ext cx="9144000" cy="1175219"/>
          </a:xfrm>
        </p:spPr>
        <p:txBody>
          <a:bodyPr/>
          <a:lstStyle/>
          <a:p>
            <a:r>
              <a:rPr lang="en-US" altLang="en-US" b="1" dirty="0">
                <a:latin typeface="Trebuchet MS"/>
                <a:cs typeface="Trebuchet MS" pitchFamily="34" charset="0"/>
              </a:rPr>
              <a:t>Nursing Process—Client Receiving a Lower Respiratory System Drug #19</a:t>
            </a:r>
            <a:endParaRPr lang="en-IN" b="1" dirty="0"/>
          </a:p>
        </p:txBody>
      </p:sp>
      <p:sp>
        <p:nvSpPr>
          <p:cNvPr id="3" name="Content Placeholder 2"/>
          <p:cNvSpPr>
            <a:spLocks noGrp="1"/>
          </p:cNvSpPr>
          <p:nvPr>
            <p:ph sz="half" idx="1"/>
          </p:nvPr>
        </p:nvSpPr>
        <p:spPr>
          <a:xfrm>
            <a:off x="0" y="1149708"/>
            <a:ext cx="6685068" cy="5702893"/>
          </a:xfrm>
        </p:spPr>
        <p:txBody>
          <a:bodyPr>
            <a:normAutofit/>
          </a:bodyPr>
          <a:lstStyle/>
          <a:p>
            <a:pPr eaLnBrk="1" hangingPunct="1"/>
            <a:r>
              <a:rPr lang="en-US" altLang="en-US" sz="2800" b="1" dirty="0">
                <a:cs typeface="Trebuchet MS" pitchFamily="34" charset="0"/>
              </a:rPr>
              <a:t>Implementation—Educating the Client and Family</a:t>
            </a:r>
          </a:p>
          <a:p>
            <a:pPr eaLnBrk="1" hangingPunct="1"/>
            <a:r>
              <a:rPr lang="en-US" altLang="en-US" sz="2700" b="1" dirty="0">
                <a:cs typeface="Trebuchet MS" pitchFamily="34" charset="0"/>
              </a:rPr>
              <a:t>Teach the Client and Family:</a:t>
            </a:r>
          </a:p>
          <a:p>
            <a:pPr lvl="1"/>
            <a:r>
              <a:rPr lang="en-US" altLang="en-US" sz="2600" b="1" dirty="0">
                <a:latin typeface="Trebuchet MS"/>
              </a:rPr>
              <a:t>To monitor breathing status and regulate medications based on the asthma action plan</a:t>
            </a:r>
          </a:p>
          <a:p>
            <a:pPr lvl="1"/>
            <a:r>
              <a:rPr lang="en-US" altLang="en-US" sz="2600" b="1" dirty="0">
                <a:latin typeface="Trebuchet MS"/>
              </a:rPr>
              <a:t>How to use a peak flow meter and when to notify the primary health care provider </a:t>
            </a:r>
          </a:p>
          <a:p>
            <a:pPr lvl="1"/>
            <a:r>
              <a:rPr lang="en-US" altLang="en-US" sz="2600" b="1" dirty="0">
                <a:latin typeface="Trebuchet MS"/>
              </a:rPr>
              <a:t>How to use an inhaler or nebulizer correctly and how to care for equipment</a:t>
            </a:r>
          </a:p>
        </p:txBody>
      </p:sp>
      <p:pic>
        <p:nvPicPr>
          <p:cNvPr id="5" name="Picture 2" descr="This Picture Describes about the Nursing Process—Client Receiving a Lower Respiratory System Drug ">
            <a:extLst>
              <a:ext uri="{FF2B5EF4-FFF2-40B4-BE49-F238E27FC236}">
                <a16:creationId xmlns:a16="http://schemas.microsoft.com/office/drawing/2014/main" id="{D11B7F06-A6DA-4BE6-8B42-84472BDDD459}"/>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296628" y="1149708"/>
            <a:ext cx="2847372" cy="570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26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498"/>
            <a:ext cx="9144000" cy="1152069"/>
          </a:xfrm>
        </p:spPr>
        <p:txBody>
          <a:bodyPr/>
          <a:lstStyle/>
          <a:p>
            <a:r>
              <a:rPr lang="en-US" altLang="en-US" b="1" dirty="0">
                <a:latin typeface="Trebuchet MS"/>
                <a:cs typeface="Trebuchet MS" pitchFamily="34" charset="0"/>
              </a:rPr>
              <a:t>Nursing Process—Client Receiving a Lower Respiratory System Drug #20</a:t>
            </a:r>
            <a:endParaRPr lang="en-IN" b="1" dirty="0"/>
          </a:p>
        </p:txBody>
      </p:sp>
      <p:sp>
        <p:nvSpPr>
          <p:cNvPr id="3" name="Content Placeholder 2"/>
          <p:cNvSpPr>
            <a:spLocks noGrp="1"/>
          </p:cNvSpPr>
          <p:nvPr>
            <p:ph idx="1"/>
          </p:nvPr>
        </p:nvSpPr>
        <p:spPr>
          <a:xfrm>
            <a:off x="-1" y="1161674"/>
            <a:ext cx="9143999" cy="5696326"/>
          </a:xfrm>
        </p:spPr>
        <p:txBody>
          <a:bodyPr>
            <a:normAutofit fontScale="92500" lnSpcReduction="10000"/>
          </a:bodyPr>
          <a:lstStyle/>
          <a:p>
            <a:pPr eaLnBrk="1" hangingPunct="1"/>
            <a:r>
              <a:rPr lang="en-US" altLang="en-US" sz="3400" b="1" dirty="0">
                <a:cs typeface="Trebuchet MS" pitchFamily="34" charset="0"/>
              </a:rPr>
              <a:t>Evaluation</a:t>
            </a:r>
          </a:p>
          <a:p>
            <a:pPr lvl="1"/>
            <a:r>
              <a:rPr lang="en-US" altLang="en-US" sz="3200" b="1" dirty="0">
                <a:latin typeface="Trebuchet MS"/>
              </a:rPr>
              <a:t>Was the therapeutic effect achieved and cough relieved? </a:t>
            </a:r>
          </a:p>
          <a:p>
            <a:pPr lvl="1"/>
            <a:r>
              <a:rPr lang="en-US" altLang="en-US" sz="3200" b="1" dirty="0">
                <a:latin typeface="Trebuchet MS"/>
              </a:rPr>
              <a:t>Were adverse reactions: identified, reported, and managed? </a:t>
            </a:r>
          </a:p>
          <a:p>
            <a:pPr lvl="2"/>
            <a:r>
              <a:rPr lang="en-US" altLang="en-US" sz="3000" b="1" dirty="0">
                <a:latin typeface="Trebuchet MS"/>
              </a:rPr>
              <a:t>Anxiety is managed successfully</a:t>
            </a:r>
          </a:p>
          <a:p>
            <a:pPr lvl="2"/>
            <a:r>
              <a:rPr lang="en-US" altLang="en-US" sz="3000" b="1" dirty="0">
                <a:latin typeface="Trebuchet MS"/>
              </a:rPr>
              <a:t>Client has a clear patent airway</a:t>
            </a:r>
          </a:p>
          <a:p>
            <a:pPr lvl="2"/>
            <a:r>
              <a:rPr lang="en-US" altLang="en-US" sz="3000" b="1" dirty="0">
                <a:latin typeface="Trebuchet MS"/>
              </a:rPr>
              <a:t>Mucous membranes are moist and intact</a:t>
            </a:r>
          </a:p>
          <a:p>
            <a:pPr lvl="2"/>
            <a:r>
              <a:rPr lang="en-US" altLang="en-US" sz="3000" b="1" dirty="0">
                <a:latin typeface="Trebuchet MS"/>
              </a:rPr>
              <a:t>Nutrition is adequately maintained</a:t>
            </a:r>
          </a:p>
          <a:p>
            <a:pPr lvl="1" eaLnBrk="1" hangingPunct="1"/>
            <a:r>
              <a:rPr lang="en-US" altLang="en-US" sz="3200" b="1" dirty="0">
                <a:latin typeface="Trebuchet MS"/>
              </a:rPr>
              <a:t>Did client and family express confidence and demonstrate understanding of drug regimen?</a:t>
            </a:r>
            <a:endParaRPr lang="en-US" altLang="en-US" sz="3200" b="1" dirty="0">
              <a:latin typeface="Trebuchet MS"/>
              <a:cs typeface="Calibri"/>
            </a:endParaRPr>
          </a:p>
        </p:txBody>
      </p:sp>
    </p:spTree>
    <p:extLst>
      <p:ext uri="{BB962C8B-B14F-4D97-AF65-F5344CB8AC3E}">
        <p14:creationId xmlns:p14="http://schemas.microsoft.com/office/powerpoint/2010/main" val="715396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22" y="0"/>
            <a:ext cx="9398643" cy="1169043"/>
          </a:xfrm>
        </p:spPr>
        <p:txBody>
          <a:bodyPr/>
          <a:lstStyle/>
          <a:p>
            <a:r>
              <a:rPr lang="en-US" b="1" dirty="0">
                <a:latin typeface="Trebuchet MS"/>
                <a:cs typeface="Trebuchet MS"/>
              </a:rPr>
              <a:t>Pharmacology in Practice Exercise#1</a:t>
            </a:r>
            <a:endParaRPr lang="en-IN" b="1" dirty="0"/>
          </a:p>
        </p:txBody>
      </p:sp>
      <p:sp>
        <p:nvSpPr>
          <p:cNvPr id="3" name="Content Placeholder 2"/>
          <p:cNvSpPr>
            <a:spLocks noGrp="1"/>
          </p:cNvSpPr>
          <p:nvPr>
            <p:ph sz="half" idx="1"/>
          </p:nvPr>
        </p:nvSpPr>
        <p:spPr>
          <a:xfrm>
            <a:off x="-1" y="1179005"/>
            <a:ext cx="9143999" cy="5678994"/>
          </a:xfrm>
        </p:spPr>
        <p:txBody>
          <a:bodyPr>
            <a:normAutofit/>
          </a:bodyPr>
          <a:lstStyle/>
          <a:p>
            <a:r>
              <a:rPr lang="en-US" sz="2900" b="1" dirty="0">
                <a:latin typeface="Trebuchet MS"/>
              </a:rPr>
              <a:t>A client has been prescribed a step care approach regiment for the treatment of asthma. Which of the following drugs may be given as adjuncts to bronchodilator therapy in such a case? Select all that apply.</a:t>
            </a:r>
          </a:p>
          <a:p>
            <a:pPr marL="457200" indent="-457200">
              <a:buAutoNum type="alphaLcParenR"/>
            </a:pPr>
            <a:r>
              <a:rPr lang="en-US" sz="2800" b="1" dirty="0">
                <a:latin typeface="Trebuchet MS"/>
              </a:rPr>
              <a:t>Decongestants</a:t>
            </a:r>
          </a:p>
          <a:p>
            <a:pPr marL="457200" indent="-457200">
              <a:buAutoNum type="alphaLcParenR"/>
            </a:pPr>
            <a:r>
              <a:rPr lang="en-US" sz="2800" b="1" dirty="0">
                <a:latin typeface="Trebuchet MS"/>
              </a:rPr>
              <a:t>Inhaled corticosteroids</a:t>
            </a:r>
          </a:p>
          <a:p>
            <a:pPr marL="457200" indent="-457200">
              <a:buAutoNum type="alphaLcParenR"/>
            </a:pPr>
            <a:r>
              <a:rPr lang="en-US" sz="2800" b="1" dirty="0">
                <a:latin typeface="Trebuchet MS"/>
              </a:rPr>
              <a:t>Uricosuric agents</a:t>
            </a:r>
          </a:p>
          <a:p>
            <a:pPr marL="457200" indent="-457200">
              <a:buAutoNum type="alphaLcParenR"/>
            </a:pPr>
            <a:r>
              <a:rPr lang="en-US" sz="2800" b="1" dirty="0">
                <a:latin typeface="Trebuchet MS"/>
              </a:rPr>
              <a:t>Mast cell stabilizers</a:t>
            </a:r>
          </a:p>
          <a:p>
            <a:pPr marL="457200" indent="-457200">
              <a:buAutoNum type="alphaLcParenR"/>
            </a:pPr>
            <a:r>
              <a:rPr lang="en-US" sz="2800" b="1" dirty="0">
                <a:latin typeface="Trebuchet MS"/>
              </a:rPr>
              <a:t>Immunomodulators</a:t>
            </a:r>
          </a:p>
        </p:txBody>
      </p:sp>
      <p:pic>
        <p:nvPicPr>
          <p:cNvPr id="5" name="Content Placeholder 4" descr="This Picture Describes about the Pharmacology in Practice Exercise ">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51926" y="4861366"/>
            <a:ext cx="2992073" cy="1996633"/>
          </a:xfrm>
          <a:prstGeom prst="rect">
            <a:avLst/>
          </a:prstGeom>
        </p:spPr>
      </p:pic>
    </p:spTree>
    <p:extLst>
      <p:ext uri="{BB962C8B-B14F-4D97-AF65-F5344CB8AC3E}">
        <p14:creationId xmlns:p14="http://schemas.microsoft.com/office/powerpoint/2010/main" val="812665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7" y="370088"/>
            <a:ext cx="9375494" cy="1157468"/>
          </a:xfrm>
        </p:spPr>
        <p:txBody>
          <a:bodyPr/>
          <a:lstStyle/>
          <a:p>
            <a:r>
              <a:rPr lang="en-US" b="1" dirty="0">
                <a:latin typeface="Trebuchet MS"/>
                <a:cs typeface="Trebuchet MS"/>
              </a:rPr>
              <a:t>Pharmacology in Practice Exercise#2</a:t>
            </a:r>
            <a:endParaRPr lang="en-IN" b="1" dirty="0"/>
          </a:p>
        </p:txBody>
      </p:sp>
      <p:sp>
        <p:nvSpPr>
          <p:cNvPr id="3" name="Content Placeholder 2"/>
          <p:cNvSpPr>
            <a:spLocks noGrp="1"/>
          </p:cNvSpPr>
          <p:nvPr>
            <p:ph sz="half" idx="1"/>
          </p:nvPr>
        </p:nvSpPr>
        <p:spPr>
          <a:xfrm>
            <a:off x="1" y="1180618"/>
            <a:ext cx="9144000" cy="5677382"/>
          </a:xfrm>
        </p:spPr>
        <p:txBody>
          <a:bodyPr/>
          <a:lstStyle/>
          <a:p>
            <a:r>
              <a:rPr lang="en-US" sz="2600" b="1" dirty="0">
                <a:latin typeface="Trebuchet MS"/>
              </a:rPr>
              <a:t>A client was using a nicotine patch to stop smoking when they were started on theophylline for emphysema. After successfully stopping smoking and ready to stop using the nicotine patch, which of the following would be warranted?</a:t>
            </a:r>
          </a:p>
          <a:p>
            <a:pPr marL="457200" indent="-457200">
              <a:buAutoNum type="alphaLcParenR"/>
            </a:pPr>
            <a:r>
              <a:rPr lang="en-US" sz="2400" b="1" dirty="0">
                <a:latin typeface="Trebuchet MS"/>
              </a:rPr>
              <a:t>Theophylline dose should be decreased</a:t>
            </a:r>
          </a:p>
          <a:p>
            <a:pPr marL="457200" indent="-457200">
              <a:buAutoNum type="alphaLcParenR"/>
            </a:pPr>
            <a:r>
              <a:rPr lang="en-US" sz="2400" b="1" dirty="0">
                <a:latin typeface="Trebuchet MS"/>
              </a:rPr>
              <a:t>Theophylline dose should be discontinued</a:t>
            </a:r>
          </a:p>
          <a:p>
            <a:pPr marL="457200" indent="-457200">
              <a:buAutoNum type="alphaLcParenR"/>
            </a:pPr>
            <a:r>
              <a:rPr lang="en-US" sz="2400" b="1" dirty="0">
                <a:latin typeface="Trebuchet MS"/>
              </a:rPr>
              <a:t>Theophylline dose should be increased</a:t>
            </a:r>
          </a:p>
          <a:p>
            <a:pPr marL="457200" indent="-457200">
              <a:buAutoNum type="alphaLcParenR"/>
            </a:pPr>
            <a:r>
              <a:rPr lang="en-US" sz="2400" b="1" dirty="0">
                <a:latin typeface="Trebuchet MS"/>
              </a:rPr>
              <a:t>Theophylline dose should remain the same</a:t>
            </a:r>
          </a:p>
        </p:txBody>
      </p:sp>
      <p:pic>
        <p:nvPicPr>
          <p:cNvPr id="5" name="Content Placeholder 4" descr="This Picture Describes about the Pharmacology in Practice Exercise ">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57732" y="5173884"/>
            <a:ext cx="2986268" cy="1684116"/>
          </a:xfrm>
          <a:prstGeom prst="rect">
            <a:avLst/>
          </a:prstGeom>
        </p:spPr>
      </p:pic>
    </p:spTree>
    <p:extLst>
      <p:ext uri="{BB962C8B-B14F-4D97-AF65-F5344CB8AC3E}">
        <p14:creationId xmlns:p14="http://schemas.microsoft.com/office/powerpoint/2010/main" val="405432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22" y="181139"/>
            <a:ext cx="9398643" cy="1169043"/>
          </a:xfrm>
        </p:spPr>
        <p:txBody>
          <a:bodyPr/>
          <a:lstStyle/>
          <a:p>
            <a:r>
              <a:rPr lang="en-US" b="1" dirty="0">
                <a:latin typeface="Trebuchet MS"/>
                <a:cs typeface="Trebuchet MS"/>
              </a:rPr>
              <a:t>Pharmacology in Practice Exercise#3</a:t>
            </a:r>
            <a:endParaRPr lang="en-IN" b="1" dirty="0"/>
          </a:p>
        </p:txBody>
      </p:sp>
      <p:sp>
        <p:nvSpPr>
          <p:cNvPr id="3" name="Content Placeholder 2"/>
          <p:cNvSpPr>
            <a:spLocks noGrp="1"/>
          </p:cNvSpPr>
          <p:nvPr>
            <p:ph sz="half" idx="1"/>
          </p:nvPr>
        </p:nvSpPr>
        <p:spPr>
          <a:xfrm>
            <a:off x="0" y="1203348"/>
            <a:ext cx="9398643" cy="5654652"/>
          </a:xfrm>
        </p:spPr>
        <p:txBody>
          <a:bodyPr/>
          <a:lstStyle/>
          <a:p>
            <a:r>
              <a:rPr lang="en-US" sz="3000" b="1" dirty="0">
                <a:latin typeface="Trebuchet MS"/>
              </a:rPr>
              <a:t>A client complains of nausea after receiving an antiasthma medication. Which of the following instructions should the nurse provide to alleviate the client’s symptoms? Select all that apply.</a:t>
            </a:r>
          </a:p>
          <a:p>
            <a:pPr marL="457200" indent="-457200">
              <a:buAutoNum type="alphaLcParenR"/>
            </a:pPr>
            <a:r>
              <a:rPr lang="en-US" sz="2800" b="1" dirty="0">
                <a:latin typeface="Trebuchet MS"/>
              </a:rPr>
              <a:t>Keep the head of the bed elevated</a:t>
            </a:r>
          </a:p>
          <a:p>
            <a:pPr marL="457200" indent="-457200">
              <a:buAutoNum type="alphaLcParenR"/>
            </a:pPr>
            <a:r>
              <a:rPr lang="en-US" sz="2800" b="1" dirty="0">
                <a:latin typeface="Trebuchet MS"/>
              </a:rPr>
              <a:t>Eat frequent small meals</a:t>
            </a:r>
          </a:p>
          <a:p>
            <a:pPr marL="457200" indent="-457200">
              <a:buAutoNum type="alphaLcParenR"/>
            </a:pPr>
            <a:r>
              <a:rPr lang="en-US" sz="2800" b="1" dirty="0">
                <a:latin typeface="Trebuchet MS"/>
              </a:rPr>
              <a:t>Monitor blood pressure closely</a:t>
            </a:r>
          </a:p>
          <a:p>
            <a:pPr marL="457200" indent="-457200">
              <a:buAutoNum type="alphaLcParenR"/>
            </a:pPr>
            <a:r>
              <a:rPr lang="en-US" sz="2800" b="1" dirty="0">
                <a:latin typeface="Trebuchet MS"/>
              </a:rPr>
              <a:t>Limit fluids with meals</a:t>
            </a:r>
          </a:p>
          <a:p>
            <a:pPr marL="457200" indent="-457200">
              <a:buAutoNum type="alphaLcParenR"/>
            </a:pPr>
            <a:r>
              <a:rPr lang="en-US" sz="2800" b="1" dirty="0">
                <a:latin typeface="Trebuchet MS"/>
              </a:rPr>
              <a:t>Rinse mouth properly after eating</a:t>
            </a:r>
          </a:p>
        </p:txBody>
      </p:sp>
      <p:pic>
        <p:nvPicPr>
          <p:cNvPr id="5" name="Content Placeholder 4" descr="This Picture Describes about the Pharmacology in Practice Exercise ">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250329" y="3964329"/>
            <a:ext cx="2893671" cy="2893671"/>
          </a:xfrm>
          <a:prstGeom prst="rect">
            <a:avLst/>
          </a:prstGeom>
        </p:spPr>
      </p:pic>
    </p:spTree>
    <p:extLst>
      <p:ext uri="{BB962C8B-B14F-4D97-AF65-F5344CB8AC3E}">
        <p14:creationId xmlns:p14="http://schemas.microsoft.com/office/powerpoint/2010/main" val="1988649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72"/>
            <a:ext cx="9144000" cy="1180618"/>
          </a:xfrm>
        </p:spPr>
        <p:txBody>
          <a:bodyPr/>
          <a:lstStyle/>
          <a:p>
            <a:r>
              <a:rPr lang="en-US" altLang="en-US" b="1" dirty="0">
                <a:latin typeface="Trebuchet MS"/>
              </a:rPr>
              <a:t>Adrenergic Bronchodilators—</a:t>
            </a:r>
            <a:r>
              <a:rPr lang="en-US" altLang="en-US" b="1" dirty="0">
                <a:latin typeface="Trebuchet MS"/>
                <a:cs typeface="Trebuchet MS" pitchFamily="34" charset="0"/>
              </a:rPr>
              <a:t>Adverse Reactions #1</a:t>
            </a:r>
            <a:endParaRPr lang="en-IN" b="1" dirty="0"/>
          </a:p>
        </p:txBody>
      </p:sp>
      <p:sp>
        <p:nvSpPr>
          <p:cNvPr id="3" name="Content Placeholder 2"/>
          <p:cNvSpPr>
            <a:spLocks noGrp="1"/>
          </p:cNvSpPr>
          <p:nvPr>
            <p:ph sz="half" idx="1"/>
          </p:nvPr>
        </p:nvSpPr>
        <p:spPr>
          <a:xfrm>
            <a:off x="-92599" y="2060576"/>
            <a:ext cx="9143999" cy="5700249"/>
          </a:xfrm>
        </p:spPr>
        <p:txBody>
          <a:bodyPr/>
          <a:lstStyle/>
          <a:p>
            <a:pPr eaLnBrk="1" hangingPunct="1"/>
            <a:r>
              <a:rPr lang="en-US" altLang="en-US" sz="4000" b="1" dirty="0">
                <a:cs typeface="Trebuchet MS" pitchFamily="34" charset="0"/>
              </a:rPr>
              <a:t>Cardiovascular System Reactions: </a:t>
            </a:r>
          </a:p>
          <a:p>
            <a:pPr marL="966787" lvl="1" indent="-342900"/>
            <a:r>
              <a:rPr lang="en-US" altLang="en-US" sz="3600" b="1" dirty="0">
                <a:latin typeface="Trebuchet MS"/>
              </a:rPr>
              <a:t>Tachycardia </a:t>
            </a:r>
          </a:p>
          <a:p>
            <a:pPr marL="966787" lvl="1" indent="-342900"/>
            <a:r>
              <a:rPr lang="en-US" altLang="en-US" sz="3600" b="1" dirty="0">
                <a:latin typeface="Trebuchet MS"/>
              </a:rPr>
              <a:t>Palpations</a:t>
            </a:r>
          </a:p>
          <a:p>
            <a:pPr marL="966787" lvl="1" indent="-342900"/>
            <a:r>
              <a:rPr lang="en-US" altLang="en-US" sz="3600" b="1" dirty="0">
                <a:latin typeface="Trebuchet MS"/>
              </a:rPr>
              <a:t>Cardiac arrhythmias</a:t>
            </a:r>
          </a:p>
          <a:p>
            <a:pPr marL="966787" lvl="1" indent="-342900"/>
            <a:r>
              <a:rPr lang="en-US" altLang="en-US" sz="3600" b="1" dirty="0">
                <a:latin typeface="Trebuchet MS"/>
              </a:rPr>
              <a:t>Hypertension</a:t>
            </a:r>
          </a:p>
          <a:p>
            <a:endParaRPr lang="en-IN" sz="2800" dirty="0"/>
          </a:p>
        </p:txBody>
      </p:sp>
      <p:pic>
        <p:nvPicPr>
          <p:cNvPr id="5" name="Picture 2" descr="This Picture Describes about the Adrenergic Bronchodilators—Adverse Reactions">
            <a:extLst>
              <a:ext uri="{FF2B5EF4-FFF2-40B4-BE49-F238E27FC236}">
                <a16:creationId xmlns:a16="http://schemas.microsoft.com/office/drawing/2014/main" id="{9BFB2EBE-1AA3-4946-AAA7-A473CA8D45B7}"/>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69306" y="2673752"/>
            <a:ext cx="2974694" cy="418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0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747"/>
            <a:ext cx="9144000" cy="1192192"/>
          </a:xfrm>
        </p:spPr>
        <p:txBody>
          <a:bodyPr/>
          <a:lstStyle/>
          <a:p>
            <a:r>
              <a:rPr lang="en-US" altLang="en-US" b="1" dirty="0">
                <a:latin typeface="Trebuchet MS"/>
              </a:rPr>
              <a:t>Adrenergic Bronchodilators—</a:t>
            </a:r>
            <a:r>
              <a:rPr lang="en-US" altLang="en-US" b="1" dirty="0">
                <a:latin typeface="Trebuchet MS"/>
                <a:cs typeface="Trebuchet MS" pitchFamily="34" charset="0"/>
              </a:rPr>
              <a:t>Adverse Reactions #2</a:t>
            </a:r>
            <a:endParaRPr lang="en-IN" b="1" dirty="0"/>
          </a:p>
        </p:txBody>
      </p:sp>
      <p:sp>
        <p:nvSpPr>
          <p:cNvPr id="3" name="Content Placeholder 2"/>
          <p:cNvSpPr>
            <a:spLocks noGrp="1"/>
          </p:cNvSpPr>
          <p:nvPr>
            <p:ph sz="half" idx="1"/>
          </p:nvPr>
        </p:nvSpPr>
        <p:spPr>
          <a:xfrm>
            <a:off x="1" y="2028604"/>
            <a:ext cx="9143999" cy="5665526"/>
          </a:xfrm>
        </p:spPr>
        <p:txBody>
          <a:bodyPr/>
          <a:lstStyle/>
          <a:p>
            <a:pPr eaLnBrk="1" hangingPunct="1"/>
            <a:r>
              <a:rPr lang="en-US" altLang="en-US" sz="5000" b="1" dirty="0">
                <a:cs typeface="Trebuchet MS" pitchFamily="34" charset="0"/>
              </a:rPr>
              <a:t>Other Reactions: </a:t>
            </a:r>
          </a:p>
          <a:p>
            <a:pPr marL="1028700" lvl="1"/>
            <a:r>
              <a:rPr lang="en-US" altLang="en-US" sz="4800" b="1" dirty="0">
                <a:latin typeface="Trebuchet MS"/>
              </a:rPr>
              <a:t>Nervousness</a:t>
            </a:r>
          </a:p>
          <a:p>
            <a:pPr marL="1028700" lvl="1"/>
            <a:r>
              <a:rPr lang="en-US" altLang="en-US" sz="4800" b="1" dirty="0">
                <a:latin typeface="Trebuchet MS"/>
              </a:rPr>
              <a:t>Anxiety</a:t>
            </a:r>
          </a:p>
          <a:p>
            <a:pPr marL="1028700" lvl="1"/>
            <a:r>
              <a:rPr lang="en-US" altLang="en-US" sz="5400" b="1" dirty="0">
                <a:latin typeface="Trebuchet MS"/>
              </a:rPr>
              <a:t>Insomnia</a:t>
            </a:r>
          </a:p>
          <a:p>
            <a:endParaRPr lang="en-IN" sz="2800" dirty="0"/>
          </a:p>
        </p:txBody>
      </p:sp>
      <p:pic>
        <p:nvPicPr>
          <p:cNvPr id="5" name="Picture 2" descr="This Picture Describes about the Adrenergic Bronchodilators—Adverse Reactions">
            <a:extLst>
              <a:ext uri="{FF2B5EF4-FFF2-40B4-BE49-F238E27FC236}">
                <a16:creationId xmlns:a16="http://schemas.microsoft.com/office/drawing/2014/main" id="{C8F6543F-5AC1-44F6-9D02-D633872A2B4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49050" y="2280213"/>
            <a:ext cx="2994950" cy="457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308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023"/>
            <a:ext cx="9144000" cy="1122744"/>
          </a:xfrm>
        </p:spPr>
        <p:txBody>
          <a:bodyPr/>
          <a:lstStyle/>
          <a:p>
            <a:r>
              <a:rPr lang="en-US" altLang="en-US" sz="4000" b="1" dirty="0">
                <a:latin typeface="Trebuchet MS"/>
              </a:rPr>
              <a:t>Adrenergic Bronchodilators—</a:t>
            </a:r>
            <a:r>
              <a:rPr lang="en-US" altLang="en-US" sz="4000" b="1" dirty="0">
                <a:latin typeface="Trebuchet MS"/>
                <a:cs typeface="Trebuchet MS" pitchFamily="34" charset="0"/>
              </a:rPr>
              <a:t>Contraindications</a:t>
            </a:r>
            <a:endParaRPr lang="en-IN" sz="4000" b="1" dirty="0"/>
          </a:p>
        </p:txBody>
      </p:sp>
      <p:sp>
        <p:nvSpPr>
          <p:cNvPr id="3" name="Content Placeholder 2"/>
          <p:cNvSpPr>
            <a:spLocks noGrp="1"/>
          </p:cNvSpPr>
          <p:nvPr>
            <p:ph sz="half" idx="1"/>
          </p:nvPr>
        </p:nvSpPr>
        <p:spPr>
          <a:xfrm>
            <a:off x="1" y="1183311"/>
            <a:ext cx="9144000" cy="5674689"/>
          </a:xfrm>
        </p:spPr>
        <p:txBody>
          <a:bodyPr/>
          <a:lstStyle/>
          <a:p>
            <a:pPr eaLnBrk="1" hangingPunct="1"/>
            <a:r>
              <a:rPr lang="en-US" altLang="en-US" sz="3600" b="1" dirty="0">
                <a:cs typeface="Trebuchet MS" pitchFamily="34" charset="0"/>
              </a:rPr>
              <a:t>Contraindicated in clients with:</a:t>
            </a:r>
            <a:endParaRPr lang="en-US" altLang="en-US" sz="3600" b="1" dirty="0"/>
          </a:p>
          <a:p>
            <a:pPr lvl="1" eaLnBrk="1" hangingPunct="1"/>
            <a:r>
              <a:rPr lang="en-US" altLang="en-US" sz="3200" b="1" dirty="0">
                <a:latin typeface="Trebuchet MS"/>
              </a:rPr>
              <a:t>known hypersensitivity to the drug</a:t>
            </a:r>
          </a:p>
          <a:p>
            <a:pPr lvl="1" eaLnBrk="1" hangingPunct="1"/>
            <a:r>
              <a:rPr lang="en-US" altLang="en-US" sz="3200" b="1" dirty="0">
                <a:latin typeface="Trebuchet MS"/>
              </a:rPr>
              <a:t>Cardiac arrhythmias associated with tachycardia</a:t>
            </a:r>
          </a:p>
          <a:p>
            <a:pPr lvl="1" eaLnBrk="1" hangingPunct="1"/>
            <a:r>
              <a:rPr lang="en-US" altLang="en-US" sz="3200" b="1" dirty="0">
                <a:latin typeface="Trebuchet MS"/>
              </a:rPr>
              <a:t>Organic brain damage</a:t>
            </a:r>
          </a:p>
          <a:p>
            <a:pPr lvl="1" eaLnBrk="1" hangingPunct="1"/>
            <a:r>
              <a:rPr lang="en-US" altLang="en-US" sz="3200" b="1" dirty="0">
                <a:latin typeface="Trebuchet MS"/>
              </a:rPr>
              <a:t>Cerebral arteriosclerosis</a:t>
            </a:r>
          </a:p>
          <a:p>
            <a:pPr lvl="1" eaLnBrk="1" hangingPunct="1"/>
            <a:r>
              <a:rPr lang="en-US" altLang="en-US" sz="3200" b="1" dirty="0">
                <a:latin typeface="Trebuchet MS"/>
              </a:rPr>
              <a:t>Narrow-angle glaucoma</a:t>
            </a:r>
          </a:p>
          <a:p>
            <a:pPr lvl="1" eaLnBrk="1" hangingPunct="1"/>
            <a:r>
              <a:rPr lang="en-US" altLang="en-US" sz="3200" b="1" dirty="0">
                <a:latin typeface="Trebuchet MS"/>
              </a:rPr>
              <a:t>Acute bronchospasm (Salmeterol)</a:t>
            </a:r>
          </a:p>
        </p:txBody>
      </p:sp>
      <p:pic>
        <p:nvPicPr>
          <p:cNvPr id="5" name="Picture 2" descr="This Picture Describes about the Adrenergic Bronchodilators—Contraindica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7326775" y="3125165"/>
            <a:ext cx="1817224" cy="373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7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342"/>
            <a:ext cx="9144000" cy="1231900"/>
          </a:xfrm>
        </p:spPr>
        <p:txBody>
          <a:bodyPr/>
          <a:lstStyle/>
          <a:p>
            <a:r>
              <a:rPr lang="en-US" altLang="en-US" b="1" dirty="0">
                <a:latin typeface="Trebuchet MS"/>
              </a:rPr>
              <a:t>Adrenergic Bronchodilators—</a:t>
            </a:r>
            <a:r>
              <a:rPr lang="en-US" altLang="en-US" b="1" dirty="0">
                <a:latin typeface="Trebuchet MS"/>
                <a:cs typeface="Trebuchet MS" pitchFamily="34" charset="0"/>
              </a:rPr>
              <a:t>Precautions</a:t>
            </a:r>
            <a:endParaRPr lang="en-IN" b="1" dirty="0"/>
          </a:p>
        </p:txBody>
      </p:sp>
      <p:sp>
        <p:nvSpPr>
          <p:cNvPr id="3" name="Content Placeholder 2"/>
          <p:cNvSpPr>
            <a:spLocks noGrp="1"/>
          </p:cNvSpPr>
          <p:nvPr>
            <p:ph sz="half" idx="1"/>
          </p:nvPr>
        </p:nvSpPr>
        <p:spPr>
          <a:xfrm>
            <a:off x="0" y="1010811"/>
            <a:ext cx="9144000" cy="5731442"/>
          </a:xfrm>
        </p:spPr>
        <p:txBody>
          <a:bodyPr>
            <a:normAutofit/>
          </a:bodyPr>
          <a:lstStyle/>
          <a:p>
            <a:pPr eaLnBrk="1" hangingPunct="1"/>
            <a:r>
              <a:rPr lang="en-US" altLang="en-US" sz="4000" b="1" dirty="0">
                <a:cs typeface="Trebuchet MS" pitchFamily="34" charset="0"/>
              </a:rPr>
              <a:t>Use cautiously in clients with:</a:t>
            </a:r>
          </a:p>
          <a:p>
            <a:pPr marL="804863" eaLnBrk="1" hangingPunct="1">
              <a:buFont typeface="Courier New" pitchFamily="49" charset="0"/>
              <a:buChar char="o"/>
            </a:pPr>
            <a:r>
              <a:rPr lang="en-US" altLang="en-US" sz="2800" b="1" dirty="0"/>
              <a:t>hypertension</a:t>
            </a:r>
          </a:p>
          <a:p>
            <a:pPr marL="804863" eaLnBrk="1" hangingPunct="1">
              <a:buFont typeface="Courier New" pitchFamily="49" charset="0"/>
              <a:buChar char="o"/>
            </a:pPr>
            <a:r>
              <a:rPr lang="en-US" altLang="en-US" sz="2800" b="1" dirty="0"/>
              <a:t>cardiac dysfunction</a:t>
            </a:r>
          </a:p>
          <a:p>
            <a:pPr marL="804863" eaLnBrk="1" hangingPunct="1">
              <a:buFont typeface="Courier New" pitchFamily="49" charset="0"/>
              <a:buChar char="o"/>
            </a:pPr>
            <a:r>
              <a:rPr lang="en-US" altLang="en-US" sz="2800" b="1" dirty="0"/>
              <a:t>hyperthyroidism</a:t>
            </a:r>
          </a:p>
          <a:p>
            <a:pPr marL="804863" eaLnBrk="1" hangingPunct="1">
              <a:buFont typeface="Courier New" pitchFamily="49" charset="0"/>
              <a:buChar char="o"/>
            </a:pPr>
            <a:r>
              <a:rPr lang="en-US" altLang="en-US" sz="2800" b="1" dirty="0"/>
              <a:t>glaucoma</a:t>
            </a:r>
          </a:p>
          <a:p>
            <a:pPr marL="804863" eaLnBrk="1" hangingPunct="1">
              <a:buFont typeface="Courier New" pitchFamily="49" charset="0"/>
              <a:buChar char="o"/>
            </a:pPr>
            <a:r>
              <a:rPr lang="en-US" altLang="en-US" sz="2800" b="1" dirty="0"/>
              <a:t>diabetes</a:t>
            </a:r>
          </a:p>
          <a:p>
            <a:pPr marL="804863" eaLnBrk="1" hangingPunct="1">
              <a:buFont typeface="Courier New" pitchFamily="49" charset="0"/>
              <a:buChar char="o"/>
            </a:pPr>
            <a:r>
              <a:rPr lang="en-US" altLang="en-US" sz="2800" b="1" dirty="0"/>
              <a:t>prostatic hypertrophy</a:t>
            </a:r>
          </a:p>
          <a:p>
            <a:pPr marL="804863" eaLnBrk="1" hangingPunct="1">
              <a:buFont typeface="Courier New" pitchFamily="49" charset="0"/>
              <a:buChar char="o"/>
            </a:pPr>
            <a:r>
              <a:rPr lang="en-US" altLang="en-US" sz="2800" b="1" dirty="0"/>
              <a:t>history of seizures</a:t>
            </a:r>
          </a:p>
          <a:p>
            <a:pPr marL="804863" eaLnBrk="1" hangingPunct="1">
              <a:buFont typeface="Courier New" pitchFamily="49" charset="0"/>
              <a:buChar char="o"/>
            </a:pPr>
            <a:r>
              <a:rPr lang="en-US" altLang="en-US" sz="2800" b="1" dirty="0"/>
              <a:t>pregnancy</a:t>
            </a:r>
          </a:p>
          <a:p>
            <a:pPr marL="804863" eaLnBrk="1" hangingPunct="1">
              <a:buFont typeface="Courier New" pitchFamily="49" charset="0"/>
              <a:buChar char="o"/>
            </a:pPr>
            <a:r>
              <a:rPr lang="en-US" altLang="en-US" sz="2800" b="1" dirty="0"/>
              <a:t>lactation</a:t>
            </a:r>
          </a:p>
        </p:txBody>
      </p:sp>
      <p:pic>
        <p:nvPicPr>
          <p:cNvPr id="5" name="Picture 2" descr="This Picture Describes about the Adrenergic Bronchodilators—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51944" y="3865944"/>
            <a:ext cx="2992056" cy="299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06300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2_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A3FDCECB4BED4DB5C3413FC21A1F5B" ma:contentTypeVersion="12" ma:contentTypeDescription="Create a new document." ma:contentTypeScope="" ma:versionID="75b897fd7b085752d5b538892c8c5922">
  <xsd:schema xmlns:xsd="http://www.w3.org/2001/XMLSchema" xmlns:xs="http://www.w3.org/2001/XMLSchema" xmlns:p="http://schemas.microsoft.com/office/2006/metadata/properties" xmlns:ns1="http://schemas.microsoft.com/sharepoint/v3" xmlns:ns3="a79546dd-a61c-46de-ad86-16894dbe08e3" targetNamespace="http://schemas.microsoft.com/office/2006/metadata/properties" ma:root="true" ma:fieldsID="be733bb829586b746f2c5fbeb066993c" ns1:_="" ns3:_="">
    <xsd:import namespace="http://schemas.microsoft.com/sharepoint/v3"/>
    <xsd:import namespace="a79546dd-a61c-46de-ad86-16894dbe08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546dd-a61c-46de-ad86-16894dbe0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5F9479-C1BD-4B88-9ABD-AC38280BD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9546dd-a61c-46de-ad86-16894dbe08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2D0645-763C-4A74-896B-80452723D21C}">
  <ds:schemaRefs>
    <ds:schemaRef ds:uri="http://schemas.microsoft.com/office/2006/metadata/properties"/>
    <ds:schemaRef ds:uri="http://schemas.openxmlformats.org/package/2006/metadata/core-properties"/>
    <ds:schemaRef ds:uri="a79546dd-a61c-46de-ad86-16894dbe08e3"/>
    <ds:schemaRef ds:uri="http://purl.org/dc/dcmitype/"/>
    <ds:schemaRef ds:uri="http://schemas.microsoft.com/office/2006/documentManagement/types"/>
    <ds:schemaRef ds:uri="http://purl.org/dc/elements/1.1/"/>
    <ds:schemaRef ds:uri="http://schemas.microsoft.com/sharepoint/v3"/>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BE2C1218-8DF4-4505-B010-97A102F21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10672</TotalTime>
  <Words>2506</Words>
  <Application>Microsoft Office PowerPoint</Application>
  <PresentationFormat>On-screen Show (4:3)</PresentationFormat>
  <Paragraphs>355</Paragraphs>
  <Slides>59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59</vt:i4>
      </vt:variant>
    </vt:vector>
  </HeadingPairs>
  <TitlesOfParts>
    <vt:vector size="69" baseType="lpstr">
      <vt:lpstr>Arial</vt:lpstr>
      <vt:lpstr>Calibri</vt:lpstr>
      <vt:lpstr>Century Gothic</vt:lpstr>
      <vt:lpstr>Courier New</vt:lpstr>
      <vt:lpstr>Trebuchet MS</vt:lpstr>
      <vt:lpstr>Verdana</vt:lpstr>
      <vt:lpstr>Wingdings</vt:lpstr>
      <vt:lpstr>Wingdings 3</vt:lpstr>
      <vt:lpstr>2_LWW TEMPLATE</vt:lpstr>
      <vt:lpstr>Ion</vt:lpstr>
      <vt:lpstr>PowerPoint Presentation</vt:lpstr>
      <vt:lpstr>Learning Objectives</vt:lpstr>
      <vt:lpstr>Common Conditions of the Lower Respiratory System</vt:lpstr>
      <vt:lpstr>Asthma/Chronic Pulmonary Disorder Mediations</vt:lpstr>
      <vt:lpstr>Adrenergic Bronchodilators—Actions and Uses</vt:lpstr>
      <vt:lpstr>Adrenergic Bronchodilators—Adverse Reactions #1</vt:lpstr>
      <vt:lpstr>Adrenergic Bronchodilators—Adverse Reactions #2</vt:lpstr>
      <vt:lpstr>Adrenergic Bronchodilators—Contraindications</vt:lpstr>
      <vt:lpstr>Adrenergic Bronchodilators—Precautions</vt:lpstr>
      <vt:lpstr>Inhaled Steroids—Interactions #1</vt:lpstr>
      <vt:lpstr>Inhaled Steroids—Interactions #2</vt:lpstr>
      <vt:lpstr>Xanthine Derivative Bronchodilators—Actions and Uses</vt:lpstr>
      <vt:lpstr>Xanthine Derivative Bronchodilators-Adverse Reactions #1</vt:lpstr>
      <vt:lpstr>Xanthine Derivative Bronchodilators—Adverse Reactions #2</vt:lpstr>
      <vt:lpstr>Xanthine Derivative Bronchodilators-Adverse Reactions #3</vt:lpstr>
      <vt:lpstr>Xanthine Derivative Bronchodilators—Contraindications</vt:lpstr>
      <vt:lpstr>Xanthine Derivative Bronchodilators—Precautions</vt:lpstr>
      <vt:lpstr>Xanthine Derivative Bronchodilators—Interactions #1</vt:lpstr>
      <vt:lpstr>Xanthine Derivative Bronchodilators—Interactions #2</vt:lpstr>
      <vt:lpstr>Xanthine Derivative Bronchodilators—Interactions #3</vt:lpstr>
      <vt:lpstr>Xanthine Derivative Bronchodilators—Interactions #4</vt:lpstr>
      <vt:lpstr>Xanthine Derivative Bronchodilators—Interactions #5</vt:lpstr>
      <vt:lpstr>Antiasthma-Specific Drugs: Inhaled Corticosteroids—Actions</vt:lpstr>
      <vt:lpstr>Antiasthma-Specific Drugs: Inhaled Corticosteroids—Uses</vt:lpstr>
      <vt:lpstr>Antiasthma-Specific Drugs: Inhaled Corticosteroids—Adverse Reactions</vt:lpstr>
      <vt:lpstr>Antiasthma-Specific Drugs: Inhaled Corticosteroids—Contraindications</vt:lpstr>
      <vt:lpstr>Antiasthma-Specific Drugs: Inhaled Corticosteroids—Precautions</vt:lpstr>
      <vt:lpstr>Antiasthma-Specific Drugs: Inhaled Corticosteroids—Interactions</vt:lpstr>
      <vt:lpstr>Mast Cell Stabilizer—Actions and Uses</vt:lpstr>
      <vt:lpstr>Mast Cell Stabilizer-Adverse Reactions</vt:lpstr>
      <vt:lpstr>Mast Cell Stabilizer-Contraindications and Precautions</vt:lpstr>
      <vt:lpstr>Leukotriene Modifiers and Immunomodulators—Actions</vt:lpstr>
      <vt:lpstr>Leukotriene Modifiers and Immunomodulators—Uses</vt:lpstr>
      <vt:lpstr>Leukotriene Modifiers and Immunomodulators—Adverse Reactions</vt:lpstr>
      <vt:lpstr>Leukotriene Modifiers and Immunomodulators—Contraindications</vt:lpstr>
      <vt:lpstr>Leukotriene Modifiers and Immunomodulators—Interactions</vt:lpstr>
      <vt:lpstr>Nursing Process—Client Receiving a Lower Respiratory System Drug #1</vt:lpstr>
      <vt:lpstr>Nursing Process—Client Receiving a Lower Respiratory System Drug #2</vt:lpstr>
      <vt:lpstr>Nursing Process—Client Receiving a Lower Respiratory System Drug #3</vt:lpstr>
      <vt:lpstr>Nursing Process—Client Receiving a Lower Respiratory System Drug #4</vt:lpstr>
      <vt:lpstr>Nursing Process—Client Receiving a Lower Respiratory System Drug #5</vt:lpstr>
      <vt:lpstr>Nursing Process—Client Receiving a Lower Respiratory System Drug #6</vt:lpstr>
      <vt:lpstr>Nursing Process-Client Receiving a Lower Respiratory System Drug #7</vt:lpstr>
      <vt:lpstr>Nursing Process—Client Receiving a Lower Respiratory System Drug #8</vt:lpstr>
      <vt:lpstr>Nursing Process—Client Receiving a Lower Respiratory System Drug #9</vt:lpstr>
      <vt:lpstr>Nursing Process—Client Receiving a Lower Respiratory System Drug #10</vt:lpstr>
      <vt:lpstr>Nursing Process—Client Receiving a Lower Respiratory System Drug #11</vt:lpstr>
      <vt:lpstr>Nursing Process—Client Receiving a Lower Respiratory System Drug #12</vt:lpstr>
      <vt:lpstr>Nursing Process—Client Receiving a Lower Respiratory System Drug #13</vt:lpstr>
      <vt:lpstr>Nursing Process—Client Receiving a Lower Respiratory System Drug #14</vt:lpstr>
      <vt:lpstr>Nursing Process—Client Receiving a Lower Respiratory System Drug #15</vt:lpstr>
      <vt:lpstr>Nursing Process—Client Receiving a Lower Respiratory System Drug #16</vt:lpstr>
      <vt:lpstr>Nursing Process—Client Receiving a Lower Respiratory System Drug #17</vt:lpstr>
      <vt:lpstr>Nursing Process—Client Receiving a Lower Respiratory System Drug #18</vt:lpstr>
      <vt:lpstr>Nursing Process—Client Receiving a Lower Respiratory System Drug #19</vt:lpstr>
      <vt:lpstr>Nursing Process—Client Receiving a Lower Respiratory System Drug #20</vt:lpstr>
      <vt:lpstr>Pharmacology in Practice Exercise#1</vt:lpstr>
      <vt:lpstr>Pharmacology in Practice Exercise#2</vt:lpstr>
      <vt:lpstr>Pharmacology in Practice Exercise#3</vt:lpstr>
    </vt:vector>
  </TitlesOfParts>
  <Company>LWW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31: Lower Respiratory System Drugs</dc:title>
  <dc:creator>doug smock</dc:creator>
  <cp:lastModifiedBy>Christine Sanchez</cp:lastModifiedBy>
  <cp:revision>1073</cp:revision>
  <dcterms:created xsi:type="dcterms:W3CDTF">2014-03-13T13:46:35Z</dcterms:created>
  <dcterms:modified xsi:type="dcterms:W3CDTF">2023-03-30T16:08:55Z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0x010100F9A3FDCECB4BED4DB5C3413FC21A1F5B</vt:lpwstr>
  </property>
</Properties>
</file>