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 id="2147483744" r:id="rId5"/>
  </p:sldMasterIdLst>
  <p:notesMasterIdLst>
    <p:notesMasterId r:id="rId56"/>
  </p:notesMasterIdLst>
  <p:handoutMasterIdLst>
    <p:handoutMasterId r:id="rId57"/>
  </p:handoutMasterIdLst>
  <p:sldIdLst>
    <p:sldId id="897" r:id="rId6"/>
    <p:sldId id="846" r:id="rId7"/>
    <p:sldId id="847" r:id="rId8"/>
    <p:sldId id="848" r:id="rId9"/>
    <p:sldId id="849" r:id="rId10"/>
    <p:sldId id="850" r:id="rId11"/>
    <p:sldId id="851" r:id="rId12"/>
    <p:sldId id="852" r:id="rId13"/>
    <p:sldId id="853" r:id="rId14"/>
    <p:sldId id="854" r:id="rId15"/>
    <p:sldId id="857" r:id="rId16"/>
    <p:sldId id="856" r:id="rId17"/>
    <p:sldId id="855" r:id="rId18"/>
    <p:sldId id="858" r:id="rId19"/>
    <p:sldId id="859" r:id="rId20"/>
    <p:sldId id="860" r:id="rId21"/>
    <p:sldId id="861" r:id="rId22"/>
    <p:sldId id="862" r:id="rId23"/>
    <p:sldId id="863" r:id="rId24"/>
    <p:sldId id="864" r:id="rId25"/>
    <p:sldId id="866" r:id="rId26"/>
    <p:sldId id="865" r:id="rId27"/>
    <p:sldId id="867" r:id="rId28"/>
    <p:sldId id="868" r:id="rId29"/>
    <p:sldId id="869" r:id="rId30"/>
    <p:sldId id="870" r:id="rId31"/>
    <p:sldId id="871" r:id="rId32"/>
    <p:sldId id="872" r:id="rId33"/>
    <p:sldId id="874" r:id="rId34"/>
    <p:sldId id="873" r:id="rId35"/>
    <p:sldId id="875" r:id="rId36"/>
    <p:sldId id="882" r:id="rId37"/>
    <p:sldId id="881" r:id="rId38"/>
    <p:sldId id="880" r:id="rId39"/>
    <p:sldId id="879" r:id="rId40"/>
    <p:sldId id="878" r:id="rId41"/>
    <p:sldId id="877" r:id="rId42"/>
    <p:sldId id="876" r:id="rId43"/>
    <p:sldId id="895" r:id="rId44"/>
    <p:sldId id="894" r:id="rId45"/>
    <p:sldId id="893" r:id="rId46"/>
    <p:sldId id="892" r:id="rId47"/>
    <p:sldId id="891" r:id="rId48"/>
    <p:sldId id="889" r:id="rId49"/>
    <p:sldId id="888" r:id="rId50"/>
    <p:sldId id="887" r:id="rId51"/>
    <p:sldId id="886" r:id="rId52"/>
    <p:sldId id="896" r:id="rId53"/>
    <p:sldId id="883" r:id="rId54"/>
    <p:sldId id="890"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Zyniewicz" initials="TZ" lastIdx="1" clrIdx="0">
    <p:extLst>
      <p:ext uri="{19B8F6BF-5375-455C-9EA6-DF929625EA0E}">
        <p15:presenceInfo xmlns:p15="http://schemas.microsoft.com/office/powerpoint/2012/main" userId="S::tiffany.zyniewicz@northwestu.edu::8f2fd665-9a33-4c86-bcf8-9fbac1a565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3499D-E387-0D4E-B697-E218DA39B9BE}" v="1" dt="2021-07-01T07:09:37.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3238" autoAdjust="0"/>
  </p:normalViewPr>
  <p:slideViewPr>
    <p:cSldViewPr snapToGrid="0" snapToObjects="1" showGuides="1">
      <p:cViewPr varScale="1">
        <p:scale>
          <a:sx n="63" d="100"/>
          <a:sy n="63" d="100"/>
        </p:scale>
        <p:origin x="106" y="634"/>
      </p:cViewPr>
      <p:guideLst>
        <p:guide orient="horz"/>
        <p:guide pos="2888"/>
      </p:guideLst>
    </p:cSldViewPr>
  </p:slideViewPr>
  <p:outlineViewPr>
    <p:cViewPr>
      <p:scale>
        <a:sx n="33" d="100"/>
        <a:sy n="33" d="100"/>
      </p:scale>
      <p:origin x="0" y="119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Zyniewicz" userId="8f2fd665-9a33-4c86-bcf8-9fbac1a5659c" providerId="ADAL" clId="{AAE44BF9-3D37-4819-9A52-58BDE5F60D50}"/>
    <pc:docChg chg="undo custSel addSld delSld modSld sldOrd">
      <pc:chgData name="Tiffany Zyniewicz" userId="8f2fd665-9a33-4c86-bcf8-9fbac1a5659c" providerId="ADAL" clId="{AAE44BF9-3D37-4819-9A52-58BDE5F60D50}" dt="2021-06-23T00:42:02.019" v="11169" actId="798"/>
      <pc:docMkLst>
        <pc:docMk/>
      </pc:docMkLst>
      <pc:sldChg chg="modSp mod">
        <pc:chgData name="Tiffany Zyniewicz" userId="8f2fd665-9a33-4c86-bcf8-9fbac1a5659c" providerId="ADAL" clId="{AAE44BF9-3D37-4819-9A52-58BDE5F60D50}" dt="2021-06-22T15:44:21.191" v="39" actId="20577"/>
        <pc:sldMkLst>
          <pc:docMk/>
          <pc:sldMk cId="0" sldId="256"/>
        </pc:sldMkLst>
        <pc:spChg chg="mod">
          <ac:chgData name="Tiffany Zyniewicz" userId="8f2fd665-9a33-4c86-bcf8-9fbac1a5659c" providerId="ADAL" clId="{AAE44BF9-3D37-4819-9A52-58BDE5F60D50}" dt="2021-06-22T15:44:21.191" v="39" actId="20577"/>
          <ac:spMkLst>
            <pc:docMk/>
            <pc:sldMk cId="0" sldId="256"/>
            <ac:spMk id="2" creationId="{00000000-0000-0000-0000-000000000000}"/>
          </ac:spMkLst>
        </pc:spChg>
      </pc:sldChg>
      <pc:sldChg chg="modSp mod">
        <pc:chgData name="Tiffany Zyniewicz" userId="8f2fd665-9a33-4c86-bcf8-9fbac1a5659c" providerId="ADAL" clId="{AAE44BF9-3D37-4819-9A52-58BDE5F60D50}" dt="2021-06-22T17:23:54.695" v="6407" actId="20577"/>
        <pc:sldMkLst>
          <pc:docMk/>
          <pc:sldMk cId="3768924648" sldId="306"/>
        </pc:sldMkLst>
        <pc:spChg chg="mod">
          <ac:chgData name="Tiffany Zyniewicz" userId="8f2fd665-9a33-4c86-bcf8-9fbac1a5659c" providerId="ADAL" clId="{AAE44BF9-3D37-4819-9A52-58BDE5F60D50}" dt="2021-06-22T17:21:57.126" v="5985" actId="20577"/>
          <ac:spMkLst>
            <pc:docMk/>
            <pc:sldMk cId="3768924648" sldId="306"/>
            <ac:spMk id="2" creationId="{00000000-0000-0000-0000-000000000000}"/>
          </ac:spMkLst>
        </pc:spChg>
        <pc:graphicFrameChg chg="modGraphic">
          <ac:chgData name="Tiffany Zyniewicz" userId="8f2fd665-9a33-4c86-bcf8-9fbac1a5659c" providerId="ADAL" clId="{AAE44BF9-3D37-4819-9A52-58BDE5F60D50}" dt="2021-06-22T17:23:54.695" v="6407" actId="20577"/>
          <ac:graphicFrameMkLst>
            <pc:docMk/>
            <pc:sldMk cId="3768924648" sldId="306"/>
            <ac:graphicFrameMk id="8" creationId="{BDB48780-4D40-4D15-B803-FE6265AE5DAD}"/>
          </ac:graphicFrameMkLst>
        </pc:graphicFrameChg>
      </pc:sldChg>
      <pc:sldChg chg="modSp mod">
        <pc:chgData name="Tiffany Zyniewicz" userId="8f2fd665-9a33-4c86-bcf8-9fbac1a5659c" providerId="ADAL" clId="{AAE44BF9-3D37-4819-9A52-58BDE5F60D50}" dt="2021-06-22T15:48:22.799" v="76" actId="20577"/>
        <pc:sldMkLst>
          <pc:docMk/>
          <pc:sldMk cId="2723806750" sldId="310"/>
        </pc:sldMkLst>
        <pc:spChg chg="mod">
          <ac:chgData name="Tiffany Zyniewicz" userId="8f2fd665-9a33-4c86-bcf8-9fbac1a5659c" providerId="ADAL" clId="{AAE44BF9-3D37-4819-9A52-58BDE5F60D50}" dt="2021-06-22T15:48:22.799" v="76" actId="20577"/>
          <ac:spMkLst>
            <pc:docMk/>
            <pc:sldMk cId="2723806750" sldId="310"/>
            <ac:spMk id="5123" creationId="{00000000-0000-0000-0000-000000000000}"/>
          </ac:spMkLst>
        </pc:spChg>
      </pc:sldChg>
      <pc:sldChg chg="modSp mod">
        <pc:chgData name="Tiffany Zyniewicz" userId="8f2fd665-9a33-4c86-bcf8-9fbac1a5659c" providerId="ADAL" clId="{AAE44BF9-3D37-4819-9A52-58BDE5F60D50}" dt="2021-06-22T17:18:50.950" v="5656" actId="20577"/>
        <pc:sldMkLst>
          <pc:docMk/>
          <pc:sldMk cId="1541442420" sldId="316"/>
        </pc:sldMkLst>
        <pc:spChg chg="mod">
          <ac:chgData name="Tiffany Zyniewicz" userId="8f2fd665-9a33-4c86-bcf8-9fbac1a5659c" providerId="ADAL" clId="{AAE44BF9-3D37-4819-9A52-58BDE5F60D50}" dt="2021-06-22T17:17:47.620" v="5500" actId="20577"/>
          <ac:spMkLst>
            <pc:docMk/>
            <pc:sldMk cId="1541442420" sldId="316"/>
            <ac:spMk id="6146" creationId="{00000000-0000-0000-0000-000000000000}"/>
          </ac:spMkLst>
        </pc:spChg>
        <pc:spChg chg="mod">
          <ac:chgData name="Tiffany Zyniewicz" userId="8f2fd665-9a33-4c86-bcf8-9fbac1a5659c" providerId="ADAL" clId="{AAE44BF9-3D37-4819-9A52-58BDE5F60D50}" dt="2021-06-22T17:18:50.950" v="5656" actId="20577"/>
          <ac:spMkLst>
            <pc:docMk/>
            <pc:sldMk cId="1541442420" sldId="316"/>
            <ac:spMk id="6147" creationId="{00000000-0000-0000-0000-000000000000}"/>
          </ac:spMkLst>
        </pc:spChg>
      </pc:sldChg>
      <pc:sldChg chg="modSp mod">
        <pc:chgData name="Tiffany Zyniewicz" userId="8f2fd665-9a33-4c86-bcf8-9fbac1a5659c" providerId="ADAL" clId="{AAE44BF9-3D37-4819-9A52-58BDE5F60D50}" dt="2021-06-22T16:29:31.717" v="521" actId="1076"/>
        <pc:sldMkLst>
          <pc:docMk/>
          <pc:sldMk cId="296946871" sldId="416"/>
        </pc:sldMkLst>
        <pc:spChg chg="mod">
          <ac:chgData name="Tiffany Zyniewicz" userId="8f2fd665-9a33-4c86-bcf8-9fbac1a5659c" providerId="ADAL" clId="{AAE44BF9-3D37-4819-9A52-58BDE5F60D50}" dt="2021-06-22T16:27:29.309" v="256" actId="1076"/>
          <ac:spMkLst>
            <pc:docMk/>
            <pc:sldMk cId="296946871" sldId="416"/>
            <ac:spMk id="7170" creationId="{00000000-0000-0000-0000-000000000000}"/>
          </ac:spMkLst>
        </pc:spChg>
        <pc:spChg chg="mod">
          <ac:chgData name="Tiffany Zyniewicz" userId="8f2fd665-9a33-4c86-bcf8-9fbac1a5659c" providerId="ADAL" clId="{AAE44BF9-3D37-4819-9A52-58BDE5F60D50}" dt="2021-06-22T16:29:27.783" v="520" actId="179"/>
          <ac:spMkLst>
            <pc:docMk/>
            <pc:sldMk cId="296946871" sldId="416"/>
            <ac:spMk id="7171" creationId="{00000000-0000-0000-0000-000000000000}"/>
          </ac:spMkLst>
        </pc:spChg>
        <pc:picChg chg="mod">
          <ac:chgData name="Tiffany Zyniewicz" userId="8f2fd665-9a33-4c86-bcf8-9fbac1a5659c" providerId="ADAL" clId="{AAE44BF9-3D37-4819-9A52-58BDE5F60D50}" dt="2021-06-22T16:29:31.717" v="521" actId="1076"/>
          <ac:picMkLst>
            <pc:docMk/>
            <pc:sldMk cId="296946871" sldId="416"/>
            <ac:picMk id="6146" creationId="{82351DC9-40CB-4207-AB15-6778D2883ABA}"/>
          </ac:picMkLst>
        </pc:picChg>
      </pc:sldChg>
      <pc:sldChg chg="modSp mod">
        <pc:chgData name="Tiffany Zyniewicz" userId="8f2fd665-9a33-4c86-bcf8-9fbac1a5659c" providerId="ADAL" clId="{AAE44BF9-3D37-4819-9A52-58BDE5F60D50}" dt="2021-06-22T16:31:15.520" v="742" actId="20577"/>
        <pc:sldMkLst>
          <pc:docMk/>
          <pc:sldMk cId="769451834" sldId="417"/>
        </pc:sldMkLst>
        <pc:spChg chg="mod">
          <ac:chgData name="Tiffany Zyniewicz" userId="8f2fd665-9a33-4c86-bcf8-9fbac1a5659c" providerId="ADAL" clId="{AAE44BF9-3D37-4819-9A52-58BDE5F60D50}" dt="2021-06-22T16:31:15.520" v="742" actId="20577"/>
          <ac:spMkLst>
            <pc:docMk/>
            <pc:sldMk cId="769451834" sldId="417"/>
            <ac:spMk id="10" creationId="{39A47C3B-5963-4488-AAED-43340AFB808A}"/>
          </ac:spMkLst>
        </pc:spChg>
        <pc:spChg chg="mod">
          <ac:chgData name="Tiffany Zyniewicz" userId="8f2fd665-9a33-4c86-bcf8-9fbac1a5659c" providerId="ADAL" clId="{AAE44BF9-3D37-4819-9A52-58BDE5F60D50}" dt="2021-06-22T16:31:02.576" v="731" actId="20577"/>
          <ac:spMkLst>
            <pc:docMk/>
            <pc:sldMk cId="769451834" sldId="417"/>
            <ac:spMk id="7171" creationId="{00000000-0000-0000-0000-000000000000}"/>
          </ac:spMkLst>
        </pc:spChg>
      </pc:sldChg>
      <pc:sldChg chg="addSp modSp mod">
        <pc:chgData name="Tiffany Zyniewicz" userId="8f2fd665-9a33-4c86-bcf8-9fbac1a5659c" providerId="ADAL" clId="{AAE44BF9-3D37-4819-9A52-58BDE5F60D50}" dt="2021-06-22T20:20:07.776" v="11114" actId="1076"/>
        <pc:sldMkLst>
          <pc:docMk/>
          <pc:sldMk cId="1868370952" sldId="419"/>
        </pc:sldMkLst>
        <pc:spChg chg="mod">
          <ac:chgData name="Tiffany Zyniewicz" userId="8f2fd665-9a33-4c86-bcf8-9fbac1a5659c" providerId="ADAL" clId="{AAE44BF9-3D37-4819-9A52-58BDE5F60D50}" dt="2021-06-22T16:31:25.808" v="752" actId="20577"/>
          <ac:spMkLst>
            <pc:docMk/>
            <pc:sldMk cId="1868370952" sldId="419"/>
            <ac:spMk id="10" creationId="{A3A0B56F-EBEB-4D8C-925E-5C08BCCC3CDA}"/>
          </ac:spMkLst>
        </pc:spChg>
        <pc:spChg chg="mod">
          <ac:chgData name="Tiffany Zyniewicz" userId="8f2fd665-9a33-4c86-bcf8-9fbac1a5659c" providerId="ADAL" clId="{AAE44BF9-3D37-4819-9A52-58BDE5F60D50}" dt="2021-06-22T16:34:03.782" v="980" actId="20577"/>
          <ac:spMkLst>
            <pc:docMk/>
            <pc:sldMk cId="1868370952" sldId="419"/>
            <ac:spMk id="7171" creationId="{00000000-0000-0000-0000-000000000000}"/>
          </ac:spMkLst>
        </pc:spChg>
        <pc:picChg chg="add mod">
          <ac:chgData name="Tiffany Zyniewicz" userId="8f2fd665-9a33-4c86-bcf8-9fbac1a5659c" providerId="ADAL" clId="{AAE44BF9-3D37-4819-9A52-58BDE5F60D50}" dt="2021-06-22T20:20:07.776" v="11114" actId="1076"/>
          <ac:picMkLst>
            <pc:docMk/>
            <pc:sldMk cId="1868370952" sldId="419"/>
            <ac:picMk id="23554" creationId="{501E731E-0370-4005-B9DA-477FE942EF52}"/>
          </ac:picMkLst>
        </pc:picChg>
      </pc:sldChg>
      <pc:sldChg chg="modSp mod">
        <pc:chgData name="Tiffany Zyniewicz" userId="8f2fd665-9a33-4c86-bcf8-9fbac1a5659c" providerId="ADAL" clId="{AAE44BF9-3D37-4819-9A52-58BDE5F60D50}" dt="2021-06-22T16:36:19.810" v="1246" actId="20577"/>
        <pc:sldMkLst>
          <pc:docMk/>
          <pc:sldMk cId="2188860460" sldId="420"/>
        </pc:sldMkLst>
        <pc:spChg chg="mod">
          <ac:chgData name="Tiffany Zyniewicz" userId="8f2fd665-9a33-4c86-bcf8-9fbac1a5659c" providerId="ADAL" clId="{AAE44BF9-3D37-4819-9A52-58BDE5F60D50}" dt="2021-06-22T16:36:19.810" v="1246" actId="20577"/>
          <ac:spMkLst>
            <pc:docMk/>
            <pc:sldMk cId="2188860460" sldId="420"/>
            <ac:spMk id="8" creationId="{DF8DB8BF-A413-4777-8D3B-494BFA18A7C2}"/>
          </ac:spMkLst>
        </pc:spChg>
      </pc:sldChg>
      <pc:sldChg chg="modSp mod">
        <pc:chgData name="Tiffany Zyniewicz" userId="8f2fd665-9a33-4c86-bcf8-9fbac1a5659c" providerId="ADAL" clId="{AAE44BF9-3D37-4819-9A52-58BDE5F60D50}" dt="2021-06-22T20:31:58.436" v="11143" actId="20577"/>
        <pc:sldMkLst>
          <pc:docMk/>
          <pc:sldMk cId="1184389618" sldId="427"/>
        </pc:sldMkLst>
        <pc:spChg chg="mod">
          <ac:chgData name="Tiffany Zyniewicz" userId="8f2fd665-9a33-4c86-bcf8-9fbac1a5659c" providerId="ADAL" clId="{AAE44BF9-3D37-4819-9A52-58BDE5F60D50}" dt="2021-06-22T17:06:08.543" v="4189" actId="20577"/>
          <ac:spMkLst>
            <pc:docMk/>
            <pc:sldMk cId="1184389618" sldId="427"/>
            <ac:spMk id="10" creationId="{8C57BDAD-7110-4B51-A774-18484FAA61CA}"/>
          </ac:spMkLst>
        </pc:spChg>
        <pc:spChg chg="mod">
          <ac:chgData name="Tiffany Zyniewicz" userId="8f2fd665-9a33-4c86-bcf8-9fbac1a5659c" providerId="ADAL" clId="{AAE44BF9-3D37-4819-9A52-58BDE5F60D50}" dt="2021-06-22T20:31:58.436" v="11143" actId="20577"/>
          <ac:spMkLst>
            <pc:docMk/>
            <pc:sldMk cId="1184389618" sldId="427"/>
            <ac:spMk id="7171" creationId="{00000000-0000-0000-0000-000000000000}"/>
          </ac:spMkLst>
        </pc:spChg>
        <pc:picChg chg="mod">
          <ac:chgData name="Tiffany Zyniewicz" userId="8f2fd665-9a33-4c86-bcf8-9fbac1a5659c" providerId="ADAL" clId="{AAE44BF9-3D37-4819-9A52-58BDE5F60D50}" dt="2021-06-22T17:04:50.518" v="4101" actId="14100"/>
          <ac:picMkLst>
            <pc:docMk/>
            <pc:sldMk cId="1184389618" sldId="427"/>
            <ac:picMk id="13314" creationId="{A5C93CB3-1B21-2746-9B2A-EFB450D1319D}"/>
          </ac:picMkLst>
        </pc:picChg>
      </pc:sldChg>
      <pc:sldChg chg="modSp mod">
        <pc:chgData name="Tiffany Zyniewicz" userId="8f2fd665-9a33-4c86-bcf8-9fbac1a5659c" providerId="ADAL" clId="{AAE44BF9-3D37-4819-9A52-58BDE5F60D50}" dt="2021-06-22T17:07:07.921" v="4338" actId="20577"/>
        <pc:sldMkLst>
          <pc:docMk/>
          <pc:sldMk cId="1116604277" sldId="429"/>
        </pc:sldMkLst>
        <pc:spChg chg="mod">
          <ac:chgData name="Tiffany Zyniewicz" userId="8f2fd665-9a33-4c86-bcf8-9fbac1a5659c" providerId="ADAL" clId="{AAE44BF9-3D37-4819-9A52-58BDE5F60D50}" dt="2021-06-22T17:06:25.968" v="4209" actId="20577"/>
          <ac:spMkLst>
            <pc:docMk/>
            <pc:sldMk cId="1116604277" sldId="429"/>
            <ac:spMk id="8" creationId="{B56DFA04-78F6-478F-A680-197508BDFBA3}"/>
          </ac:spMkLst>
        </pc:spChg>
        <pc:spChg chg="mod">
          <ac:chgData name="Tiffany Zyniewicz" userId="8f2fd665-9a33-4c86-bcf8-9fbac1a5659c" providerId="ADAL" clId="{AAE44BF9-3D37-4819-9A52-58BDE5F60D50}" dt="2021-06-22T17:07:07.921" v="4338" actId="20577"/>
          <ac:spMkLst>
            <pc:docMk/>
            <pc:sldMk cId="1116604277" sldId="429"/>
            <ac:spMk id="7171" creationId="{00000000-0000-0000-0000-000000000000}"/>
          </ac:spMkLst>
        </pc:spChg>
      </pc:sldChg>
      <pc:sldChg chg="modSp mod ord">
        <pc:chgData name="Tiffany Zyniewicz" userId="8f2fd665-9a33-4c86-bcf8-9fbac1a5659c" providerId="ADAL" clId="{AAE44BF9-3D37-4819-9A52-58BDE5F60D50}" dt="2021-06-22T17:42:02.335" v="7557"/>
        <pc:sldMkLst>
          <pc:docMk/>
          <pc:sldMk cId="117219704" sldId="696"/>
        </pc:sldMkLst>
        <pc:spChg chg="mod">
          <ac:chgData name="Tiffany Zyniewicz" userId="8f2fd665-9a33-4c86-bcf8-9fbac1a5659c" providerId="ADAL" clId="{AAE44BF9-3D37-4819-9A52-58BDE5F60D50}" dt="2021-06-22T17:38:39.996" v="7552" actId="20577"/>
          <ac:spMkLst>
            <pc:docMk/>
            <pc:sldMk cId="117219704" sldId="696"/>
            <ac:spMk id="10" creationId="{8BE8A550-35B3-4F46-847C-20D299413D94}"/>
          </ac:spMkLst>
        </pc:spChg>
      </pc:sldChg>
      <pc:sldChg chg="addSp delSp modSp mod">
        <pc:chgData name="Tiffany Zyniewicz" userId="8f2fd665-9a33-4c86-bcf8-9fbac1a5659c" providerId="ADAL" clId="{AAE44BF9-3D37-4819-9A52-58BDE5F60D50}" dt="2021-06-22T20:28:58.816" v="11135" actId="14100"/>
        <pc:sldMkLst>
          <pc:docMk/>
          <pc:sldMk cId="3646001594" sldId="697"/>
        </pc:sldMkLst>
        <pc:spChg chg="mod">
          <ac:chgData name="Tiffany Zyniewicz" userId="8f2fd665-9a33-4c86-bcf8-9fbac1a5659c" providerId="ADAL" clId="{AAE44BF9-3D37-4819-9A52-58BDE5F60D50}" dt="2021-06-22T16:50:22.185" v="2612" actId="20577"/>
          <ac:spMkLst>
            <pc:docMk/>
            <pc:sldMk cId="3646001594" sldId="697"/>
            <ac:spMk id="10" creationId="{C12D6C28-9C7E-44EB-B965-650424A97C79}"/>
          </ac:spMkLst>
        </pc:spChg>
        <pc:spChg chg="mod">
          <ac:chgData name="Tiffany Zyniewicz" userId="8f2fd665-9a33-4c86-bcf8-9fbac1a5659c" providerId="ADAL" clId="{AAE44BF9-3D37-4819-9A52-58BDE5F60D50}" dt="2021-06-22T16:51:30.026" v="2709" actId="20577"/>
          <ac:spMkLst>
            <pc:docMk/>
            <pc:sldMk cId="3646001594" sldId="697"/>
            <ac:spMk id="7171" creationId="{00000000-0000-0000-0000-000000000000}"/>
          </ac:spMkLst>
        </pc:spChg>
        <pc:picChg chg="del">
          <ac:chgData name="Tiffany Zyniewicz" userId="8f2fd665-9a33-4c86-bcf8-9fbac1a5659c" providerId="ADAL" clId="{AAE44BF9-3D37-4819-9A52-58BDE5F60D50}" dt="2021-06-22T20:28:10.656" v="11129" actId="478"/>
          <ac:picMkLst>
            <pc:docMk/>
            <pc:sldMk cId="3646001594" sldId="697"/>
            <ac:picMk id="12290" creationId="{5B9541CC-3800-42ED-81B3-0A81AED51D42}"/>
          </ac:picMkLst>
        </pc:picChg>
        <pc:picChg chg="add mod">
          <ac:chgData name="Tiffany Zyniewicz" userId="8f2fd665-9a33-4c86-bcf8-9fbac1a5659c" providerId="ADAL" clId="{AAE44BF9-3D37-4819-9A52-58BDE5F60D50}" dt="2021-06-22T20:28:58.816" v="11135" actId="14100"/>
          <ac:picMkLst>
            <pc:docMk/>
            <pc:sldMk cId="3646001594" sldId="697"/>
            <ac:picMk id="12292" creationId="{8DCD5B14-4058-424A-9354-2CCDBB126AA5}"/>
          </ac:picMkLst>
        </pc:picChg>
      </pc:sldChg>
      <pc:sldChg chg="modSp mod">
        <pc:chgData name="Tiffany Zyniewicz" userId="8f2fd665-9a33-4c86-bcf8-9fbac1a5659c" providerId="ADAL" clId="{AAE44BF9-3D37-4819-9A52-58BDE5F60D50}" dt="2021-06-22T16:36:13.698" v="1236" actId="20577"/>
        <pc:sldMkLst>
          <pc:docMk/>
          <pc:sldMk cId="3123693498" sldId="701"/>
        </pc:sldMkLst>
        <pc:spChg chg="mod">
          <ac:chgData name="Tiffany Zyniewicz" userId="8f2fd665-9a33-4c86-bcf8-9fbac1a5659c" providerId="ADAL" clId="{AAE44BF9-3D37-4819-9A52-58BDE5F60D50}" dt="2021-06-22T16:35:10.226" v="1159" actId="20577"/>
          <ac:spMkLst>
            <pc:docMk/>
            <pc:sldMk cId="3123693498" sldId="701"/>
            <ac:spMk id="8" creationId="{2CE3EF60-5EE9-4849-BAA3-5AF66D31D557}"/>
          </ac:spMkLst>
        </pc:spChg>
        <pc:spChg chg="mod">
          <ac:chgData name="Tiffany Zyniewicz" userId="8f2fd665-9a33-4c86-bcf8-9fbac1a5659c" providerId="ADAL" clId="{AAE44BF9-3D37-4819-9A52-58BDE5F60D50}" dt="2021-06-22T16:36:13.698" v="1236" actId="20577"/>
          <ac:spMkLst>
            <pc:docMk/>
            <pc:sldMk cId="3123693498" sldId="701"/>
            <ac:spMk id="7171" creationId="{00000000-0000-0000-0000-000000000000}"/>
          </ac:spMkLst>
        </pc:spChg>
      </pc:sldChg>
      <pc:sldChg chg="modSp mod">
        <pc:chgData name="Tiffany Zyniewicz" userId="8f2fd665-9a33-4c86-bcf8-9fbac1a5659c" providerId="ADAL" clId="{AAE44BF9-3D37-4819-9A52-58BDE5F60D50}" dt="2021-06-22T20:38:01.400" v="11153" actId="2"/>
        <pc:sldMkLst>
          <pc:docMk/>
          <pc:sldMk cId="563101085" sldId="702"/>
        </pc:sldMkLst>
        <pc:spChg chg="mod">
          <ac:chgData name="Tiffany Zyniewicz" userId="8f2fd665-9a33-4c86-bcf8-9fbac1a5659c" providerId="ADAL" clId="{AAE44BF9-3D37-4819-9A52-58BDE5F60D50}" dt="2021-06-22T20:38:01.400" v="11153" actId="2"/>
          <ac:spMkLst>
            <pc:docMk/>
            <pc:sldMk cId="563101085" sldId="702"/>
            <ac:spMk id="8195" creationId="{00000000-0000-0000-0000-000000000000}"/>
          </ac:spMkLst>
        </pc:spChg>
      </pc:sldChg>
      <pc:sldChg chg="addSp delSp modSp mod">
        <pc:chgData name="Tiffany Zyniewicz" userId="8f2fd665-9a33-4c86-bcf8-9fbac1a5659c" providerId="ADAL" clId="{AAE44BF9-3D37-4819-9A52-58BDE5F60D50}" dt="2021-06-22T20:04:28.398" v="11094" actId="1076"/>
        <pc:sldMkLst>
          <pc:docMk/>
          <pc:sldMk cId="1469495375" sldId="703"/>
        </pc:sldMkLst>
        <pc:spChg chg="mod">
          <ac:chgData name="Tiffany Zyniewicz" userId="8f2fd665-9a33-4c86-bcf8-9fbac1a5659c" providerId="ADAL" clId="{AAE44BF9-3D37-4819-9A52-58BDE5F60D50}" dt="2021-06-22T17:14:56.682" v="5246" actId="20577"/>
          <ac:spMkLst>
            <pc:docMk/>
            <pc:sldMk cId="1469495375" sldId="703"/>
            <ac:spMk id="6146" creationId="{00000000-0000-0000-0000-000000000000}"/>
          </ac:spMkLst>
        </pc:spChg>
        <pc:spChg chg="mod">
          <ac:chgData name="Tiffany Zyniewicz" userId="8f2fd665-9a33-4c86-bcf8-9fbac1a5659c" providerId="ADAL" clId="{AAE44BF9-3D37-4819-9A52-58BDE5F60D50}" dt="2021-06-22T17:15:49.812" v="5408" actId="20577"/>
          <ac:spMkLst>
            <pc:docMk/>
            <pc:sldMk cId="1469495375" sldId="703"/>
            <ac:spMk id="6147" creationId="{00000000-0000-0000-0000-000000000000}"/>
          </ac:spMkLst>
        </pc:spChg>
        <pc:picChg chg="del">
          <ac:chgData name="Tiffany Zyniewicz" userId="8f2fd665-9a33-4c86-bcf8-9fbac1a5659c" providerId="ADAL" clId="{AAE44BF9-3D37-4819-9A52-58BDE5F60D50}" dt="2021-06-22T17:15:07.490" v="5275" actId="478"/>
          <ac:picMkLst>
            <pc:docMk/>
            <pc:sldMk cId="1469495375" sldId="703"/>
            <ac:picMk id="2050" creationId="{B370B81F-3BE3-4C98-A459-057354CA00B8}"/>
          </ac:picMkLst>
        </pc:picChg>
        <pc:picChg chg="add mod">
          <ac:chgData name="Tiffany Zyniewicz" userId="8f2fd665-9a33-4c86-bcf8-9fbac1a5659c" providerId="ADAL" clId="{AAE44BF9-3D37-4819-9A52-58BDE5F60D50}" dt="2021-06-22T20:04:28.398" v="11094" actId="1076"/>
          <ac:picMkLst>
            <pc:docMk/>
            <pc:sldMk cId="1469495375" sldId="703"/>
            <ac:picMk id="2052" creationId="{39013CDF-165D-4C24-A40F-41F90EB8E2C5}"/>
          </ac:picMkLst>
        </pc:picChg>
      </pc:sldChg>
      <pc:sldChg chg="modSp mod">
        <pc:chgData name="Tiffany Zyniewicz" userId="8f2fd665-9a33-4c86-bcf8-9fbac1a5659c" providerId="ADAL" clId="{AAE44BF9-3D37-4819-9A52-58BDE5F60D50}" dt="2021-06-22T17:21:36.471" v="5972" actId="20577"/>
        <pc:sldMkLst>
          <pc:docMk/>
          <pc:sldMk cId="2918139477" sldId="704"/>
        </pc:sldMkLst>
        <pc:spChg chg="mod">
          <ac:chgData name="Tiffany Zyniewicz" userId="8f2fd665-9a33-4c86-bcf8-9fbac1a5659c" providerId="ADAL" clId="{AAE44BF9-3D37-4819-9A52-58BDE5F60D50}" dt="2021-06-22T17:19:02.341" v="5670" actId="20577"/>
          <ac:spMkLst>
            <pc:docMk/>
            <pc:sldMk cId="2918139477" sldId="704"/>
            <ac:spMk id="6146" creationId="{00000000-0000-0000-0000-000000000000}"/>
          </ac:spMkLst>
        </pc:spChg>
        <pc:spChg chg="mod">
          <ac:chgData name="Tiffany Zyniewicz" userId="8f2fd665-9a33-4c86-bcf8-9fbac1a5659c" providerId="ADAL" clId="{AAE44BF9-3D37-4819-9A52-58BDE5F60D50}" dt="2021-06-22T17:21:36.471" v="5972" actId="20577"/>
          <ac:spMkLst>
            <pc:docMk/>
            <pc:sldMk cId="2918139477" sldId="704"/>
            <ac:spMk id="6147" creationId="{00000000-0000-0000-0000-000000000000}"/>
          </ac:spMkLst>
        </pc:spChg>
      </pc:sldChg>
      <pc:sldChg chg="modSp mod ord">
        <pc:chgData name="Tiffany Zyniewicz" userId="8f2fd665-9a33-4c86-bcf8-9fbac1a5659c" providerId="ADAL" clId="{AAE44BF9-3D37-4819-9A52-58BDE5F60D50}" dt="2021-06-22T16:57:39.324" v="3204" actId="20577"/>
        <pc:sldMkLst>
          <pc:docMk/>
          <pc:sldMk cId="3108555957" sldId="712"/>
        </pc:sldMkLst>
        <pc:spChg chg="mod">
          <ac:chgData name="Tiffany Zyniewicz" userId="8f2fd665-9a33-4c86-bcf8-9fbac1a5659c" providerId="ADAL" clId="{AAE44BF9-3D37-4819-9A52-58BDE5F60D50}" dt="2021-06-22T16:57:39.324" v="3204" actId="20577"/>
          <ac:spMkLst>
            <pc:docMk/>
            <pc:sldMk cId="3108555957" sldId="712"/>
            <ac:spMk id="10" creationId="{8BE8A550-35B3-4F46-847C-20D299413D94}"/>
          </ac:spMkLst>
        </pc:spChg>
      </pc:sldChg>
      <pc:sldChg chg="addSp delSp modSp mod">
        <pc:chgData name="Tiffany Zyniewicz" userId="8f2fd665-9a33-4c86-bcf8-9fbac1a5659c" providerId="ADAL" clId="{AAE44BF9-3D37-4819-9A52-58BDE5F60D50}" dt="2021-06-22T20:23:00.727" v="11123" actId="14100"/>
        <pc:sldMkLst>
          <pc:docMk/>
          <pc:sldMk cId="2994634596" sldId="721"/>
        </pc:sldMkLst>
        <pc:spChg chg="mod">
          <ac:chgData name="Tiffany Zyniewicz" userId="8f2fd665-9a33-4c86-bcf8-9fbac1a5659c" providerId="ADAL" clId="{AAE44BF9-3D37-4819-9A52-58BDE5F60D50}" dt="2021-06-22T16:36:35.554" v="1258" actId="20577"/>
          <ac:spMkLst>
            <pc:docMk/>
            <pc:sldMk cId="2994634596" sldId="721"/>
            <ac:spMk id="10" creationId="{53A7823E-1533-43E1-A5F3-AEC7E1EC6EDD}"/>
          </ac:spMkLst>
        </pc:spChg>
        <pc:spChg chg="mod">
          <ac:chgData name="Tiffany Zyniewicz" userId="8f2fd665-9a33-4c86-bcf8-9fbac1a5659c" providerId="ADAL" clId="{AAE44BF9-3D37-4819-9A52-58BDE5F60D50}" dt="2021-06-22T16:43:11.036" v="1743" actId="20577"/>
          <ac:spMkLst>
            <pc:docMk/>
            <pc:sldMk cId="2994634596" sldId="721"/>
            <ac:spMk id="7171" creationId="{00000000-0000-0000-0000-000000000000}"/>
          </ac:spMkLst>
        </pc:spChg>
        <pc:picChg chg="del mod">
          <ac:chgData name="Tiffany Zyniewicz" userId="8f2fd665-9a33-4c86-bcf8-9fbac1a5659c" providerId="ADAL" clId="{AAE44BF9-3D37-4819-9A52-58BDE5F60D50}" dt="2021-06-22T20:22:28.448" v="11119" actId="478"/>
          <ac:picMkLst>
            <pc:docMk/>
            <pc:sldMk cId="2994634596" sldId="721"/>
            <ac:picMk id="10242" creationId="{D76BB869-684A-4F67-9652-FA5ABE8EB7EA}"/>
          </ac:picMkLst>
        </pc:picChg>
        <pc:picChg chg="add mod">
          <ac:chgData name="Tiffany Zyniewicz" userId="8f2fd665-9a33-4c86-bcf8-9fbac1a5659c" providerId="ADAL" clId="{AAE44BF9-3D37-4819-9A52-58BDE5F60D50}" dt="2021-06-22T20:23:00.727" v="11123" actId="14100"/>
          <ac:picMkLst>
            <pc:docMk/>
            <pc:sldMk cId="2994634596" sldId="721"/>
            <ac:picMk id="25602" creationId="{4F195830-2662-44EF-B332-4EBFBEE385D6}"/>
          </ac:picMkLst>
        </pc:picChg>
      </pc:sldChg>
      <pc:sldChg chg="addSp modSp mod">
        <pc:chgData name="Tiffany Zyniewicz" userId="8f2fd665-9a33-4c86-bcf8-9fbac1a5659c" providerId="ADAL" clId="{AAE44BF9-3D37-4819-9A52-58BDE5F60D50}" dt="2021-06-22T19:22:02.830" v="10863" actId="1076"/>
        <pc:sldMkLst>
          <pc:docMk/>
          <pc:sldMk cId="2578748556" sldId="729"/>
        </pc:sldMkLst>
        <pc:spChg chg="mod">
          <ac:chgData name="Tiffany Zyniewicz" userId="8f2fd665-9a33-4c86-bcf8-9fbac1a5659c" providerId="ADAL" clId="{AAE44BF9-3D37-4819-9A52-58BDE5F60D50}" dt="2021-06-22T19:10:37.163" v="10570" actId="20577"/>
          <ac:spMkLst>
            <pc:docMk/>
            <pc:sldMk cId="2578748556" sldId="729"/>
            <ac:spMk id="5122" creationId="{00000000-0000-0000-0000-000000000000}"/>
          </ac:spMkLst>
        </pc:spChg>
        <pc:spChg chg="mod">
          <ac:chgData name="Tiffany Zyniewicz" userId="8f2fd665-9a33-4c86-bcf8-9fbac1a5659c" providerId="ADAL" clId="{AAE44BF9-3D37-4819-9A52-58BDE5F60D50}" dt="2021-06-22T19:21:50.912" v="10861" actId="20577"/>
          <ac:spMkLst>
            <pc:docMk/>
            <pc:sldMk cId="2578748556" sldId="729"/>
            <ac:spMk id="5123" creationId="{00000000-0000-0000-0000-000000000000}"/>
          </ac:spMkLst>
        </pc:spChg>
        <pc:picChg chg="add mod">
          <ac:chgData name="Tiffany Zyniewicz" userId="8f2fd665-9a33-4c86-bcf8-9fbac1a5659c" providerId="ADAL" clId="{AAE44BF9-3D37-4819-9A52-58BDE5F60D50}" dt="2021-06-22T19:22:02.830" v="10863" actId="1076"/>
          <ac:picMkLst>
            <pc:docMk/>
            <pc:sldMk cId="2578748556" sldId="729"/>
            <ac:picMk id="19458" creationId="{BA68855E-B7CC-40B8-A086-EB0419742C24}"/>
          </ac:picMkLst>
        </pc:picChg>
      </pc:sldChg>
      <pc:sldChg chg="modSp mod">
        <pc:chgData name="Tiffany Zyniewicz" userId="8f2fd665-9a33-4c86-bcf8-9fbac1a5659c" providerId="ADAL" clId="{AAE44BF9-3D37-4819-9A52-58BDE5F60D50}" dt="2021-06-22T17:17:29.892" v="5486" actId="20577"/>
        <pc:sldMkLst>
          <pc:docMk/>
          <pc:sldMk cId="3079885129" sldId="734"/>
        </pc:sldMkLst>
        <pc:spChg chg="mod">
          <ac:chgData name="Tiffany Zyniewicz" userId="8f2fd665-9a33-4c86-bcf8-9fbac1a5659c" providerId="ADAL" clId="{AAE44BF9-3D37-4819-9A52-58BDE5F60D50}" dt="2021-06-22T17:16:04.004" v="5421" actId="20577"/>
          <ac:spMkLst>
            <pc:docMk/>
            <pc:sldMk cId="3079885129" sldId="734"/>
            <ac:spMk id="6146" creationId="{00000000-0000-0000-0000-000000000000}"/>
          </ac:spMkLst>
        </pc:spChg>
        <pc:spChg chg="mod">
          <ac:chgData name="Tiffany Zyniewicz" userId="8f2fd665-9a33-4c86-bcf8-9fbac1a5659c" providerId="ADAL" clId="{AAE44BF9-3D37-4819-9A52-58BDE5F60D50}" dt="2021-06-22T17:17:29.892" v="5486" actId="20577"/>
          <ac:spMkLst>
            <pc:docMk/>
            <pc:sldMk cId="3079885129" sldId="734"/>
            <ac:spMk id="6147" creationId="{00000000-0000-0000-0000-000000000000}"/>
          </ac:spMkLst>
        </pc:spChg>
      </pc:sldChg>
      <pc:sldChg chg="addSp delSp modSp mod">
        <pc:chgData name="Tiffany Zyniewicz" userId="8f2fd665-9a33-4c86-bcf8-9fbac1a5659c" providerId="ADAL" clId="{AAE44BF9-3D37-4819-9A52-58BDE5F60D50}" dt="2021-06-22T20:33:08.084" v="11152" actId="1076"/>
        <pc:sldMkLst>
          <pc:docMk/>
          <pc:sldMk cId="3001668967" sldId="739"/>
        </pc:sldMkLst>
        <pc:spChg chg="mod">
          <ac:chgData name="Tiffany Zyniewicz" userId="8f2fd665-9a33-4c86-bcf8-9fbac1a5659c" providerId="ADAL" clId="{AAE44BF9-3D37-4819-9A52-58BDE5F60D50}" dt="2021-06-22T17:06:20.528" v="4199" actId="20577"/>
          <ac:spMkLst>
            <pc:docMk/>
            <pc:sldMk cId="3001668967" sldId="739"/>
            <ac:spMk id="9" creationId="{82A80607-F0E6-4E62-81DC-F9B3F847C02F}"/>
          </ac:spMkLst>
        </pc:spChg>
        <pc:spChg chg="mod">
          <ac:chgData name="Tiffany Zyniewicz" userId="8f2fd665-9a33-4c86-bcf8-9fbac1a5659c" providerId="ADAL" clId="{AAE44BF9-3D37-4819-9A52-58BDE5F60D50}" dt="2021-06-22T17:05:47.025" v="4169" actId="20577"/>
          <ac:spMkLst>
            <pc:docMk/>
            <pc:sldMk cId="3001668967" sldId="739"/>
            <ac:spMk id="7171" creationId="{00000000-0000-0000-0000-000000000000}"/>
          </ac:spMkLst>
        </pc:spChg>
        <pc:picChg chg="del">
          <ac:chgData name="Tiffany Zyniewicz" userId="8f2fd665-9a33-4c86-bcf8-9fbac1a5659c" providerId="ADAL" clId="{AAE44BF9-3D37-4819-9A52-58BDE5F60D50}" dt="2021-06-22T17:03:18.704" v="3881" actId="478"/>
          <ac:picMkLst>
            <pc:docMk/>
            <pc:sldMk cId="3001668967" sldId="739"/>
            <ac:picMk id="13314" creationId="{8A2D86EC-5D86-4B1D-8F71-9BF917E5C282}"/>
          </ac:picMkLst>
        </pc:picChg>
        <pc:picChg chg="add mod">
          <ac:chgData name="Tiffany Zyniewicz" userId="8f2fd665-9a33-4c86-bcf8-9fbac1a5659c" providerId="ADAL" clId="{AAE44BF9-3D37-4819-9A52-58BDE5F60D50}" dt="2021-06-22T20:33:08.084" v="11152" actId="1076"/>
          <ac:picMkLst>
            <pc:docMk/>
            <pc:sldMk cId="3001668967" sldId="739"/>
            <ac:picMk id="13316" creationId="{C41DCF78-51F4-4B77-86D6-21A667F82EE1}"/>
          </ac:picMkLst>
        </pc:picChg>
      </pc:sldChg>
      <pc:sldChg chg="modSp del mod">
        <pc:chgData name="Tiffany Zyniewicz" userId="8f2fd665-9a33-4c86-bcf8-9fbac1a5659c" providerId="ADAL" clId="{AAE44BF9-3D37-4819-9A52-58BDE5F60D50}" dt="2021-06-22T16:45:41.187" v="2089" actId="47"/>
        <pc:sldMkLst>
          <pc:docMk/>
          <pc:sldMk cId="2274974553" sldId="773"/>
        </pc:sldMkLst>
        <pc:spChg chg="mod">
          <ac:chgData name="Tiffany Zyniewicz" userId="8f2fd665-9a33-4c86-bcf8-9fbac1a5659c" providerId="ADAL" clId="{AAE44BF9-3D37-4819-9A52-58BDE5F60D50}" dt="2021-06-22T16:25:34.261" v="149" actId="313"/>
          <ac:spMkLst>
            <pc:docMk/>
            <pc:sldMk cId="2274974553" sldId="773"/>
            <ac:spMk id="10" creationId="{53A7823E-1533-43E1-A5F3-AEC7E1EC6EDD}"/>
          </ac:spMkLst>
        </pc:spChg>
      </pc:sldChg>
      <pc:sldChg chg="addSp modSp mod">
        <pc:chgData name="Tiffany Zyniewicz" userId="8f2fd665-9a33-4c86-bcf8-9fbac1a5659c" providerId="ADAL" clId="{AAE44BF9-3D37-4819-9A52-58BDE5F60D50}" dt="2021-06-22T18:51:27.260" v="10115" actId="1076"/>
        <pc:sldMkLst>
          <pc:docMk/>
          <pc:sldMk cId="3850502284" sldId="775"/>
        </pc:sldMkLst>
        <pc:spChg chg="mod">
          <ac:chgData name="Tiffany Zyniewicz" userId="8f2fd665-9a33-4c86-bcf8-9fbac1a5659c" providerId="ADAL" clId="{AAE44BF9-3D37-4819-9A52-58BDE5F60D50}" dt="2021-06-22T18:50:21.029" v="10105" actId="20577"/>
          <ac:spMkLst>
            <pc:docMk/>
            <pc:sldMk cId="3850502284" sldId="775"/>
            <ac:spMk id="5122" creationId="{00000000-0000-0000-0000-000000000000}"/>
          </ac:spMkLst>
        </pc:spChg>
        <pc:spChg chg="mod">
          <ac:chgData name="Tiffany Zyniewicz" userId="8f2fd665-9a33-4c86-bcf8-9fbac1a5659c" providerId="ADAL" clId="{AAE44BF9-3D37-4819-9A52-58BDE5F60D50}" dt="2021-06-22T18:51:10.630" v="10113" actId="5793"/>
          <ac:spMkLst>
            <pc:docMk/>
            <pc:sldMk cId="3850502284" sldId="775"/>
            <ac:spMk id="5123" creationId="{00000000-0000-0000-0000-000000000000}"/>
          </ac:spMkLst>
        </pc:spChg>
        <pc:picChg chg="add mod">
          <ac:chgData name="Tiffany Zyniewicz" userId="8f2fd665-9a33-4c86-bcf8-9fbac1a5659c" providerId="ADAL" clId="{AAE44BF9-3D37-4819-9A52-58BDE5F60D50}" dt="2021-06-22T18:51:27.260" v="10115" actId="1076"/>
          <ac:picMkLst>
            <pc:docMk/>
            <pc:sldMk cId="3850502284" sldId="775"/>
            <ac:picMk id="16386" creationId="{F0439727-C20B-496E-A1C3-8099D828F3FD}"/>
          </ac:picMkLst>
        </pc:picChg>
      </pc:sldChg>
      <pc:sldChg chg="modSp mod">
        <pc:chgData name="Tiffany Zyniewicz" userId="8f2fd665-9a33-4c86-bcf8-9fbac1a5659c" providerId="ADAL" clId="{AAE44BF9-3D37-4819-9A52-58BDE5F60D50}" dt="2021-06-22T17:14:41.061" v="5232" actId="20577"/>
        <pc:sldMkLst>
          <pc:docMk/>
          <pc:sldMk cId="4054067164" sldId="779"/>
        </pc:sldMkLst>
        <pc:spChg chg="mod">
          <ac:chgData name="Tiffany Zyniewicz" userId="8f2fd665-9a33-4c86-bcf8-9fbac1a5659c" providerId="ADAL" clId="{AAE44BF9-3D37-4819-9A52-58BDE5F60D50}" dt="2021-06-22T17:13:34.803" v="5050" actId="20577"/>
          <ac:spMkLst>
            <pc:docMk/>
            <pc:sldMk cId="4054067164" sldId="779"/>
            <ac:spMk id="5122" creationId="{00000000-0000-0000-0000-000000000000}"/>
          </ac:spMkLst>
        </pc:spChg>
        <pc:spChg chg="mod">
          <ac:chgData name="Tiffany Zyniewicz" userId="8f2fd665-9a33-4c86-bcf8-9fbac1a5659c" providerId="ADAL" clId="{AAE44BF9-3D37-4819-9A52-58BDE5F60D50}" dt="2021-06-22T17:14:41.061" v="5232" actId="20577"/>
          <ac:spMkLst>
            <pc:docMk/>
            <pc:sldMk cId="4054067164" sldId="779"/>
            <ac:spMk id="5123" creationId="{00000000-0000-0000-0000-000000000000}"/>
          </ac:spMkLst>
        </pc:spChg>
      </pc:sldChg>
      <pc:sldChg chg="modSp del mod">
        <pc:chgData name="Tiffany Zyniewicz" userId="8f2fd665-9a33-4c86-bcf8-9fbac1a5659c" providerId="ADAL" clId="{AAE44BF9-3D37-4819-9A52-58BDE5F60D50}" dt="2021-06-22T16:45:42.993" v="2092" actId="47"/>
        <pc:sldMkLst>
          <pc:docMk/>
          <pc:sldMk cId="2332021644" sldId="788"/>
        </pc:sldMkLst>
        <pc:spChg chg="mod">
          <ac:chgData name="Tiffany Zyniewicz" userId="8f2fd665-9a33-4c86-bcf8-9fbac1a5659c" providerId="ADAL" clId="{AAE44BF9-3D37-4819-9A52-58BDE5F60D50}" dt="2021-06-22T16:25:35.934" v="152" actId="313"/>
          <ac:spMkLst>
            <pc:docMk/>
            <pc:sldMk cId="2332021644" sldId="788"/>
            <ac:spMk id="10" creationId="{53A7823E-1533-43E1-A5F3-AEC7E1EC6EDD}"/>
          </ac:spMkLst>
        </pc:spChg>
      </pc:sldChg>
      <pc:sldChg chg="del">
        <pc:chgData name="Tiffany Zyniewicz" userId="8f2fd665-9a33-4c86-bcf8-9fbac1a5659c" providerId="ADAL" clId="{AAE44BF9-3D37-4819-9A52-58BDE5F60D50}" dt="2021-06-22T16:45:48.690" v="2093" actId="47"/>
        <pc:sldMkLst>
          <pc:docMk/>
          <pc:sldMk cId="320252491" sldId="792"/>
        </pc:sldMkLst>
      </pc:sldChg>
      <pc:sldChg chg="del">
        <pc:chgData name="Tiffany Zyniewicz" userId="8f2fd665-9a33-4c86-bcf8-9fbac1a5659c" providerId="ADAL" clId="{AAE44BF9-3D37-4819-9A52-58BDE5F60D50}" dt="2021-06-22T15:50:05.905" v="112" actId="47"/>
        <pc:sldMkLst>
          <pc:docMk/>
          <pc:sldMk cId="1241882324" sldId="794"/>
        </pc:sldMkLst>
      </pc:sldChg>
      <pc:sldChg chg="addSp delSp modSp mod ord">
        <pc:chgData name="Tiffany Zyniewicz" userId="8f2fd665-9a33-4c86-bcf8-9fbac1a5659c" providerId="ADAL" clId="{AAE44BF9-3D37-4819-9A52-58BDE5F60D50}" dt="2021-06-22T18:48:44.467" v="10077" actId="14100"/>
        <pc:sldMkLst>
          <pc:docMk/>
          <pc:sldMk cId="1092610844" sldId="795"/>
        </pc:sldMkLst>
        <pc:spChg chg="mod">
          <ac:chgData name="Tiffany Zyniewicz" userId="8f2fd665-9a33-4c86-bcf8-9fbac1a5659c" providerId="ADAL" clId="{AAE44BF9-3D37-4819-9A52-58BDE5F60D50}" dt="2021-06-22T18:47:11.300" v="10066" actId="20577"/>
          <ac:spMkLst>
            <pc:docMk/>
            <pc:sldMk cId="1092610844" sldId="795"/>
            <ac:spMk id="5122" creationId="{00000000-0000-0000-0000-000000000000}"/>
          </ac:spMkLst>
        </pc:spChg>
        <pc:spChg chg="mod">
          <ac:chgData name="Tiffany Zyniewicz" userId="8f2fd665-9a33-4c86-bcf8-9fbac1a5659c" providerId="ADAL" clId="{AAE44BF9-3D37-4819-9A52-58BDE5F60D50}" dt="2021-06-22T18:48:44.467" v="10077" actId="14100"/>
          <ac:spMkLst>
            <pc:docMk/>
            <pc:sldMk cId="1092610844" sldId="795"/>
            <ac:spMk id="5123" creationId="{00000000-0000-0000-0000-000000000000}"/>
          </ac:spMkLst>
        </pc:spChg>
        <pc:picChg chg="del">
          <ac:chgData name="Tiffany Zyniewicz" userId="8f2fd665-9a33-4c86-bcf8-9fbac1a5659c" providerId="ADAL" clId="{AAE44BF9-3D37-4819-9A52-58BDE5F60D50}" dt="2021-06-22T18:47:13.171" v="10067" actId="478"/>
          <ac:picMkLst>
            <pc:docMk/>
            <pc:sldMk cId="1092610844" sldId="795"/>
            <ac:picMk id="13316" creationId="{752A9DF7-466F-4EE3-8D99-254B4EA474D8}"/>
          </ac:picMkLst>
        </pc:picChg>
        <pc:picChg chg="add mod">
          <ac:chgData name="Tiffany Zyniewicz" userId="8f2fd665-9a33-4c86-bcf8-9fbac1a5659c" providerId="ADAL" clId="{AAE44BF9-3D37-4819-9A52-58BDE5F60D50}" dt="2021-06-22T18:47:28.795" v="10072" actId="1076"/>
          <ac:picMkLst>
            <pc:docMk/>
            <pc:sldMk cId="1092610844" sldId="795"/>
            <ac:picMk id="15362" creationId="{F663921A-665B-4861-8322-B8B97D796A4B}"/>
          </ac:picMkLst>
        </pc:picChg>
      </pc:sldChg>
      <pc:sldChg chg="addSp delSp modSp mod">
        <pc:chgData name="Tiffany Zyniewicz" userId="8f2fd665-9a33-4c86-bcf8-9fbac1a5659c" providerId="ADAL" clId="{AAE44BF9-3D37-4819-9A52-58BDE5F60D50}" dt="2021-06-22T19:02:37.768" v="10189" actId="1076"/>
        <pc:sldMkLst>
          <pc:docMk/>
          <pc:sldMk cId="2107181624" sldId="796"/>
        </pc:sldMkLst>
        <pc:spChg chg="mod">
          <ac:chgData name="Tiffany Zyniewicz" userId="8f2fd665-9a33-4c86-bcf8-9fbac1a5659c" providerId="ADAL" clId="{AAE44BF9-3D37-4819-9A52-58BDE5F60D50}" dt="2021-06-22T19:01:02.312" v="10173" actId="20577"/>
          <ac:spMkLst>
            <pc:docMk/>
            <pc:sldMk cId="2107181624" sldId="796"/>
            <ac:spMk id="5122" creationId="{00000000-0000-0000-0000-000000000000}"/>
          </ac:spMkLst>
        </pc:spChg>
        <pc:spChg chg="mod">
          <ac:chgData name="Tiffany Zyniewicz" userId="8f2fd665-9a33-4c86-bcf8-9fbac1a5659c" providerId="ADAL" clId="{AAE44BF9-3D37-4819-9A52-58BDE5F60D50}" dt="2021-06-22T19:02:24.594" v="10184" actId="1076"/>
          <ac:spMkLst>
            <pc:docMk/>
            <pc:sldMk cId="2107181624" sldId="796"/>
            <ac:spMk id="5123" creationId="{00000000-0000-0000-0000-000000000000}"/>
          </ac:spMkLst>
        </pc:spChg>
        <pc:picChg chg="del">
          <ac:chgData name="Tiffany Zyniewicz" userId="8f2fd665-9a33-4c86-bcf8-9fbac1a5659c" providerId="ADAL" clId="{AAE44BF9-3D37-4819-9A52-58BDE5F60D50}" dt="2021-06-22T19:01:04.393" v="10174" actId="478"/>
          <ac:picMkLst>
            <pc:docMk/>
            <pc:sldMk cId="2107181624" sldId="796"/>
            <ac:picMk id="14338" creationId="{9B4F49FF-AA7E-4F15-B997-53203B69406B}"/>
          </ac:picMkLst>
        </pc:picChg>
        <pc:picChg chg="add del mod">
          <ac:chgData name="Tiffany Zyniewicz" userId="8f2fd665-9a33-4c86-bcf8-9fbac1a5659c" providerId="ADAL" clId="{AAE44BF9-3D37-4819-9A52-58BDE5F60D50}" dt="2021-06-22T19:02:26.439" v="10185"/>
          <ac:picMkLst>
            <pc:docMk/>
            <pc:sldMk cId="2107181624" sldId="796"/>
            <ac:picMk id="18434" creationId="{92EA4077-3661-430F-BF23-F68B02C0D796}"/>
          </ac:picMkLst>
        </pc:picChg>
        <pc:picChg chg="add mod">
          <ac:chgData name="Tiffany Zyniewicz" userId="8f2fd665-9a33-4c86-bcf8-9fbac1a5659c" providerId="ADAL" clId="{AAE44BF9-3D37-4819-9A52-58BDE5F60D50}" dt="2021-06-22T19:02:37.768" v="10189" actId="1076"/>
          <ac:picMkLst>
            <pc:docMk/>
            <pc:sldMk cId="2107181624" sldId="796"/>
            <ac:picMk id="18436" creationId="{45E9F7C2-FA9A-48B0-AD63-431253F209DA}"/>
          </ac:picMkLst>
        </pc:picChg>
      </pc:sldChg>
      <pc:sldChg chg="del">
        <pc:chgData name="Tiffany Zyniewicz" userId="8f2fd665-9a33-4c86-bcf8-9fbac1a5659c" providerId="ADAL" clId="{AAE44BF9-3D37-4819-9A52-58BDE5F60D50}" dt="2021-06-22T19:03:11.984" v="10190" actId="47"/>
        <pc:sldMkLst>
          <pc:docMk/>
          <pc:sldMk cId="2155268005" sldId="797"/>
        </pc:sldMkLst>
      </pc:sldChg>
      <pc:sldChg chg="del">
        <pc:chgData name="Tiffany Zyniewicz" userId="8f2fd665-9a33-4c86-bcf8-9fbac1a5659c" providerId="ADAL" clId="{AAE44BF9-3D37-4819-9A52-58BDE5F60D50}" dt="2021-06-22T19:03:13.957" v="10191" actId="47"/>
        <pc:sldMkLst>
          <pc:docMk/>
          <pc:sldMk cId="4080753649" sldId="798"/>
        </pc:sldMkLst>
      </pc:sldChg>
      <pc:sldChg chg="modSp mod">
        <pc:chgData name="Tiffany Zyniewicz" userId="8f2fd665-9a33-4c86-bcf8-9fbac1a5659c" providerId="ADAL" clId="{AAE44BF9-3D37-4819-9A52-58BDE5F60D50}" dt="2021-06-22T20:38:45.273" v="11165" actId="20577"/>
        <pc:sldMkLst>
          <pc:docMk/>
          <pc:sldMk cId="1161502142" sldId="799"/>
        </pc:sldMkLst>
        <pc:spChg chg="mod">
          <ac:chgData name="Tiffany Zyniewicz" userId="8f2fd665-9a33-4c86-bcf8-9fbac1a5659c" providerId="ADAL" clId="{AAE44BF9-3D37-4819-9A52-58BDE5F60D50}" dt="2021-06-22T17:11:17.378" v="4612" actId="20577"/>
          <ac:spMkLst>
            <pc:docMk/>
            <pc:sldMk cId="1161502142" sldId="799"/>
            <ac:spMk id="5122" creationId="{00000000-0000-0000-0000-000000000000}"/>
          </ac:spMkLst>
        </pc:spChg>
        <pc:spChg chg="mod">
          <ac:chgData name="Tiffany Zyniewicz" userId="8f2fd665-9a33-4c86-bcf8-9fbac1a5659c" providerId="ADAL" clId="{AAE44BF9-3D37-4819-9A52-58BDE5F60D50}" dt="2021-06-22T20:38:45.273" v="11165" actId="20577"/>
          <ac:spMkLst>
            <pc:docMk/>
            <pc:sldMk cId="1161502142" sldId="799"/>
            <ac:spMk id="5123" creationId="{00000000-0000-0000-0000-000000000000}"/>
          </ac:spMkLst>
        </pc:spChg>
      </pc:sldChg>
      <pc:sldChg chg="del">
        <pc:chgData name="Tiffany Zyniewicz" userId="8f2fd665-9a33-4c86-bcf8-9fbac1a5659c" providerId="ADAL" clId="{AAE44BF9-3D37-4819-9A52-58BDE5F60D50}" dt="2021-06-22T17:14:49.820" v="5233" actId="47"/>
        <pc:sldMkLst>
          <pc:docMk/>
          <pc:sldMk cId="3191463467" sldId="800"/>
        </pc:sldMkLst>
      </pc:sldChg>
      <pc:sldChg chg="del">
        <pc:chgData name="Tiffany Zyniewicz" userId="8f2fd665-9a33-4c86-bcf8-9fbac1a5659c" providerId="ADAL" clId="{AAE44BF9-3D37-4819-9A52-58BDE5F60D50}" dt="2021-06-22T17:17:40.438" v="5487" actId="47"/>
        <pc:sldMkLst>
          <pc:docMk/>
          <pc:sldMk cId="604824568" sldId="801"/>
        </pc:sldMkLst>
      </pc:sldChg>
      <pc:sldChg chg="del">
        <pc:chgData name="Tiffany Zyniewicz" userId="8f2fd665-9a33-4c86-bcf8-9fbac1a5659c" providerId="ADAL" clId="{AAE44BF9-3D37-4819-9A52-58BDE5F60D50}" dt="2021-06-22T17:18:55.888" v="5657" actId="47"/>
        <pc:sldMkLst>
          <pc:docMk/>
          <pc:sldMk cId="2861704971" sldId="802"/>
        </pc:sldMkLst>
      </pc:sldChg>
      <pc:sldChg chg="del">
        <pc:chgData name="Tiffany Zyniewicz" userId="8f2fd665-9a33-4c86-bcf8-9fbac1a5659c" providerId="ADAL" clId="{AAE44BF9-3D37-4819-9A52-58BDE5F60D50}" dt="2021-06-22T17:21:52.144" v="5973" actId="47"/>
        <pc:sldMkLst>
          <pc:docMk/>
          <pc:sldMk cId="336989296" sldId="803"/>
        </pc:sldMkLst>
      </pc:sldChg>
      <pc:sldChg chg="modSp mod">
        <pc:chgData name="Tiffany Zyniewicz" userId="8f2fd665-9a33-4c86-bcf8-9fbac1a5659c" providerId="ADAL" clId="{AAE44BF9-3D37-4819-9A52-58BDE5F60D50}" dt="2021-06-22T17:32:43.891" v="6842" actId="2062"/>
        <pc:sldMkLst>
          <pc:docMk/>
          <pc:sldMk cId="1824952738" sldId="804"/>
        </pc:sldMkLst>
        <pc:spChg chg="mod">
          <ac:chgData name="Tiffany Zyniewicz" userId="8f2fd665-9a33-4c86-bcf8-9fbac1a5659c" providerId="ADAL" clId="{AAE44BF9-3D37-4819-9A52-58BDE5F60D50}" dt="2021-06-22T17:27:14.632" v="6427" actId="20577"/>
          <ac:spMkLst>
            <pc:docMk/>
            <pc:sldMk cId="1824952738" sldId="804"/>
            <ac:spMk id="2" creationId="{00000000-0000-0000-0000-000000000000}"/>
          </ac:spMkLst>
        </pc:spChg>
        <pc:graphicFrameChg chg="modGraphic">
          <ac:chgData name="Tiffany Zyniewicz" userId="8f2fd665-9a33-4c86-bcf8-9fbac1a5659c" providerId="ADAL" clId="{AAE44BF9-3D37-4819-9A52-58BDE5F60D50}" dt="2021-06-22T17:32:43.891" v="6842" actId="2062"/>
          <ac:graphicFrameMkLst>
            <pc:docMk/>
            <pc:sldMk cId="1824952738" sldId="804"/>
            <ac:graphicFrameMk id="8" creationId="{BDB48780-4D40-4D15-B803-FE6265AE5DAD}"/>
          </ac:graphicFrameMkLst>
        </pc:graphicFrameChg>
      </pc:sldChg>
      <pc:sldChg chg="delSp modSp del mod">
        <pc:chgData name="Tiffany Zyniewicz" userId="8f2fd665-9a33-4c86-bcf8-9fbac1a5659c" providerId="ADAL" clId="{AAE44BF9-3D37-4819-9A52-58BDE5F60D50}" dt="2021-06-22T16:31:09.658" v="732" actId="47"/>
        <pc:sldMkLst>
          <pc:docMk/>
          <pc:sldMk cId="841678552" sldId="805"/>
        </pc:sldMkLst>
        <pc:spChg chg="mod">
          <ac:chgData name="Tiffany Zyniewicz" userId="8f2fd665-9a33-4c86-bcf8-9fbac1a5659c" providerId="ADAL" clId="{AAE44BF9-3D37-4819-9A52-58BDE5F60D50}" dt="2021-06-22T16:25:30.326" v="143" actId="313"/>
          <ac:spMkLst>
            <pc:docMk/>
            <pc:sldMk cId="841678552" sldId="805"/>
            <ac:spMk id="7170" creationId="{00000000-0000-0000-0000-000000000000}"/>
          </ac:spMkLst>
        </pc:spChg>
        <pc:spChg chg="mod">
          <ac:chgData name="Tiffany Zyniewicz" userId="8f2fd665-9a33-4c86-bcf8-9fbac1a5659c" providerId="ADAL" clId="{AAE44BF9-3D37-4819-9A52-58BDE5F60D50}" dt="2021-06-22T16:30:34.256" v="727" actId="20577"/>
          <ac:spMkLst>
            <pc:docMk/>
            <pc:sldMk cId="841678552" sldId="805"/>
            <ac:spMk id="7171" creationId="{00000000-0000-0000-0000-000000000000}"/>
          </ac:spMkLst>
        </pc:spChg>
        <pc:picChg chg="del">
          <ac:chgData name="Tiffany Zyniewicz" userId="8f2fd665-9a33-4c86-bcf8-9fbac1a5659c" providerId="ADAL" clId="{AAE44BF9-3D37-4819-9A52-58BDE5F60D50}" dt="2021-06-22T16:29:45.406" v="522" actId="478"/>
          <ac:picMkLst>
            <pc:docMk/>
            <pc:sldMk cId="841678552" sldId="805"/>
            <ac:picMk id="9218" creationId="{3170158C-2036-409C-915B-C1A9ED8F3B2F}"/>
          </ac:picMkLst>
        </pc:picChg>
      </pc:sldChg>
      <pc:sldChg chg="modSp del mod">
        <pc:chgData name="Tiffany Zyniewicz" userId="8f2fd665-9a33-4c86-bcf8-9fbac1a5659c" providerId="ADAL" clId="{AAE44BF9-3D37-4819-9A52-58BDE5F60D50}" dt="2021-06-22T16:45:41.715" v="2090" actId="47"/>
        <pc:sldMkLst>
          <pc:docMk/>
          <pc:sldMk cId="2603006234" sldId="806"/>
        </pc:sldMkLst>
        <pc:spChg chg="mod">
          <ac:chgData name="Tiffany Zyniewicz" userId="8f2fd665-9a33-4c86-bcf8-9fbac1a5659c" providerId="ADAL" clId="{AAE44BF9-3D37-4819-9A52-58BDE5F60D50}" dt="2021-06-22T16:25:34.845" v="150" actId="313"/>
          <ac:spMkLst>
            <pc:docMk/>
            <pc:sldMk cId="2603006234" sldId="806"/>
            <ac:spMk id="10" creationId="{53A7823E-1533-43E1-A5F3-AEC7E1EC6EDD}"/>
          </ac:spMkLst>
        </pc:spChg>
      </pc:sldChg>
      <pc:sldChg chg="modSp del mod">
        <pc:chgData name="Tiffany Zyniewicz" userId="8f2fd665-9a33-4c86-bcf8-9fbac1a5659c" providerId="ADAL" clId="{AAE44BF9-3D37-4819-9A52-58BDE5F60D50}" dt="2021-06-22T16:45:42.322" v="2091" actId="47"/>
        <pc:sldMkLst>
          <pc:docMk/>
          <pc:sldMk cId="2906481518" sldId="807"/>
        </pc:sldMkLst>
        <pc:spChg chg="mod">
          <ac:chgData name="Tiffany Zyniewicz" userId="8f2fd665-9a33-4c86-bcf8-9fbac1a5659c" providerId="ADAL" clId="{AAE44BF9-3D37-4819-9A52-58BDE5F60D50}" dt="2021-06-22T16:25:35.391" v="151" actId="313"/>
          <ac:spMkLst>
            <pc:docMk/>
            <pc:sldMk cId="2906481518" sldId="807"/>
            <ac:spMk id="10" creationId="{53A7823E-1533-43E1-A5F3-AEC7E1EC6EDD}"/>
          </ac:spMkLst>
        </pc:spChg>
      </pc:sldChg>
      <pc:sldChg chg="modSp mod">
        <pc:chgData name="Tiffany Zyniewicz" userId="8f2fd665-9a33-4c86-bcf8-9fbac1a5659c" providerId="ADAL" clId="{AAE44BF9-3D37-4819-9A52-58BDE5F60D50}" dt="2021-06-22T19:43:04.678" v="11090" actId="20577"/>
        <pc:sldMkLst>
          <pc:docMk/>
          <pc:sldMk cId="1189048645" sldId="808"/>
        </pc:sldMkLst>
        <pc:spChg chg="mod">
          <ac:chgData name="Tiffany Zyniewicz" userId="8f2fd665-9a33-4c86-bcf8-9fbac1a5659c" providerId="ADAL" clId="{AAE44BF9-3D37-4819-9A52-58BDE5F60D50}" dt="2021-06-22T16:45:54.342" v="2103" actId="20577"/>
          <ac:spMkLst>
            <pc:docMk/>
            <pc:sldMk cId="1189048645" sldId="808"/>
            <ac:spMk id="10" creationId="{77C4FE69-DA74-4F80-86F9-4DF7E1C4B840}"/>
          </ac:spMkLst>
        </pc:spChg>
        <pc:spChg chg="mod">
          <ac:chgData name="Tiffany Zyniewicz" userId="8f2fd665-9a33-4c86-bcf8-9fbac1a5659c" providerId="ADAL" clId="{AAE44BF9-3D37-4819-9A52-58BDE5F60D50}" dt="2021-06-22T19:43:04.678" v="11090" actId="20577"/>
          <ac:spMkLst>
            <pc:docMk/>
            <pc:sldMk cId="1189048645" sldId="808"/>
            <ac:spMk id="7171" creationId="{00000000-0000-0000-0000-000000000000}"/>
          </ac:spMkLst>
        </pc:spChg>
      </pc:sldChg>
      <pc:sldChg chg="addSp modSp mod">
        <pc:chgData name="Tiffany Zyniewicz" userId="8f2fd665-9a33-4c86-bcf8-9fbac1a5659c" providerId="ADAL" clId="{AAE44BF9-3D37-4819-9A52-58BDE5F60D50}" dt="2021-06-22T20:31:25.775" v="11142" actId="1076"/>
        <pc:sldMkLst>
          <pc:docMk/>
          <pc:sldMk cId="3526396892" sldId="809"/>
        </pc:sldMkLst>
        <pc:spChg chg="mod">
          <ac:chgData name="Tiffany Zyniewicz" userId="8f2fd665-9a33-4c86-bcf8-9fbac1a5659c" providerId="ADAL" clId="{AAE44BF9-3D37-4819-9A52-58BDE5F60D50}" dt="2021-06-22T17:06:02.224" v="4179" actId="20577"/>
          <ac:spMkLst>
            <pc:docMk/>
            <pc:sldMk cId="3526396892" sldId="809"/>
            <ac:spMk id="10" creationId="{C12D6C28-9C7E-44EB-B965-650424A97C79}"/>
          </ac:spMkLst>
        </pc:spChg>
        <pc:spChg chg="mod">
          <ac:chgData name="Tiffany Zyniewicz" userId="8f2fd665-9a33-4c86-bcf8-9fbac1a5659c" providerId="ADAL" clId="{AAE44BF9-3D37-4819-9A52-58BDE5F60D50}" dt="2021-06-22T16:59:29.288" v="3526" actId="20577"/>
          <ac:spMkLst>
            <pc:docMk/>
            <pc:sldMk cId="3526396892" sldId="809"/>
            <ac:spMk id="7171" creationId="{00000000-0000-0000-0000-000000000000}"/>
          </ac:spMkLst>
        </pc:spChg>
        <pc:picChg chg="add mod">
          <ac:chgData name="Tiffany Zyniewicz" userId="8f2fd665-9a33-4c86-bcf8-9fbac1a5659c" providerId="ADAL" clId="{AAE44BF9-3D37-4819-9A52-58BDE5F60D50}" dt="2021-06-22T20:31:25.775" v="11142" actId="1076"/>
          <ac:picMkLst>
            <pc:docMk/>
            <pc:sldMk cId="3526396892" sldId="809"/>
            <ac:picMk id="27650" creationId="{517BF33A-D3B5-437E-8AC7-2A96DCA69909}"/>
          </ac:picMkLst>
        </pc:picChg>
      </pc:sldChg>
      <pc:sldChg chg="modSp mod ord">
        <pc:chgData name="Tiffany Zyniewicz" userId="8f2fd665-9a33-4c86-bcf8-9fbac1a5659c" providerId="ADAL" clId="{AAE44BF9-3D37-4819-9A52-58BDE5F60D50}" dt="2021-06-22T18:38:34.098" v="10053" actId="20577"/>
        <pc:sldMkLst>
          <pc:docMk/>
          <pc:sldMk cId="3650207265" sldId="810"/>
        </pc:sldMkLst>
        <pc:spChg chg="mod">
          <ac:chgData name="Tiffany Zyniewicz" userId="8f2fd665-9a33-4c86-bcf8-9fbac1a5659c" providerId="ADAL" clId="{AAE44BF9-3D37-4819-9A52-58BDE5F60D50}" dt="2021-06-22T16:53:38.442" v="2721" actId="20577"/>
          <ac:spMkLst>
            <pc:docMk/>
            <pc:sldMk cId="3650207265" sldId="810"/>
            <ac:spMk id="10" creationId="{C12D6C28-9C7E-44EB-B965-650424A97C79}"/>
          </ac:spMkLst>
        </pc:spChg>
        <pc:spChg chg="mod">
          <ac:chgData name="Tiffany Zyniewicz" userId="8f2fd665-9a33-4c86-bcf8-9fbac1a5659c" providerId="ADAL" clId="{AAE44BF9-3D37-4819-9A52-58BDE5F60D50}" dt="2021-06-22T18:38:34.098" v="10053" actId="20577"/>
          <ac:spMkLst>
            <pc:docMk/>
            <pc:sldMk cId="3650207265" sldId="810"/>
            <ac:spMk id="7171" creationId="{00000000-0000-0000-0000-000000000000}"/>
          </ac:spMkLst>
        </pc:spChg>
      </pc:sldChg>
      <pc:sldChg chg="modSp del mod">
        <pc:chgData name="Tiffany Zyniewicz" userId="8f2fd665-9a33-4c86-bcf8-9fbac1a5659c" providerId="ADAL" clId="{AAE44BF9-3D37-4819-9A52-58BDE5F60D50}" dt="2021-06-22T16:59:34.359" v="3527" actId="47"/>
        <pc:sldMkLst>
          <pc:docMk/>
          <pc:sldMk cId="3195634054" sldId="811"/>
        </pc:sldMkLst>
        <pc:spChg chg="mod">
          <ac:chgData name="Tiffany Zyniewicz" userId="8f2fd665-9a33-4c86-bcf8-9fbac1a5659c" providerId="ADAL" clId="{AAE44BF9-3D37-4819-9A52-58BDE5F60D50}" dt="2021-06-22T16:25:38.662" v="157" actId="313"/>
          <ac:spMkLst>
            <pc:docMk/>
            <pc:sldMk cId="3195634054" sldId="811"/>
            <ac:spMk id="10" creationId="{C12D6C28-9C7E-44EB-B965-650424A97C79}"/>
          </ac:spMkLst>
        </pc:spChg>
      </pc:sldChg>
      <pc:sldChg chg="modSp del mod">
        <pc:chgData name="Tiffany Zyniewicz" userId="8f2fd665-9a33-4c86-bcf8-9fbac1a5659c" providerId="ADAL" clId="{AAE44BF9-3D37-4819-9A52-58BDE5F60D50}" dt="2021-06-22T17:03:43.323" v="3897" actId="47"/>
        <pc:sldMkLst>
          <pc:docMk/>
          <pc:sldMk cId="444428793" sldId="812"/>
        </pc:sldMkLst>
        <pc:spChg chg="mod">
          <ac:chgData name="Tiffany Zyniewicz" userId="8f2fd665-9a33-4c86-bcf8-9fbac1a5659c" providerId="ADAL" clId="{AAE44BF9-3D37-4819-9A52-58BDE5F60D50}" dt="2021-06-22T16:25:40.233" v="160" actId="313"/>
          <ac:spMkLst>
            <pc:docMk/>
            <pc:sldMk cId="444428793" sldId="812"/>
            <ac:spMk id="9" creationId="{82A80607-F0E6-4E62-81DC-F9B3F847C02F}"/>
          </ac:spMkLst>
        </pc:spChg>
      </pc:sldChg>
      <pc:sldChg chg="modSp mod">
        <pc:chgData name="Tiffany Zyniewicz" userId="8f2fd665-9a33-4c86-bcf8-9fbac1a5659c" providerId="ADAL" clId="{AAE44BF9-3D37-4819-9A52-58BDE5F60D50}" dt="2021-06-22T17:50:03.122" v="7901" actId="5793"/>
        <pc:sldMkLst>
          <pc:docMk/>
          <pc:sldMk cId="1776261781" sldId="813"/>
        </pc:sldMkLst>
        <pc:spChg chg="mod">
          <ac:chgData name="Tiffany Zyniewicz" userId="8f2fd665-9a33-4c86-bcf8-9fbac1a5659c" providerId="ADAL" clId="{AAE44BF9-3D37-4819-9A52-58BDE5F60D50}" dt="2021-06-22T17:43:53.342" v="7679" actId="20577"/>
          <ac:spMkLst>
            <pc:docMk/>
            <pc:sldMk cId="1776261781" sldId="813"/>
            <ac:spMk id="5122" creationId="{00000000-0000-0000-0000-000000000000}"/>
          </ac:spMkLst>
        </pc:spChg>
        <pc:spChg chg="mod">
          <ac:chgData name="Tiffany Zyniewicz" userId="8f2fd665-9a33-4c86-bcf8-9fbac1a5659c" providerId="ADAL" clId="{AAE44BF9-3D37-4819-9A52-58BDE5F60D50}" dt="2021-06-22T17:50:03.122" v="7901" actId="5793"/>
          <ac:spMkLst>
            <pc:docMk/>
            <pc:sldMk cId="1776261781" sldId="813"/>
            <ac:spMk id="5123" creationId="{00000000-0000-0000-0000-000000000000}"/>
          </ac:spMkLst>
        </pc:spChg>
      </pc:sldChg>
      <pc:sldChg chg="addSp delSp modSp mod">
        <pc:chgData name="Tiffany Zyniewicz" userId="8f2fd665-9a33-4c86-bcf8-9fbac1a5659c" providerId="ADAL" clId="{AAE44BF9-3D37-4819-9A52-58BDE5F60D50}" dt="2021-06-22T20:12:17.615" v="11104" actId="1076"/>
        <pc:sldMkLst>
          <pc:docMk/>
          <pc:sldMk cId="3274633402" sldId="815"/>
        </pc:sldMkLst>
        <pc:spChg chg="mod">
          <ac:chgData name="Tiffany Zyniewicz" userId="8f2fd665-9a33-4c86-bcf8-9fbac1a5659c" providerId="ADAL" clId="{AAE44BF9-3D37-4819-9A52-58BDE5F60D50}" dt="2021-06-22T18:17:04.426" v="8671" actId="20577"/>
          <ac:spMkLst>
            <pc:docMk/>
            <pc:sldMk cId="3274633402" sldId="815"/>
            <ac:spMk id="6146" creationId="{00000000-0000-0000-0000-000000000000}"/>
          </ac:spMkLst>
        </pc:spChg>
        <pc:spChg chg="mod">
          <ac:chgData name="Tiffany Zyniewicz" userId="8f2fd665-9a33-4c86-bcf8-9fbac1a5659c" providerId="ADAL" clId="{AAE44BF9-3D37-4819-9A52-58BDE5F60D50}" dt="2021-06-22T18:15:19.290" v="8560" actId="5793"/>
          <ac:spMkLst>
            <pc:docMk/>
            <pc:sldMk cId="3274633402" sldId="815"/>
            <ac:spMk id="6147" creationId="{00000000-0000-0000-0000-000000000000}"/>
          </ac:spMkLst>
        </pc:spChg>
        <pc:picChg chg="del">
          <ac:chgData name="Tiffany Zyniewicz" userId="8f2fd665-9a33-4c86-bcf8-9fbac1a5659c" providerId="ADAL" clId="{AAE44BF9-3D37-4819-9A52-58BDE5F60D50}" dt="2021-06-22T18:15:25.188" v="8562" actId="478"/>
          <ac:picMkLst>
            <pc:docMk/>
            <pc:sldMk cId="3274633402" sldId="815"/>
            <ac:picMk id="3" creationId="{BF7EDB5B-D0CA-4D18-80C5-DF08A6E38C70}"/>
          </ac:picMkLst>
        </pc:picChg>
        <pc:picChg chg="add mod">
          <ac:chgData name="Tiffany Zyniewicz" userId="8f2fd665-9a33-4c86-bcf8-9fbac1a5659c" providerId="ADAL" clId="{AAE44BF9-3D37-4819-9A52-58BDE5F60D50}" dt="2021-06-22T20:12:17.615" v="11104" actId="1076"/>
          <ac:picMkLst>
            <pc:docMk/>
            <pc:sldMk cId="3274633402" sldId="815"/>
            <ac:picMk id="6148" creationId="{D43CE4D4-7F40-4A1F-98D0-4BB6298AEBFF}"/>
          </ac:picMkLst>
        </pc:picChg>
      </pc:sldChg>
      <pc:sldChg chg="modSp mod">
        <pc:chgData name="Tiffany Zyniewicz" userId="8f2fd665-9a33-4c86-bcf8-9fbac1a5659c" providerId="ADAL" clId="{AAE44BF9-3D37-4819-9A52-58BDE5F60D50}" dt="2021-06-22T18:20:11.197" v="8939" actId="20577"/>
        <pc:sldMkLst>
          <pc:docMk/>
          <pc:sldMk cId="4076824940" sldId="818"/>
        </pc:sldMkLst>
        <pc:spChg chg="mod">
          <ac:chgData name="Tiffany Zyniewicz" userId="8f2fd665-9a33-4c86-bcf8-9fbac1a5659c" providerId="ADAL" clId="{AAE44BF9-3D37-4819-9A52-58BDE5F60D50}" dt="2021-06-22T18:17:12.463" v="8674" actId="20577"/>
          <ac:spMkLst>
            <pc:docMk/>
            <pc:sldMk cId="4076824940" sldId="818"/>
            <ac:spMk id="6146" creationId="{00000000-0000-0000-0000-000000000000}"/>
          </ac:spMkLst>
        </pc:spChg>
        <pc:spChg chg="mod">
          <ac:chgData name="Tiffany Zyniewicz" userId="8f2fd665-9a33-4c86-bcf8-9fbac1a5659c" providerId="ADAL" clId="{AAE44BF9-3D37-4819-9A52-58BDE5F60D50}" dt="2021-06-22T18:20:11.197" v="8939" actId="20577"/>
          <ac:spMkLst>
            <pc:docMk/>
            <pc:sldMk cId="4076824940" sldId="818"/>
            <ac:spMk id="6147" creationId="{00000000-0000-0000-0000-000000000000}"/>
          </ac:spMkLst>
        </pc:spChg>
      </pc:sldChg>
      <pc:sldChg chg="modSp mod">
        <pc:chgData name="Tiffany Zyniewicz" userId="8f2fd665-9a33-4c86-bcf8-9fbac1a5659c" providerId="ADAL" clId="{AAE44BF9-3D37-4819-9A52-58BDE5F60D50}" dt="2021-06-22T18:22:46.940" v="9239" actId="20577"/>
        <pc:sldMkLst>
          <pc:docMk/>
          <pc:sldMk cId="3372363217" sldId="820"/>
        </pc:sldMkLst>
        <pc:spChg chg="mod">
          <ac:chgData name="Tiffany Zyniewicz" userId="8f2fd665-9a33-4c86-bcf8-9fbac1a5659c" providerId="ADAL" clId="{AAE44BF9-3D37-4819-9A52-58BDE5F60D50}" dt="2021-06-22T18:20:19.475" v="8940"/>
          <ac:spMkLst>
            <pc:docMk/>
            <pc:sldMk cId="3372363217" sldId="820"/>
            <ac:spMk id="6146" creationId="{00000000-0000-0000-0000-000000000000}"/>
          </ac:spMkLst>
        </pc:spChg>
        <pc:spChg chg="mod">
          <ac:chgData name="Tiffany Zyniewicz" userId="8f2fd665-9a33-4c86-bcf8-9fbac1a5659c" providerId="ADAL" clId="{AAE44BF9-3D37-4819-9A52-58BDE5F60D50}" dt="2021-06-22T18:22:46.940" v="9239" actId="20577"/>
          <ac:spMkLst>
            <pc:docMk/>
            <pc:sldMk cId="3372363217" sldId="820"/>
            <ac:spMk id="6147" creationId="{00000000-0000-0000-0000-000000000000}"/>
          </ac:spMkLst>
        </pc:spChg>
      </pc:sldChg>
      <pc:sldChg chg="addSp modSp mod">
        <pc:chgData name="Tiffany Zyniewicz" userId="8f2fd665-9a33-4c86-bcf8-9fbac1a5659c" providerId="ADAL" clId="{AAE44BF9-3D37-4819-9A52-58BDE5F60D50}" dt="2021-06-23T00:42:02.019" v="11169" actId="798"/>
        <pc:sldMkLst>
          <pc:docMk/>
          <pc:sldMk cId="7676334" sldId="822"/>
        </pc:sldMkLst>
        <pc:spChg chg="mod">
          <ac:chgData name="Tiffany Zyniewicz" userId="8f2fd665-9a33-4c86-bcf8-9fbac1a5659c" providerId="ADAL" clId="{AAE44BF9-3D37-4819-9A52-58BDE5F60D50}" dt="2021-06-22T18:29:02.944" v="9689" actId="20577"/>
          <ac:spMkLst>
            <pc:docMk/>
            <pc:sldMk cId="7676334" sldId="822"/>
            <ac:spMk id="2" creationId="{00000000-0000-0000-0000-000000000000}"/>
          </ac:spMkLst>
        </pc:spChg>
        <pc:spChg chg="add mod">
          <ac:chgData name="Tiffany Zyniewicz" userId="8f2fd665-9a33-4c86-bcf8-9fbac1a5659c" providerId="ADAL" clId="{AAE44BF9-3D37-4819-9A52-58BDE5F60D50}" dt="2021-06-22T18:28:54.798" v="9688" actId="1036"/>
          <ac:spMkLst>
            <pc:docMk/>
            <pc:sldMk cId="7676334" sldId="822"/>
            <ac:spMk id="3" creationId="{084AD10A-8ACF-4392-8BAF-74D1170E9673}"/>
          </ac:spMkLst>
        </pc:spChg>
        <pc:graphicFrameChg chg="modGraphic">
          <ac:chgData name="Tiffany Zyniewicz" userId="8f2fd665-9a33-4c86-bcf8-9fbac1a5659c" providerId="ADAL" clId="{AAE44BF9-3D37-4819-9A52-58BDE5F60D50}" dt="2021-06-23T00:42:02.019" v="11169" actId="798"/>
          <ac:graphicFrameMkLst>
            <pc:docMk/>
            <pc:sldMk cId="7676334" sldId="822"/>
            <ac:graphicFrameMk id="8" creationId="{BDB48780-4D40-4D15-B803-FE6265AE5DAD}"/>
          </ac:graphicFrameMkLst>
        </pc:graphicFrameChg>
      </pc:sldChg>
      <pc:sldChg chg="addSp delSp modSp mod">
        <pc:chgData name="Tiffany Zyniewicz" userId="8f2fd665-9a33-4c86-bcf8-9fbac1a5659c" providerId="ADAL" clId="{AAE44BF9-3D37-4819-9A52-58BDE5F60D50}" dt="2021-06-22T20:09:20.086" v="11101" actId="1076"/>
        <pc:sldMkLst>
          <pc:docMk/>
          <pc:sldMk cId="3320234127" sldId="823"/>
        </pc:sldMkLst>
        <pc:spChg chg="mod">
          <ac:chgData name="Tiffany Zyniewicz" userId="8f2fd665-9a33-4c86-bcf8-9fbac1a5659c" providerId="ADAL" clId="{AAE44BF9-3D37-4819-9A52-58BDE5F60D50}" dt="2021-06-22T18:11:07.753" v="8144" actId="20577"/>
          <ac:spMkLst>
            <pc:docMk/>
            <pc:sldMk cId="3320234127" sldId="823"/>
            <ac:spMk id="5122" creationId="{00000000-0000-0000-0000-000000000000}"/>
          </ac:spMkLst>
        </pc:spChg>
        <pc:spChg chg="mod">
          <ac:chgData name="Tiffany Zyniewicz" userId="8f2fd665-9a33-4c86-bcf8-9fbac1a5659c" providerId="ADAL" clId="{AAE44BF9-3D37-4819-9A52-58BDE5F60D50}" dt="2021-06-22T19:35:42.147" v="11089" actId="20577"/>
          <ac:spMkLst>
            <pc:docMk/>
            <pc:sldMk cId="3320234127" sldId="823"/>
            <ac:spMk id="5123" creationId="{00000000-0000-0000-0000-000000000000}"/>
          </ac:spMkLst>
        </pc:spChg>
        <pc:picChg chg="del">
          <ac:chgData name="Tiffany Zyniewicz" userId="8f2fd665-9a33-4c86-bcf8-9fbac1a5659c" providerId="ADAL" clId="{AAE44BF9-3D37-4819-9A52-58BDE5F60D50}" dt="2021-06-22T18:11:47.991" v="8197" actId="478"/>
          <ac:picMkLst>
            <pc:docMk/>
            <pc:sldMk cId="3320234127" sldId="823"/>
            <ac:picMk id="5124" creationId="{1E07A897-54EA-4DBF-9081-895C03070E5F}"/>
          </ac:picMkLst>
        </pc:picChg>
        <pc:picChg chg="add mod">
          <ac:chgData name="Tiffany Zyniewicz" userId="8f2fd665-9a33-4c86-bcf8-9fbac1a5659c" providerId="ADAL" clId="{AAE44BF9-3D37-4819-9A52-58BDE5F60D50}" dt="2021-06-22T20:09:20.086" v="11101" actId="1076"/>
          <ac:picMkLst>
            <pc:docMk/>
            <pc:sldMk cId="3320234127" sldId="823"/>
            <ac:picMk id="5126" creationId="{6A16C3C8-871E-414E-AD4D-B706E6717A1D}"/>
          </ac:picMkLst>
        </pc:picChg>
      </pc:sldChg>
      <pc:sldChg chg="del">
        <pc:chgData name="Tiffany Zyniewicz" userId="8f2fd665-9a33-4c86-bcf8-9fbac1a5659c" providerId="ADAL" clId="{AAE44BF9-3D37-4819-9A52-58BDE5F60D50}" dt="2021-06-22T18:29:17.529" v="9690" actId="47"/>
        <pc:sldMkLst>
          <pc:docMk/>
          <pc:sldMk cId="2273015837" sldId="824"/>
        </pc:sldMkLst>
      </pc:sldChg>
      <pc:sldChg chg="del">
        <pc:chgData name="Tiffany Zyniewicz" userId="8f2fd665-9a33-4c86-bcf8-9fbac1a5659c" providerId="ADAL" clId="{AAE44BF9-3D37-4819-9A52-58BDE5F60D50}" dt="2021-06-22T18:29:18.297" v="9691" actId="47"/>
        <pc:sldMkLst>
          <pc:docMk/>
          <pc:sldMk cId="3953044245" sldId="825"/>
        </pc:sldMkLst>
      </pc:sldChg>
      <pc:sldChg chg="del">
        <pc:chgData name="Tiffany Zyniewicz" userId="8f2fd665-9a33-4c86-bcf8-9fbac1a5659c" providerId="ADAL" clId="{AAE44BF9-3D37-4819-9A52-58BDE5F60D50}" dt="2021-06-22T18:29:19.066" v="9692" actId="47"/>
        <pc:sldMkLst>
          <pc:docMk/>
          <pc:sldMk cId="1165734288" sldId="826"/>
        </pc:sldMkLst>
      </pc:sldChg>
      <pc:sldChg chg="del">
        <pc:chgData name="Tiffany Zyniewicz" userId="8f2fd665-9a33-4c86-bcf8-9fbac1a5659c" providerId="ADAL" clId="{AAE44BF9-3D37-4819-9A52-58BDE5F60D50}" dt="2021-06-22T18:29:19.834" v="9693" actId="47"/>
        <pc:sldMkLst>
          <pc:docMk/>
          <pc:sldMk cId="873278431" sldId="827"/>
        </pc:sldMkLst>
      </pc:sldChg>
      <pc:sldChg chg="del">
        <pc:chgData name="Tiffany Zyniewicz" userId="8f2fd665-9a33-4c86-bcf8-9fbac1a5659c" providerId="ADAL" clId="{AAE44BF9-3D37-4819-9A52-58BDE5F60D50}" dt="2021-06-22T18:29:20.570" v="9694" actId="47"/>
        <pc:sldMkLst>
          <pc:docMk/>
          <pc:sldMk cId="2362406567" sldId="828"/>
        </pc:sldMkLst>
      </pc:sldChg>
      <pc:sldChg chg="del">
        <pc:chgData name="Tiffany Zyniewicz" userId="8f2fd665-9a33-4c86-bcf8-9fbac1a5659c" providerId="ADAL" clId="{AAE44BF9-3D37-4819-9A52-58BDE5F60D50}" dt="2021-06-22T18:29:21.530" v="9695" actId="47"/>
        <pc:sldMkLst>
          <pc:docMk/>
          <pc:sldMk cId="1597721492" sldId="829"/>
        </pc:sldMkLst>
      </pc:sldChg>
      <pc:sldChg chg="modSp add mod">
        <pc:chgData name="Tiffany Zyniewicz" userId="8f2fd665-9a33-4c86-bcf8-9fbac1a5659c" providerId="ADAL" clId="{AAE44BF9-3D37-4819-9A52-58BDE5F60D50}" dt="2021-06-22T15:57:56.292" v="142" actId="313"/>
        <pc:sldMkLst>
          <pc:docMk/>
          <pc:sldMk cId="2829975573" sldId="830"/>
        </pc:sldMkLst>
        <pc:spChg chg="mod">
          <ac:chgData name="Tiffany Zyniewicz" userId="8f2fd665-9a33-4c86-bcf8-9fbac1a5659c" providerId="ADAL" clId="{AAE44BF9-3D37-4819-9A52-58BDE5F60D50}" dt="2021-06-22T15:48:28.490" v="86" actId="20577"/>
          <ac:spMkLst>
            <pc:docMk/>
            <pc:sldMk cId="2829975573" sldId="830"/>
            <ac:spMk id="5122" creationId="{00000000-0000-0000-0000-000000000000}"/>
          </ac:spMkLst>
        </pc:spChg>
        <pc:spChg chg="mod">
          <ac:chgData name="Tiffany Zyniewicz" userId="8f2fd665-9a33-4c86-bcf8-9fbac1a5659c" providerId="ADAL" clId="{AAE44BF9-3D37-4819-9A52-58BDE5F60D50}" dt="2021-06-22T15:57:56.292" v="142" actId="313"/>
          <ac:spMkLst>
            <pc:docMk/>
            <pc:sldMk cId="2829975573" sldId="830"/>
            <ac:spMk id="5123" creationId="{00000000-0000-0000-0000-000000000000}"/>
          </ac:spMkLst>
        </pc:spChg>
      </pc:sldChg>
      <pc:sldChg chg="modSp add mod">
        <pc:chgData name="Tiffany Zyniewicz" userId="8f2fd665-9a33-4c86-bcf8-9fbac1a5659c" providerId="ADAL" clId="{AAE44BF9-3D37-4819-9A52-58BDE5F60D50}" dt="2021-06-22T20:38:02.802" v="11154" actId="2"/>
        <pc:sldMkLst>
          <pc:docMk/>
          <pc:sldMk cId="964201028" sldId="831"/>
        </pc:sldMkLst>
        <pc:spChg chg="mod">
          <ac:chgData name="Tiffany Zyniewicz" userId="8f2fd665-9a33-4c86-bcf8-9fbac1a5659c" providerId="ADAL" clId="{AAE44BF9-3D37-4819-9A52-58BDE5F60D50}" dt="2021-06-22T20:38:02.802" v="11154" actId="2"/>
          <ac:spMkLst>
            <pc:docMk/>
            <pc:sldMk cId="964201028" sldId="831"/>
            <ac:spMk id="8195" creationId="{00000000-0000-0000-0000-000000000000}"/>
          </ac:spMkLst>
        </pc:spChg>
      </pc:sldChg>
      <pc:sldChg chg="addSp modSp add mod">
        <pc:chgData name="Tiffany Zyniewicz" userId="8f2fd665-9a33-4c86-bcf8-9fbac1a5659c" providerId="ADAL" clId="{AAE44BF9-3D37-4819-9A52-58BDE5F60D50}" dt="2021-06-22T20:21:06.987" v="11118" actId="14100"/>
        <pc:sldMkLst>
          <pc:docMk/>
          <pc:sldMk cId="3090084967" sldId="832"/>
        </pc:sldMkLst>
        <pc:spChg chg="mod">
          <ac:chgData name="Tiffany Zyniewicz" userId="8f2fd665-9a33-4c86-bcf8-9fbac1a5659c" providerId="ADAL" clId="{AAE44BF9-3D37-4819-9A52-58BDE5F60D50}" dt="2021-06-22T16:34:58.242" v="1147" actId="20577"/>
          <ac:spMkLst>
            <pc:docMk/>
            <pc:sldMk cId="3090084967" sldId="832"/>
            <ac:spMk id="7171" creationId="{00000000-0000-0000-0000-000000000000}"/>
          </ac:spMkLst>
        </pc:spChg>
        <pc:picChg chg="add mod">
          <ac:chgData name="Tiffany Zyniewicz" userId="8f2fd665-9a33-4c86-bcf8-9fbac1a5659c" providerId="ADAL" clId="{AAE44BF9-3D37-4819-9A52-58BDE5F60D50}" dt="2021-06-22T20:21:06.987" v="11118" actId="14100"/>
          <ac:picMkLst>
            <pc:docMk/>
            <pc:sldMk cId="3090084967" sldId="832"/>
            <ac:picMk id="24578" creationId="{C7A3B607-1EDA-492D-BE16-613A430C8D32}"/>
          </ac:picMkLst>
        </pc:picChg>
      </pc:sldChg>
      <pc:sldChg chg="addSp delSp modSp add mod">
        <pc:chgData name="Tiffany Zyniewicz" userId="8f2fd665-9a33-4c86-bcf8-9fbac1a5659c" providerId="ADAL" clId="{AAE44BF9-3D37-4819-9A52-58BDE5F60D50}" dt="2021-06-22T20:27:30.366" v="11128" actId="478"/>
        <pc:sldMkLst>
          <pc:docMk/>
          <pc:sldMk cId="2319319598" sldId="833"/>
        </pc:sldMkLst>
        <pc:spChg chg="mod">
          <ac:chgData name="Tiffany Zyniewicz" userId="8f2fd665-9a33-4c86-bcf8-9fbac1a5659c" providerId="ADAL" clId="{AAE44BF9-3D37-4819-9A52-58BDE5F60D50}" dt="2021-06-22T16:45:28.550" v="2088" actId="20577"/>
          <ac:spMkLst>
            <pc:docMk/>
            <pc:sldMk cId="2319319598" sldId="833"/>
            <ac:spMk id="7171" creationId="{00000000-0000-0000-0000-000000000000}"/>
          </ac:spMkLst>
        </pc:spChg>
        <pc:picChg chg="del mod">
          <ac:chgData name="Tiffany Zyniewicz" userId="8f2fd665-9a33-4c86-bcf8-9fbac1a5659c" providerId="ADAL" clId="{AAE44BF9-3D37-4819-9A52-58BDE5F60D50}" dt="2021-06-22T20:27:23.838" v="11124" actId="478"/>
          <ac:picMkLst>
            <pc:docMk/>
            <pc:sldMk cId="2319319598" sldId="833"/>
            <ac:picMk id="10242" creationId="{D76BB869-684A-4F67-9652-FA5ABE8EB7EA}"/>
          </ac:picMkLst>
        </pc:picChg>
        <pc:picChg chg="add del mod">
          <ac:chgData name="Tiffany Zyniewicz" userId="8f2fd665-9a33-4c86-bcf8-9fbac1a5659c" providerId="ADAL" clId="{AAE44BF9-3D37-4819-9A52-58BDE5F60D50}" dt="2021-06-22T20:27:30.366" v="11128" actId="478"/>
          <ac:picMkLst>
            <pc:docMk/>
            <pc:sldMk cId="2319319598" sldId="833"/>
            <ac:picMk id="26626" creationId="{C413527C-CDBA-4DE3-8B3C-1DCF512D73B6}"/>
          </ac:picMkLst>
        </pc:picChg>
      </pc:sldChg>
      <pc:sldChg chg="modSp add mod ord">
        <pc:chgData name="Tiffany Zyniewicz" userId="8f2fd665-9a33-4c86-bcf8-9fbac1a5659c" providerId="ADAL" clId="{AAE44BF9-3D37-4819-9A52-58BDE5F60D50}" dt="2021-06-22T17:35:14.105" v="7119" actId="2165"/>
        <pc:sldMkLst>
          <pc:docMk/>
          <pc:sldMk cId="2863718620" sldId="834"/>
        </pc:sldMkLst>
        <pc:graphicFrameChg chg="mod modGraphic">
          <ac:chgData name="Tiffany Zyniewicz" userId="8f2fd665-9a33-4c86-bcf8-9fbac1a5659c" providerId="ADAL" clId="{AAE44BF9-3D37-4819-9A52-58BDE5F60D50}" dt="2021-06-22T17:35:14.105" v="7119" actId="2165"/>
          <ac:graphicFrameMkLst>
            <pc:docMk/>
            <pc:sldMk cId="2863718620" sldId="834"/>
            <ac:graphicFrameMk id="8" creationId="{BDB48780-4D40-4D15-B803-FE6265AE5DAD}"/>
          </ac:graphicFrameMkLst>
        </pc:graphicFrameChg>
      </pc:sldChg>
      <pc:sldChg chg="add">
        <pc:chgData name="Tiffany Zyniewicz" userId="8f2fd665-9a33-4c86-bcf8-9fbac1a5659c" providerId="ADAL" clId="{AAE44BF9-3D37-4819-9A52-58BDE5F60D50}" dt="2021-06-22T17:32:49.671" v="6843" actId="2890"/>
        <pc:sldMkLst>
          <pc:docMk/>
          <pc:sldMk cId="3800719793" sldId="835"/>
        </pc:sldMkLst>
      </pc:sldChg>
      <pc:sldChg chg="modSp add mod">
        <pc:chgData name="Tiffany Zyniewicz" userId="8f2fd665-9a33-4c86-bcf8-9fbac1a5659c" providerId="ADAL" clId="{AAE44BF9-3D37-4819-9A52-58BDE5F60D50}" dt="2021-06-22T17:36:46.678" v="7172" actId="2062"/>
        <pc:sldMkLst>
          <pc:docMk/>
          <pc:sldMk cId="3464499567" sldId="836"/>
        </pc:sldMkLst>
        <pc:graphicFrameChg chg="mod modGraphic">
          <ac:chgData name="Tiffany Zyniewicz" userId="8f2fd665-9a33-4c86-bcf8-9fbac1a5659c" providerId="ADAL" clId="{AAE44BF9-3D37-4819-9A52-58BDE5F60D50}" dt="2021-06-22T17:36:46.678" v="7172" actId="2062"/>
          <ac:graphicFrameMkLst>
            <pc:docMk/>
            <pc:sldMk cId="3464499567" sldId="836"/>
            <ac:graphicFrameMk id="8" creationId="{BDB48780-4D40-4D15-B803-FE6265AE5DAD}"/>
          </ac:graphicFrameMkLst>
        </pc:graphicFrameChg>
      </pc:sldChg>
      <pc:sldChg chg="add">
        <pc:chgData name="Tiffany Zyniewicz" userId="8f2fd665-9a33-4c86-bcf8-9fbac1a5659c" providerId="ADAL" clId="{AAE44BF9-3D37-4819-9A52-58BDE5F60D50}" dt="2021-06-22T17:37:12.627" v="7173" actId="2890"/>
        <pc:sldMkLst>
          <pc:docMk/>
          <pc:sldMk cId="738552303" sldId="837"/>
        </pc:sldMkLst>
      </pc:sldChg>
      <pc:sldChg chg="addSp delSp modSp add mod ord">
        <pc:chgData name="Tiffany Zyniewicz" userId="8f2fd665-9a33-4c86-bcf8-9fbac1a5659c" providerId="ADAL" clId="{AAE44BF9-3D37-4819-9A52-58BDE5F60D50}" dt="2021-06-22T20:07:15.167" v="11098" actId="1076"/>
        <pc:sldMkLst>
          <pc:docMk/>
          <pc:sldMk cId="1986119905" sldId="838"/>
        </pc:sldMkLst>
        <pc:spChg chg="mod">
          <ac:chgData name="Tiffany Zyniewicz" userId="8f2fd665-9a33-4c86-bcf8-9fbac1a5659c" providerId="ADAL" clId="{AAE44BF9-3D37-4819-9A52-58BDE5F60D50}" dt="2021-06-22T19:26:59.072" v="10881" actId="20577"/>
          <ac:spMkLst>
            <pc:docMk/>
            <pc:sldMk cId="1986119905" sldId="838"/>
            <ac:spMk id="5122" creationId="{00000000-0000-0000-0000-000000000000}"/>
          </ac:spMkLst>
        </pc:spChg>
        <pc:spChg chg="mod">
          <ac:chgData name="Tiffany Zyniewicz" userId="8f2fd665-9a33-4c86-bcf8-9fbac1a5659c" providerId="ADAL" clId="{AAE44BF9-3D37-4819-9A52-58BDE5F60D50}" dt="2021-06-22T20:07:04.446" v="11095" actId="14100"/>
          <ac:spMkLst>
            <pc:docMk/>
            <pc:sldMk cId="1986119905" sldId="838"/>
            <ac:spMk id="5123" creationId="{00000000-0000-0000-0000-000000000000}"/>
          </ac:spMkLst>
        </pc:spChg>
        <pc:picChg chg="del">
          <ac:chgData name="Tiffany Zyniewicz" userId="8f2fd665-9a33-4c86-bcf8-9fbac1a5659c" providerId="ADAL" clId="{AAE44BF9-3D37-4819-9A52-58BDE5F60D50}" dt="2021-06-22T17:42:27.933" v="7585" actId="478"/>
          <ac:picMkLst>
            <pc:docMk/>
            <pc:sldMk cId="1986119905" sldId="838"/>
            <ac:picMk id="13316" creationId="{752A9DF7-466F-4EE3-8D99-254B4EA474D8}"/>
          </ac:picMkLst>
        </pc:picChg>
        <pc:picChg chg="add mod">
          <ac:chgData name="Tiffany Zyniewicz" userId="8f2fd665-9a33-4c86-bcf8-9fbac1a5659c" providerId="ADAL" clId="{AAE44BF9-3D37-4819-9A52-58BDE5F60D50}" dt="2021-06-22T20:07:15.167" v="11098" actId="1076"/>
          <ac:picMkLst>
            <pc:docMk/>
            <pc:sldMk cId="1986119905" sldId="838"/>
            <ac:picMk id="20482" creationId="{673027E4-74C0-4FB0-9518-AE2BAA0FA447}"/>
          </ac:picMkLst>
        </pc:picChg>
      </pc:sldChg>
      <pc:sldChg chg="modSp add mod">
        <pc:chgData name="Tiffany Zyniewicz" userId="8f2fd665-9a33-4c86-bcf8-9fbac1a5659c" providerId="ADAL" clId="{AAE44BF9-3D37-4819-9A52-58BDE5F60D50}" dt="2021-06-22T17:52:43.730" v="8121" actId="20577"/>
        <pc:sldMkLst>
          <pc:docMk/>
          <pc:sldMk cId="1182996704" sldId="839"/>
        </pc:sldMkLst>
        <pc:spChg chg="mod">
          <ac:chgData name="Tiffany Zyniewicz" userId="8f2fd665-9a33-4c86-bcf8-9fbac1a5659c" providerId="ADAL" clId="{AAE44BF9-3D37-4819-9A52-58BDE5F60D50}" dt="2021-06-22T17:50:19.569" v="7913" actId="20577"/>
          <ac:spMkLst>
            <pc:docMk/>
            <pc:sldMk cId="1182996704" sldId="839"/>
            <ac:spMk id="5122" creationId="{00000000-0000-0000-0000-000000000000}"/>
          </ac:spMkLst>
        </pc:spChg>
        <pc:spChg chg="mod">
          <ac:chgData name="Tiffany Zyniewicz" userId="8f2fd665-9a33-4c86-bcf8-9fbac1a5659c" providerId="ADAL" clId="{AAE44BF9-3D37-4819-9A52-58BDE5F60D50}" dt="2021-06-22T17:52:43.730" v="8121" actId="20577"/>
          <ac:spMkLst>
            <pc:docMk/>
            <pc:sldMk cId="1182996704" sldId="839"/>
            <ac:spMk id="5123" creationId="{00000000-0000-0000-0000-000000000000}"/>
          </ac:spMkLst>
        </pc:spChg>
      </pc:sldChg>
      <pc:sldChg chg="addSp delSp modSp add mod">
        <pc:chgData name="Tiffany Zyniewicz" userId="8f2fd665-9a33-4c86-bcf8-9fbac1a5659c" providerId="ADAL" clId="{AAE44BF9-3D37-4819-9A52-58BDE5F60D50}" dt="2021-06-22T20:13:00.545" v="11107" actId="1076"/>
        <pc:sldMkLst>
          <pc:docMk/>
          <pc:sldMk cId="3092907391" sldId="840"/>
        </pc:sldMkLst>
        <pc:spChg chg="mod">
          <ac:chgData name="Tiffany Zyniewicz" userId="8f2fd665-9a33-4c86-bcf8-9fbac1a5659c" providerId="ADAL" clId="{AAE44BF9-3D37-4819-9A52-58BDE5F60D50}" dt="2021-06-22T18:17:01.995" v="8670" actId="20577"/>
          <ac:spMkLst>
            <pc:docMk/>
            <pc:sldMk cId="3092907391" sldId="840"/>
            <ac:spMk id="6146" creationId="{00000000-0000-0000-0000-000000000000}"/>
          </ac:spMkLst>
        </pc:spChg>
        <pc:spChg chg="mod">
          <ac:chgData name="Tiffany Zyniewicz" userId="8f2fd665-9a33-4c86-bcf8-9fbac1a5659c" providerId="ADAL" clId="{AAE44BF9-3D37-4819-9A52-58BDE5F60D50}" dt="2021-06-22T18:15:49.498" v="8616" actId="20577"/>
          <ac:spMkLst>
            <pc:docMk/>
            <pc:sldMk cId="3092907391" sldId="840"/>
            <ac:spMk id="6147" creationId="{00000000-0000-0000-0000-000000000000}"/>
          </ac:spMkLst>
        </pc:spChg>
        <pc:picChg chg="del">
          <ac:chgData name="Tiffany Zyniewicz" userId="8f2fd665-9a33-4c86-bcf8-9fbac1a5659c" providerId="ADAL" clId="{AAE44BF9-3D37-4819-9A52-58BDE5F60D50}" dt="2021-06-22T18:15:52.922" v="8617" actId="478"/>
          <ac:picMkLst>
            <pc:docMk/>
            <pc:sldMk cId="3092907391" sldId="840"/>
            <ac:picMk id="3" creationId="{BF7EDB5B-D0CA-4D18-80C5-DF08A6E38C70}"/>
          </ac:picMkLst>
        </pc:picChg>
        <pc:picChg chg="add mod">
          <ac:chgData name="Tiffany Zyniewicz" userId="8f2fd665-9a33-4c86-bcf8-9fbac1a5659c" providerId="ADAL" clId="{AAE44BF9-3D37-4819-9A52-58BDE5F60D50}" dt="2021-06-22T20:13:00.545" v="11107" actId="1076"/>
          <ac:picMkLst>
            <pc:docMk/>
            <pc:sldMk cId="3092907391" sldId="840"/>
            <ac:picMk id="21506" creationId="{225DB5E1-F389-43E3-AD4B-2382D3DB5348}"/>
          </ac:picMkLst>
        </pc:picChg>
      </pc:sldChg>
      <pc:sldChg chg="addSp modSp add mod">
        <pc:chgData name="Tiffany Zyniewicz" userId="8f2fd665-9a33-4c86-bcf8-9fbac1a5659c" providerId="ADAL" clId="{AAE44BF9-3D37-4819-9A52-58BDE5F60D50}" dt="2021-06-22T20:16:57.702" v="11109" actId="1076"/>
        <pc:sldMkLst>
          <pc:docMk/>
          <pc:sldMk cId="1928511690" sldId="841"/>
        </pc:sldMkLst>
        <pc:spChg chg="mod">
          <ac:chgData name="Tiffany Zyniewicz" userId="8f2fd665-9a33-4c86-bcf8-9fbac1a5659c" providerId="ADAL" clId="{AAE44BF9-3D37-4819-9A52-58BDE5F60D50}" dt="2021-06-22T18:16:58.491" v="8669" actId="20577"/>
          <ac:spMkLst>
            <pc:docMk/>
            <pc:sldMk cId="1928511690" sldId="841"/>
            <ac:spMk id="6146" creationId="{00000000-0000-0000-0000-000000000000}"/>
          </ac:spMkLst>
        </pc:spChg>
        <pc:spChg chg="mod">
          <ac:chgData name="Tiffany Zyniewicz" userId="8f2fd665-9a33-4c86-bcf8-9fbac1a5659c" providerId="ADAL" clId="{AAE44BF9-3D37-4819-9A52-58BDE5F60D50}" dt="2021-06-22T18:16:16.442" v="8668" actId="20577"/>
          <ac:spMkLst>
            <pc:docMk/>
            <pc:sldMk cId="1928511690" sldId="841"/>
            <ac:spMk id="6147" creationId="{00000000-0000-0000-0000-000000000000}"/>
          </ac:spMkLst>
        </pc:spChg>
        <pc:picChg chg="add mod">
          <ac:chgData name="Tiffany Zyniewicz" userId="8f2fd665-9a33-4c86-bcf8-9fbac1a5659c" providerId="ADAL" clId="{AAE44BF9-3D37-4819-9A52-58BDE5F60D50}" dt="2021-06-22T20:16:57.702" v="11109" actId="1076"/>
          <ac:picMkLst>
            <pc:docMk/>
            <pc:sldMk cId="1928511690" sldId="841"/>
            <ac:picMk id="22530" creationId="{9BE73E8A-DD22-41D1-A0DA-1A55161E8852}"/>
          </ac:picMkLst>
        </pc:picChg>
      </pc:sldChg>
      <pc:sldChg chg="modSp add mod">
        <pc:chgData name="Tiffany Zyniewicz" userId="8f2fd665-9a33-4c86-bcf8-9fbac1a5659c" providerId="ADAL" clId="{AAE44BF9-3D37-4819-9A52-58BDE5F60D50}" dt="2021-06-22T18:37:22.321" v="9858" actId="20577"/>
        <pc:sldMkLst>
          <pc:docMk/>
          <pc:sldMk cId="4006058686" sldId="842"/>
        </pc:sldMkLst>
        <pc:spChg chg="mod">
          <ac:chgData name="Tiffany Zyniewicz" userId="8f2fd665-9a33-4c86-bcf8-9fbac1a5659c" providerId="ADAL" clId="{AAE44BF9-3D37-4819-9A52-58BDE5F60D50}" dt="2021-06-22T18:37:22.321" v="9858" actId="20577"/>
          <ac:spMkLst>
            <pc:docMk/>
            <pc:sldMk cId="4006058686" sldId="842"/>
            <ac:spMk id="7171" creationId="{00000000-0000-0000-0000-000000000000}"/>
          </ac:spMkLst>
        </pc:spChg>
      </pc:sldChg>
      <pc:sldChg chg="addSp delSp modSp add mod">
        <pc:chgData name="Tiffany Zyniewicz" userId="8f2fd665-9a33-4c86-bcf8-9fbac1a5659c" providerId="ADAL" clId="{AAE44BF9-3D37-4819-9A52-58BDE5F60D50}" dt="2021-06-22T19:00:09.032" v="10131" actId="20577"/>
        <pc:sldMkLst>
          <pc:docMk/>
          <pc:sldMk cId="274500102" sldId="843"/>
        </pc:sldMkLst>
        <pc:spChg chg="mod">
          <ac:chgData name="Tiffany Zyniewicz" userId="8f2fd665-9a33-4c86-bcf8-9fbac1a5659c" providerId="ADAL" clId="{AAE44BF9-3D37-4819-9A52-58BDE5F60D50}" dt="2021-06-22T18:51:40.390" v="10123" actId="20577"/>
          <ac:spMkLst>
            <pc:docMk/>
            <pc:sldMk cId="274500102" sldId="843"/>
            <ac:spMk id="5122" creationId="{00000000-0000-0000-0000-000000000000}"/>
          </ac:spMkLst>
        </pc:spChg>
        <pc:spChg chg="mod">
          <ac:chgData name="Tiffany Zyniewicz" userId="8f2fd665-9a33-4c86-bcf8-9fbac1a5659c" providerId="ADAL" clId="{AAE44BF9-3D37-4819-9A52-58BDE5F60D50}" dt="2021-06-22T19:00:09.032" v="10131" actId="20577"/>
          <ac:spMkLst>
            <pc:docMk/>
            <pc:sldMk cId="274500102" sldId="843"/>
            <ac:spMk id="5123" creationId="{00000000-0000-0000-0000-000000000000}"/>
          </ac:spMkLst>
        </pc:spChg>
        <pc:picChg chg="del">
          <ac:chgData name="Tiffany Zyniewicz" userId="8f2fd665-9a33-4c86-bcf8-9fbac1a5659c" providerId="ADAL" clId="{AAE44BF9-3D37-4819-9A52-58BDE5F60D50}" dt="2021-06-22T18:59:38.999" v="10124" actId="478"/>
          <ac:picMkLst>
            <pc:docMk/>
            <pc:sldMk cId="274500102" sldId="843"/>
            <ac:picMk id="16386" creationId="{F0439727-C20B-496E-A1C3-8099D828F3FD}"/>
          </ac:picMkLst>
        </pc:picChg>
        <pc:picChg chg="add mod">
          <ac:chgData name="Tiffany Zyniewicz" userId="8f2fd665-9a33-4c86-bcf8-9fbac1a5659c" providerId="ADAL" clId="{AAE44BF9-3D37-4819-9A52-58BDE5F60D50}" dt="2021-06-22T18:59:44.415" v="10126" actId="1076"/>
          <ac:picMkLst>
            <pc:docMk/>
            <pc:sldMk cId="274500102" sldId="843"/>
            <ac:picMk id="17410" creationId="{26DDF686-64F3-455F-AA7F-866DBFB4BBAD}"/>
          </ac:picMkLst>
        </pc:picChg>
      </pc:sldChg>
      <pc:sldChg chg="delSp modSp add mod ord">
        <pc:chgData name="Tiffany Zyniewicz" userId="8f2fd665-9a33-4c86-bcf8-9fbac1a5659c" providerId="ADAL" clId="{AAE44BF9-3D37-4819-9A52-58BDE5F60D50}" dt="2021-06-22T19:10:00.891" v="10556" actId="20577"/>
        <pc:sldMkLst>
          <pc:docMk/>
          <pc:sldMk cId="1465423836" sldId="844"/>
        </pc:sldMkLst>
        <pc:spChg chg="mod">
          <ac:chgData name="Tiffany Zyniewicz" userId="8f2fd665-9a33-4c86-bcf8-9fbac1a5659c" providerId="ADAL" clId="{AAE44BF9-3D37-4819-9A52-58BDE5F60D50}" dt="2021-06-22T19:04:24.745" v="10220" actId="20577"/>
          <ac:spMkLst>
            <pc:docMk/>
            <pc:sldMk cId="1465423836" sldId="844"/>
            <ac:spMk id="5122" creationId="{00000000-0000-0000-0000-000000000000}"/>
          </ac:spMkLst>
        </pc:spChg>
        <pc:spChg chg="mod">
          <ac:chgData name="Tiffany Zyniewicz" userId="8f2fd665-9a33-4c86-bcf8-9fbac1a5659c" providerId="ADAL" clId="{AAE44BF9-3D37-4819-9A52-58BDE5F60D50}" dt="2021-06-22T19:10:00.891" v="10556" actId="20577"/>
          <ac:spMkLst>
            <pc:docMk/>
            <pc:sldMk cId="1465423836" sldId="844"/>
            <ac:spMk id="5123" creationId="{00000000-0000-0000-0000-000000000000}"/>
          </ac:spMkLst>
        </pc:spChg>
        <pc:picChg chg="del">
          <ac:chgData name="Tiffany Zyniewicz" userId="8f2fd665-9a33-4c86-bcf8-9fbac1a5659c" providerId="ADAL" clId="{AAE44BF9-3D37-4819-9A52-58BDE5F60D50}" dt="2021-06-22T19:04:27.081" v="10221" actId="478"/>
          <ac:picMkLst>
            <pc:docMk/>
            <pc:sldMk cId="1465423836" sldId="844"/>
            <ac:picMk id="18436" creationId="{45E9F7C2-FA9A-48B0-AD63-431253F209DA}"/>
          </ac:picMkLst>
        </pc:picChg>
      </pc:sldChg>
      <pc:sldChg chg="add">
        <pc:chgData name="Tiffany Zyniewicz" userId="8f2fd665-9a33-4c86-bcf8-9fbac1a5659c" providerId="ADAL" clId="{AAE44BF9-3D37-4819-9A52-58BDE5F60D50}" dt="2021-06-22T19:26:52.593" v="10869" actId="2890"/>
        <pc:sldMkLst>
          <pc:docMk/>
          <pc:sldMk cId="1986638052" sldId="8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2235B0-F59D-4F31-85E6-EF005CCA9A57}" type="datetimeFigureOut">
              <a:rPr lang="en-US"/>
              <a:pPr>
                <a:defRPr/>
              </a:pPr>
              <a:t>11/28/2022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9D4C33-2821-49F8-8AA6-30CA939CFF9A}" type="slidenum">
              <a:rPr lang="en-US"/>
              <a:pPr>
                <a:defRPr/>
              </a:pPr>
              <a:t>‹#›</a:t>
            </a:fld>
            <a:endParaRPr lang="en-US" dirty="0"/>
          </a:p>
        </p:txBody>
      </p:sp>
    </p:spTree>
    <p:extLst>
      <p:ext uri="{BB962C8B-B14F-4D97-AF65-F5344CB8AC3E}">
        <p14:creationId xmlns:p14="http://schemas.microsoft.com/office/powerpoint/2010/main" val="1219853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443B46-3867-42B8-9B90-F0060E094AC7}" type="datetimeFigureOut">
              <a:rPr lang="en-US"/>
              <a:pPr>
                <a:defRPr/>
              </a:pPr>
              <a:t>11/28/2022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70DF98-8515-4272-AE18-335A0D2356F1}" type="slidenum">
              <a:rPr lang="en-US"/>
              <a:pPr>
                <a:defRPr/>
              </a:pPr>
              <a:t>‹#›</a:t>
            </a:fld>
            <a:endParaRPr lang="en-US" dirty="0"/>
          </a:p>
        </p:txBody>
      </p:sp>
    </p:spTree>
    <p:extLst>
      <p:ext uri="{BB962C8B-B14F-4D97-AF65-F5344CB8AC3E}">
        <p14:creationId xmlns:p14="http://schemas.microsoft.com/office/powerpoint/2010/main" val="22237844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3724275"/>
            <a:ext cx="6692900" cy="838200"/>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59018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05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23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2022 Wolters Kluwer • All Rights Reserved</a:t>
            </a:r>
          </a:p>
        </p:txBody>
      </p:sp>
    </p:spTree>
    <p:extLst>
      <p:ext uri="{BB962C8B-B14F-4D97-AF65-F5344CB8AC3E}">
        <p14:creationId xmlns:p14="http://schemas.microsoft.com/office/powerpoint/2010/main" val="3067547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2022 Wolters Kluwer • All Rights Reserved</a:t>
            </a:r>
          </a:p>
        </p:txBody>
      </p:sp>
    </p:spTree>
    <p:extLst>
      <p:ext uri="{BB962C8B-B14F-4D97-AF65-F5344CB8AC3E}">
        <p14:creationId xmlns:p14="http://schemas.microsoft.com/office/powerpoint/2010/main" val="63651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pic>
        <p:nvPicPr>
          <p:cNvPr id="8" name="Picture 15" descr="ppt_opener.jpg">
            <a:extLst>
              <a:ext uri="{FF2B5EF4-FFF2-40B4-BE49-F238E27FC236}">
                <a16:creationId xmlns:a16="http://schemas.microsoft.com/office/drawing/2014/main" id="{015FFE4C-A816-457D-B1D1-45ED20C9F2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293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644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939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22812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5252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232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3388" y="1520675"/>
            <a:ext cx="8613775"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9615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0764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399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749824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00976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54874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184474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46696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760197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757010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20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64126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536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1539502"/>
            <a:ext cx="4230688" cy="36861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3288" y="1559486"/>
            <a:ext cx="4230687" cy="36861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06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16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0206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37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138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478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3388" y="716150"/>
            <a:ext cx="8524875" cy="388937"/>
          </a:xfrm>
          <a:prstGeom prst="rect">
            <a:avLst/>
          </a:prstGeom>
          <a:noFill/>
          <a:ln>
            <a:noFill/>
          </a:ln>
          <a:effectLst>
            <a:outerShdw blurRad="63500" dist="17961"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4"/>
          <p:cNvSpPr>
            <a:spLocks noGrp="1" noChangeArrowheads="1"/>
          </p:cNvSpPr>
          <p:nvPr>
            <p:ph type="body" idx="1"/>
          </p:nvPr>
        </p:nvSpPr>
        <p:spPr bwMode="auto">
          <a:xfrm>
            <a:off x="443753" y="1499160"/>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6" name="Text Box 13"/>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7" name="Straight Connector 6"/>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032" name="Picture 14" descr="WK_CMYK.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7331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hdr="0" ftr="0" dt="0"/>
  <p:txStyles>
    <p:titleStyle>
      <a:lvl1pPr algn="l" rtl="0" eaLnBrk="0" fontAlgn="base" hangingPunct="0">
        <a:lnSpc>
          <a:spcPct val="90000"/>
        </a:lnSpc>
        <a:spcBef>
          <a:spcPct val="0"/>
        </a:spcBef>
        <a:spcAft>
          <a:spcPct val="0"/>
        </a:spcAft>
        <a:defRPr sz="2800" b="1">
          <a:solidFill>
            <a:srgbClr val="186EC4"/>
          </a:solidFill>
          <a:latin typeface="Trebuchet MS" panose="020B0603020202020204" pitchFamily="34" charset="0"/>
          <a:ea typeface="Trebuchet MS" panose="020B0603020202020204" pitchFamily="34" charset="0"/>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342900" indent="-342900" algn="l" rtl="0" eaLnBrk="0" fontAlgn="base" hangingPunct="0">
        <a:lnSpc>
          <a:spcPct val="90000"/>
        </a:lnSpc>
        <a:spcBef>
          <a:spcPct val="60000"/>
        </a:spcBef>
        <a:spcAft>
          <a:spcPct val="0"/>
        </a:spcAft>
        <a:buClr>
          <a:srgbClr val="CC9900"/>
        </a:buClr>
        <a:buFont typeface="Wingdings" panose="05000000000000000000" pitchFamily="2" charset="2"/>
        <a:buChar char="v"/>
        <a:defRPr sz="2400">
          <a:solidFill>
            <a:schemeClr val="tx1"/>
          </a:solidFill>
          <a:latin typeface="Trebuchet MS" panose="020B0603020202020204" pitchFamily="34" charset="0"/>
          <a:ea typeface="Trebuchet MS" panose="020B0603020202020204" pitchFamily="34" charset="0"/>
          <a:cs typeface="+mn-cs"/>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400">
          <a:solidFill>
            <a:schemeClr val="tx1"/>
          </a:solidFill>
          <a:latin typeface="Trebuchet MS" panose="020B0603020202020204" pitchFamily="34" charset="0"/>
          <a:ea typeface="Trebuchet MS" panose="020B0603020202020204" pitchFamily="34"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400">
          <a:solidFill>
            <a:schemeClr val="tx1"/>
          </a:solidFill>
          <a:latin typeface="Trebuchet MS" panose="020B0603020202020204" pitchFamily="34" charset="0"/>
          <a:ea typeface="Trebuchet MS" panose="020B0603020202020204" pitchFamily="34"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400">
          <a:solidFill>
            <a:schemeClr val="tx1"/>
          </a:solidFill>
          <a:latin typeface="Trebuchet MS" panose="020B0603020202020204" pitchFamily="34" charset="0"/>
          <a:ea typeface="Trebuchet MS" panose="020B0603020202020204" pitchFamily="34" charset="0"/>
        </a:defRPr>
      </a:lvl4pPr>
      <a:lvl5pPr marL="2057400" indent="-228600" algn="l" rtl="0" eaLnBrk="0" fontAlgn="base" hangingPunct="0">
        <a:lnSpc>
          <a:spcPct val="90000"/>
        </a:lnSpc>
        <a:spcBef>
          <a:spcPct val="60000"/>
        </a:spcBef>
        <a:spcAft>
          <a:spcPct val="0"/>
        </a:spcAft>
        <a:buClr>
          <a:srgbClr val="CC9900"/>
        </a:buClr>
        <a:buChar char="•"/>
        <a:defRPr sz="2400">
          <a:solidFill>
            <a:schemeClr val="tx1"/>
          </a:solidFill>
          <a:latin typeface="Trebuchet MS" panose="020B0603020202020204" pitchFamily="34" charset="0"/>
          <a:ea typeface="Trebuchet MS" panose="020B0603020202020204" pitchFamily="34"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11/28/2022</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
        <p:nvSpPr>
          <p:cNvPr id="7" name="Text Box 8">
            <a:extLst>
              <a:ext uri="{FF2B5EF4-FFF2-40B4-BE49-F238E27FC236}">
                <a16:creationId xmlns:a16="http://schemas.microsoft.com/office/drawing/2014/main" id="{E162416B-9881-48B2-8B41-EB9005E5E8C7}"/>
              </a:ext>
            </a:extLst>
          </p:cNvPr>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8" name="Text Box 11">
            <a:extLst>
              <a:ext uri="{FF2B5EF4-FFF2-40B4-BE49-F238E27FC236}">
                <a16:creationId xmlns:a16="http://schemas.microsoft.com/office/drawing/2014/main" id="{9DE7B669-02E8-4895-B285-708728452499}"/>
              </a:ext>
            </a:extLst>
          </p:cNvPr>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9" name="Text Box 13">
            <a:extLst>
              <a:ext uri="{FF2B5EF4-FFF2-40B4-BE49-F238E27FC236}">
                <a16:creationId xmlns:a16="http://schemas.microsoft.com/office/drawing/2014/main" id="{439DA610-EF96-4A34-BE08-0476F4E50FEB}"/>
              </a:ext>
            </a:extLst>
          </p:cNvPr>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10" name="Straight Connector 9">
            <a:extLst>
              <a:ext uri="{FF2B5EF4-FFF2-40B4-BE49-F238E27FC236}">
                <a16:creationId xmlns:a16="http://schemas.microsoft.com/office/drawing/2014/main" id="{5912B2CC-8180-4178-9D0B-67FE756A31E7}"/>
              </a:ext>
            </a:extLst>
          </p:cNvPr>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4" descr="WK_CMYK.jpg">
            <a:extLst>
              <a:ext uri="{FF2B5EF4-FFF2-40B4-BE49-F238E27FC236}">
                <a16:creationId xmlns:a16="http://schemas.microsoft.com/office/drawing/2014/main" id="{B103EDF4-C139-490F-984A-8885B332794C}"/>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2238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9F3ED-7CD2-4573-86EE-4B2429755C20}"/>
              </a:ext>
            </a:extLst>
          </p:cNvPr>
          <p:cNvSpPr>
            <a:spLocks noGrp="1"/>
          </p:cNvSpPr>
          <p:nvPr>
            <p:ph idx="1"/>
          </p:nvPr>
        </p:nvSpPr>
        <p:spPr>
          <a:xfrm>
            <a:off x="0" y="1055716"/>
            <a:ext cx="9144000" cy="5685905"/>
          </a:xfrm>
        </p:spPr>
        <p:txBody>
          <a:bodyPr/>
          <a:lstStyle/>
          <a:p>
            <a:pPr marL="0" indent="0" algn="ctr">
              <a:buNone/>
            </a:pPr>
            <a:r>
              <a:rPr lang="en-US" sz="5400" b="1" dirty="0">
                <a:solidFill>
                  <a:schemeClr val="tx1"/>
                </a:solidFill>
              </a:rPr>
              <a:t>Introduction to Clinical Pharmacology </a:t>
            </a:r>
            <a:br>
              <a:rPr lang="en-US" sz="5400" b="1" dirty="0">
                <a:solidFill>
                  <a:schemeClr val="tx1"/>
                </a:solidFill>
              </a:rPr>
            </a:br>
            <a:br>
              <a:rPr lang="en-US" sz="5400" b="1" dirty="0">
                <a:solidFill>
                  <a:schemeClr val="tx1"/>
                </a:solidFill>
              </a:rPr>
            </a:br>
            <a:r>
              <a:rPr lang="en-US" sz="5400" b="1" dirty="0">
                <a:solidFill>
                  <a:schemeClr val="tx1"/>
                </a:solidFill>
              </a:rPr>
              <a:t>Chapter 37</a:t>
            </a:r>
            <a:br>
              <a:rPr lang="en-US" sz="5400" b="1" dirty="0">
                <a:solidFill>
                  <a:schemeClr val="tx1"/>
                </a:solidFill>
              </a:rPr>
            </a:br>
            <a:r>
              <a:rPr lang="en-US" sz="5400" b="1" dirty="0">
                <a:solidFill>
                  <a:schemeClr val="tx1"/>
                </a:solidFill>
              </a:rPr>
              <a:t>Cardiotonic and Antiarrhythmic Drugs</a:t>
            </a:r>
            <a:endParaRPr lang="en-US" sz="5400" b="1" dirty="0"/>
          </a:p>
        </p:txBody>
      </p:sp>
    </p:spTree>
    <p:extLst>
      <p:ext uri="{BB962C8B-B14F-4D97-AF65-F5344CB8AC3E}">
        <p14:creationId xmlns:p14="http://schemas.microsoft.com/office/powerpoint/2010/main" val="130889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0407"/>
          </a:xfrm>
        </p:spPr>
        <p:txBody>
          <a:bodyPr>
            <a:normAutofit/>
          </a:bodyPr>
          <a:lstStyle/>
          <a:p>
            <a:r>
              <a:rPr lang="en-US" altLang="en-US" sz="6000" b="1" dirty="0">
                <a:latin typeface="Trebuchet MS"/>
              </a:rPr>
              <a:t>Cardiotonics—Actions </a:t>
            </a:r>
            <a:endParaRPr lang="en-IN" sz="6000" b="1" dirty="0"/>
          </a:p>
        </p:txBody>
      </p:sp>
      <p:sp>
        <p:nvSpPr>
          <p:cNvPr id="3" name="Content Placeholder 2"/>
          <p:cNvSpPr>
            <a:spLocks noGrp="1"/>
          </p:cNvSpPr>
          <p:nvPr>
            <p:ph idx="1"/>
          </p:nvPr>
        </p:nvSpPr>
        <p:spPr>
          <a:xfrm>
            <a:off x="1" y="1039092"/>
            <a:ext cx="9143999" cy="5677592"/>
          </a:xfrm>
        </p:spPr>
        <p:txBody>
          <a:bodyPr>
            <a:noAutofit/>
          </a:bodyPr>
          <a:lstStyle/>
          <a:p>
            <a:pPr marL="0" indent="-514350">
              <a:buFont typeface="Wingdings" pitchFamily="2" charset="2"/>
              <a:buChar char="v"/>
            </a:pPr>
            <a:r>
              <a:rPr lang="en-US" altLang="en-US" sz="3000" b="1" dirty="0">
                <a:latin typeface="Trebuchet MS"/>
              </a:rPr>
              <a:t>Increase cardiac output through positive inotropic activity (increase in force of the contraction)</a:t>
            </a:r>
          </a:p>
          <a:p>
            <a:pPr marL="0" indent="-514350">
              <a:buFont typeface="Wingdings" pitchFamily="2" charset="2"/>
              <a:buChar char="v"/>
            </a:pPr>
            <a:r>
              <a:rPr lang="en-US" altLang="en-US" sz="3000" b="1" dirty="0">
                <a:latin typeface="Trebuchet MS"/>
              </a:rPr>
              <a:t>Slow the conduction velocity through the AV node in the heart and decrease the heart rate through a negative chronotropic effect</a:t>
            </a:r>
          </a:p>
          <a:p>
            <a:pPr marL="0" indent="-514350">
              <a:buFont typeface="Wingdings" pitchFamily="2" charset="2"/>
              <a:buChar char="v"/>
            </a:pPr>
            <a:r>
              <a:rPr lang="en-US" altLang="en-US" sz="3000" b="1" dirty="0">
                <a:latin typeface="Trebuchet MS"/>
              </a:rPr>
              <a:t>Ivabradine blocks the if channel and inhibits the passing of the SA node of the heart; slows the heart rate and allows blood to fill the heart chamber</a:t>
            </a:r>
          </a:p>
          <a:p>
            <a:pPr marL="0" indent="-514350">
              <a:buFont typeface="Wingdings" pitchFamily="2" charset="2"/>
              <a:buChar char="v"/>
            </a:pPr>
            <a:r>
              <a:rPr lang="en-US" altLang="en-US" sz="3000" b="1" dirty="0">
                <a:latin typeface="Trebuchet MS"/>
              </a:rPr>
              <a:t>Milrinone has inotropic action</a:t>
            </a:r>
          </a:p>
        </p:txBody>
      </p:sp>
    </p:spTree>
    <p:extLst>
      <p:ext uri="{BB962C8B-B14F-4D97-AF65-F5344CB8AC3E}">
        <p14:creationId xmlns:p14="http://schemas.microsoft.com/office/powerpoint/2010/main" val="92246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5345"/>
          </a:xfrm>
        </p:spPr>
        <p:txBody>
          <a:bodyPr>
            <a:normAutofit/>
          </a:bodyPr>
          <a:lstStyle/>
          <a:p>
            <a:r>
              <a:rPr lang="en-US" altLang="en-US" sz="4800" b="1" dirty="0">
                <a:latin typeface="Trebuchet MS"/>
              </a:rPr>
              <a:t>Cardiotonics—Uses</a:t>
            </a:r>
            <a:endParaRPr lang="en-IN" sz="4800" b="1" dirty="0"/>
          </a:p>
        </p:txBody>
      </p:sp>
      <p:sp>
        <p:nvSpPr>
          <p:cNvPr id="3" name="Content Placeholder 2"/>
          <p:cNvSpPr>
            <a:spLocks noGrp="1"/>
          </p:cNvSpPr>
          <p:nvPr>
            <p:ph sz="half" idx="1"/>
          </p:nvPr>
        </p:nvSpPr>
        <p:spPr>
          <a:xfrm>
            <a:off x="2" y="1072343"/>
            <a:ext cx="9143998" cy="3479984"/>
          </a:xfrm>
        </p:spPr>
        <p:txBody>
          <a:bodyPr/>
          <a:lstStyle/>
          <a:p>
            <a:pPr marL="742950" lvl="2" indent="-342900">
              <a:buFont typeface="Wingdings" pitchFamily="2" charset="2"/>
              <a:buChar char="v"/>
            </a:pPr>
            <a:r>
              <a:rPr lang="en-US" altLang="en-US" sz="3600" b="1" dirty="0">
                <a:latin typeface="Trebuchet MS"/>
              </a:rPr>
              <a:t>Used for:</a:t>
            </a:r>
          </a:p>
          <a:p>
            <a:pPr marL="1200150" lvl="3" indent="-342900">
              <a:buFont typeface="Courier New" pitchFamily="49" charset="0"/>
              <a:buChar char="o"/>
            </a:pPr>
            <a:r>
              <a:rPr lang="en-US" altLang="en-US" sz="3200" b="1" dirty="0">
                <a:latin typeface="Trebuchet MS"/>
              </a:rPr>
              <a:t>Heart failure</a:t>
            </a:r>
          </a:p>
          <a:p>
            <a:pPr marL="1200150" lvl="3" indent="-342900">
              <a:buFont typeface="Courier New" pitchFamily="49" charset="0"/>
              <a:buChar char="o"/>
            </a:pPr>
            <a:r>
              <a:rPr lang="en-US" altLang="en-US" sz="3200" b="1" dirty="0">
                <a:latin typeface="Trebuchet MS"/>
              </a:rPr>
              <a:t>Atrial fibrillation</a:t>
            </a:r>
          </a:p>
          <a:p>
            <a:pPr marL="1200150" lvl="3" indent="-342900">
              <a:buFont typeface="Courier New" pitchFamily="49" charset="0"/>
              <a:buChar char="o"/>
            </a:pPr>
            <a:r>
              <a:rPr lang="en-US" altLang="en-US" sz="3200" b="1" dirty="0">
                <a:latin typeface="Trebuchet MS"/>
              </a:rPr>
              <a:t>Milrinone is used for the short-term management of severe heart failure not controlled by digitalis </a:t>
            </a:r>
          </a:p>
        </p:txBody>
      </p:sp>
      <p:pic>
        <p:nvPicPr>
          <p:cNvPr id="5" name="Picture 2" descr="This Picture Describes about the Cardiotonics—Uses">
            <a:extLst>
              <a:ext uri="{FF2B5EF4-FFF2-40B4-BE49-F238E27FC236}">
                <a16:creationId xmlns:a16="http://schemas.microsoft.com/office/drawing/2014/main" id="{E18F621F-F5E5-4273-9F67-5D1916C565A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552327"/>
            <a:ext cx="9143999" cy="235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24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8720"/>
          </a:xfrm>
        </p:spPr>
        <p:txBody>
          <a:bodyPr>
            <a:normAutofit fontScale="90000"/>
          </a:bodyPr>
          <a:lstStyle/>
          <a:p>
            <a:r>
              <a:rPr lang="en-US" altLang="en-US" sz="4000" b="1" dirty="0">
                <a:latin typeface="Trebuchet MS"/>
              </a:rPr>
              <a:t>Cardiotonics—</a:t>
            </a:r>
            <a:r>
              <a:rPr lang="en-US" altLang="en-US" sz="4000" b="1" dirty="0">
                <a:latin typeface="Trebuchet MS"/>
                <a:cs typeface="Trebuchet MS" pitchFamily="34" charset="0"/>
              </a:rPr>
              <a:t>Adverse Reactions #1</a:t>
            </a:r>
            <a:endParaRPr lang="en-IN" sz="4000" b="1" dirty="0"/>
          </a:p>
        </p:txBody>
      </p:sp>
      <p:sp>
        <p:nvSpPr>
          <p:cNvPr id="3" name="Content Placeholder 2"/>
          <p:cNvSpPr>
            <a:spLocks noGrp="1"/>
          </p:cNvSpPr>
          <p:nvPr>
            <p:ph sz="half" idx="1"/>
          </p:nvPr>
        </p:nvSpPr>
        <p:spPr>
          <a:xfrm>
            <a:off x="0" y="1022465"/>
            <a:ext cx="5330825" cy="5669280"/>
          </a:xfrm>
        </p:spPr>
        <p:txBody>
          <a:bodyPr>
            <a:normAutofit/>
          </a:bodyPr>
          <a:lstStyle/>
          <a:p>
            <a:pPr eaLnBrk="1" hangingPunct="1"/>
            <a:r>
              <a:rPr lang="en-US" altLang="en-US" sz="3200" b="1" dirty="0">
                <a:cs typeface="Trebuchet MS" pitchFamily="34" charset="0"/>
              </a:rPr>
              <a:t>Central Nervous System Reactions: </a:t>
            </a:r>
          </a:p>
          <a:p>
            <a:pPr marL="966787" lvl="1" indent="-342900"/>
            <a:r>
              <a:rPr lang="en-US" altLang="en-US" sz="3000" b="1" dirty="0">
                <a:latin typeface="Trebuchet MS"/>
              </a:rPr>
              <a:t>Headache</a:t>
            </a:r>
          </a:p>
          <a:p>
            <a:pPr marL="966787" lvl="1" indent="-342900"/>
            <a:r>
              <a:rPr lang="en-US" altLang="en-US" sz="3000" b="1" dirty="0">
                <a:latin typeface="Trebuchet MS"/>
              </a:rPr>
              <a:t>Weakness</a:t>
            </a:r>
          </a:p>
          <a:p>
            <a:pPr marL="966787" lvl="1" indent="-342900"/>
            <a:r>
              <a:rPr lang="en-US" altLang="en-US" sz="3000" b="1" dirty="0">
                <a:latin typeface="Trebuchet MS"/>
              </a:rPr>
              <a:t>Drowsiness</a:t>
            </a:r>
          </a:p>
          <a:p>
            <a:pPr marL="966787" lvl="1" indent="-342900"/>
            <a:r>
              <a:rPr lang="en-US" altLang="en-US" sz="3000" b="1" dirty="0">
                <a:latin typeface="Trebuchet MS"/>
              </a:rPr>
              <a:t>Visual disturbances (blurring or yellow halo with digoxin; increased brightness with ivabradine)</a:t>
            </a:r>
          </a:p>
        </p:txBody>
      </p:sp>
      <p:pic>
        <p:nvPicPr>
          <p:cNvPr id="5" name="Content Placeholder 4" descr="This Picture Describes about the Cardiotonics—Adverse Reactions">
            <a:extLst>
              <a:ext uri="{FF2B5EF4-FFF2-40B4-BE49-F238E27FC236}">
                <a16:creationId xmlns:a16="http://schemas.microsoft.com/office/drawing/2014/main" id="{39013CDF-165D-4C24-A40F-41F90EB8E2C5}"/>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330825" y="1188720"/>
            <a:ext cx="3813175"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12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8720"/>
          </a:xfrm>
        </p:spPr>
        <p:txBody>
          <a:bodyPr>
            <a:normAutofit fontScale="90000"/>
          </a:bodyPr>
          <a:lstStyle/>
          <a:p>
            <a:r>
              <a:rPr lang="en-US" altLang="en-US" sz="4000" b="1" dirty="0">
                <a:latin typeface="Trebuchet MS"/>
              </a:rPr>
              <a:t>Cardiotonics—</a:t>
            </a:r>
            <a:r>
              <a:rPr lang="en-US" altLang="en-US" sz="4000" b="1" dirty="0">
                <a:latin typeface="Trebuchet MS"/>
                <a:cs typeface="Trebuchet MS" pitchFamily="34" charset="0"/>
              </a:rPr>
              <a:t>Adverse Reactions #2</a:t>
            </a:r>
            <a:endParaRPr lang="en-IN" sz="4000" b="1" dirty="0"/>
          </a:p>
        </p:txBody>
      </p:sp>
      <p:sp>
        <p:nvSpPr>
          <p:cNvPr id="3" name="Content Placeholder 2"/>
          <p:cNvSpPr>
            <a:spLocks noGrp="1"/>
          </p:cNvSpPr>
          <p:nvPr>
            <p:ph sz="half" idx="1"/>
          </p:nvPr>
        </p:nvSpPr>
        <p:spPr>
          <a:xfrm>
            <a:off x="0" y="1188719"/>
            <a:ext cx="4572001" cy="5669279"/>
          </a:xfrm>
        </p:spPr>
        <p:txBody>
          <a:bodyPr/>
          <a:lstStyle/>
          <a:p>
            <a:pPr eaLnBrk="1" hangingPunct="1"/>
            <a:r>
              <a:rPr lang="en-US" altLang="en-US" sz="4400" b="1" dirty="0">
                <a:cs typeface="Trebuchet MS" pitchFamily="34" charset="0"/>
              </a:rPr>
              <a:t>Other Reactions:</a:t>
            </a:r>
          </a:p>
          <a:p>
            <a:pPr marL="966787" lvl="1" indent="-342900"/>
            <a:r>
              <a:rPr lang="en-US" altLang="en-US" sz="4200" b="1" dirty="0">
                <a:latin typeface="Trebuchet MS"/>
              </a:rPr>
              <a:t>Arrhythmias</a:t>
            </a:r>
          </a:p>
          <a:p>
            <a:pPr marL="966787" lvl="1" indent="-342900"/>
            <a:r>
              <a:rPr lang="en-US" altLang="en-US" sz="4200" b="1" dirty="0">
                <a:latin typeface="Trebuchet MS"/>
              </a:rPr>
              <a:t>Nausea</a:t>
            </a:r>
          </a:p>
          <a:p>
            <a:pPr marL="966787" lvl="1" indent="-342900"/>
            <a:r>
              <a:rPr lang="en-US" altLang="en-US" sz="4200" b="1" dirty="0">
                <a:latin typeface="Trebuchet MS"/>
              </a:rPr>
              <a:t>Anorexia</a:t>
            </a:r>
          </a:p>
          <a:p>
            <a:pPr marL="966787" lvl="1" indent="-342900"/>
            <a:r>
              <a:rPr lang="en-US" altLang="en-US" sz="4200" b="1" dirty="0">
                <a:latin typeface="Trebuchet MS"/>
              </a:rPr>
              <a:t>Digitalis toxicity</a:t>
            </a:r>
          </a:p>
          <a:p>
            <a:endParaRPr lang="en-IN" sz="2800" dirty="0"/>
          </a:p>
        </p:txBody>
      </p:sp>
      <p:pic>
        <p:nvPicPr>
          <p:cNvPr id="5" name="Content Placeholder 4" descr="This Picture Describes about the Cardiotonics—Adverse Reactions">
            <a:extLst>
              <a:ext uri="{FF2B5EF4-FFF2-40B4-BE49-F238E27FC236}">
                <a16:creationId xmlns:a16="http://schemas.microsoft.com/office/drawing/2014/main" id="{F261A841-2764-4614-A809-B18041B4A012}"/>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572001" y="1188720"/>
            <a:ext cx="4572000"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79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8720"/>
          </a:xfrm>
        </p:spPr>
        <p:txBody>
          <a:bodyPr>
            <a:normAutofit fontScale="90000"/>
          </a:bodyPr>
          <a:lstStyle/>
          <a:p>
            <a:r>
              <a:rPr lang="en-US" altLang="en-US" sz="4400" b="1" dirty="0">
                <a:latin typeface="Trebuchet MS"/>
              </a:rPr>
              <a:t>Cardiotonics—</a:t>
            </a:r>
            <a:r>
              <a:rPr lang="en-US" altLang="en-US" sz="4400" b="1" dirty="0">
                <a:latin typeface="Trebuchet MS"/>
                <a:cs typeface="Trebuchet MS" pitchFamily="34" charset="0"/>
              </a:rPr>
              <a:t>Contraindications</a:t>
            </a:r>
            <a:endParaRPr lang="en-IN" sz="4400" b="1" dirty="0"/>
          </a:p>
        </p:txBody>
      </p:sp>
      <p:sp>
        <p:nvSpPr>
          <p:cNvPr id="3" name="Content Placeholder 2"/>
          <p:cNvSpPr>
            <a:spLocks noGrp="1"/>
          </p:cNvSpPr>
          <p:nvPr>
            <p:ph sz="half" idx="1"/>
          </p:nvPr>
        </p:nvSpPr>
        <p:spPr>
          <a:xfrm>
            <a:off x="1" y="1188720"/>
            <a:ext cx="6143104" cy="5669280"/>
          </a:xfrm>
        </p:spPr>
        <p:txBody>
          <a:bodyPr>
            <a:normAutofit/>
          </a:bodyPr>
          <a:lstStyle/>
          <a:p>
            <a:pPr eaLnBrk="1" hangingPunct="1"/>
            <a:r>
              <a:rPr lang="en-US" altLang="en-US" sz="3450" b="1" dirty="0">
                <a:cs typeface="Trebuchet MS" pitchFamily="34" charset="0"/>
              </a:rPr>
              <a:t>Contraindicated in clients with:</a:t>
            </a:r>
            <a:endParaRPr lang="en-US" altLang="en-US" sz="3450" b="1" dirty="0"/>
          </a:p>
          <a:p>
            <a:pPr lvl="1" eaLnBrk="1" hangingPunct="1"/>
            <a:r>
              <a:rPr lang="en-US" altLang="en-US" sz="3200" b="1" dirty="0">
                <a:latin typeface="Trebuchet MS"/>
              </a:rPr>
              <a:t>known hypersensitivity to the drugs</a:t>
            </a:r>
          </a:p>
          <a:p>
            <a:pPr lvl="1" eaLnBrk="1" hangingPunct="1"/>
            <a:r>
              <a:rPr lang="en-US" altLang="en-US" sz="3200" b="1" dirty="0">
                <a:latin typeface="Trebuchet MS"/>
              </a:rPr>
              <a:t>digitalis toxicity</a:t>
            </a:r>
          </a:p>
          <a:p>
            <a:pPr lvl="1" eaLnBrk="1" hangingPunct="1"/>
            <a:r>
              <a:rPr lang="en-US" altLang="en-US" sz="3200" b="1" dirty="0">
                <a:latin typeface="Trebuchet MS"/>
              </a:rPr>
              <a:t>ventricular failure</a:t>
            </a:r>
          </a:p>
          <a:p>
            <a:pPr lvl="1" eaLnBrk="1" hangingPunct="1"/>
            <a:r>
              <a:rPr lang="en-US" altLang="en-US" sz="3200" b="1" dirty="0">
                <a:latin typeface="Trebuchet MS"/>
              </a:rPr>
              <a:t>ventricular tachycardia</a:t>
            </a:r>
          </a:p>
          <a:p>
            <a:pPr lvl="1" eaLnBrk="1" hangingPunct="1"/>
            <a:r>
              <a:rPr lang="en-US" altLang="en-US" sz="3200" b="1" dirty="0">
                <a:latin typeface="Trebuchet MS"/>
              </a:rPr>
              <a:t>cardiac tamponade</a:t>
            </a:r>
          </a:p>
          <a:p>
            <a:pPr lvl="1" eaLnBrk="1" hangingPunct="1"/>
            <a:r>
              <a:rPr lang="en-US" altLang="en-US" sz="3200" b="1" dirty="0">
                <a:latin typeface="Trebuchet MS"/>
              </a:rPr>
              <a:t>restrictive cardiomyopathy</a:t>
            </a:r>
          </a:p>
          <a:p>
            <a:pPr lvl="1" eaLnBrk="1" hangingPunct="1"/>
            <a:r>
              <a:rPr lang="en-US" altLang="en-US" sz="3200" b="1" dirty="0">
                <a:latin typeface="Trebuchet MS"/>
              </a:rPr>
              <a:t>AV block</a:t>
            </a:r>
          </a:p>
          <a:p>
            <a:endParaRPr lang="en-IN" dirty="0"/>
          </a:p>
        </p:txBody>
      </p:sp>
      <p:pic>
        <p:nvPicPr>
          <p:cNvPr id="5" name="Picture 2" descr="This Picture Describes about the Cardiotonics—Contraindica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43105" y="1188721"/>
            <a:ext cx="3000895"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59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0407"/>
          </a:xfrm>
        </p:spPr>
        <p:txBody>
          <a:bodyPr>
            <a:normAutofit/>
          </a:bodyPr>
          <a:lstStyle/>
          <a:p>
            <a:r>
              <a:rPr lang="en-US" altLang="en-US" sz="4800" b="1" dirty="0">
                <a:latin typeface="Trebuchet MS"/>
              </a:rPr>
              <a:t>Cardiotonics—</a:t>
            </a:r>
            <a:r>
              <a:rPr lang="en-US" altLang="en-US" sz="4800" b="1" dirty="0">
                <a:latin typeface="Trebuchet MS"/>
                <a:cs typeface="Trebuchet MS" pitchFamily="34" charset="0"/>
              </a:rPr>
              <a:t>Precautions</a:t>
            </a:r>
            <a:endParaRPr lang="en-IN" sz="4800" b="1" dirty="0"/>
          </a:p>
        </p:txBody>
      </p:sp>
      <p:sp>
        <p:nvSpPr>
          <p:cNvPr id="3" name="Content Placeholder 2"/>
          <p:cNvSpPr>
            <a:spLocks noGrp="1"/>
          </p:cNvSpPr>
          <p:nvPr>
            <p:ph sz="half" idx="1"/>
          </p:nvPr>
        </p:nvSpPr>
        <p:spPr>
          <a:xfrm>
            <a:off x="0" y="1180407"/>
            <a:ext cx="6143106" cy="5735782"/>
          </a:xfrm>
        </p:spPr>
        <p:txBody>
          <a:bodyPr>
            <a:normAutofit fontScale="92500" lnSpcReduction="10000"/>
          </a:bodyPr>
          <a:lstStyle/>
          <a:p>
            <a:pPr eaLnBrk="1" hangingPunct="1"/>
            <a:r>
              <a:rPr lang="en-US" altLang="en-US" sz="2700" b="1" dirty="0">
                <a:cs typeface="Trebuchet MS" pitchFamily="34" charset="0"/>
              </a:rPr>
              <a:t>Used cautiously in clients with:</a:t>
            </a:r>
          </a:p>
          <a:p>
            <a:pPr marL="804863" eaLnBrk="1" hangingPunct="1">
              <a:buFont typeface="Courier New" pitchFamily="49" charset="0"/>
              <a:buChar char="o"/>
            </a:pPr>
            <a:r>
              <a:rPr lang="en-US" altLang="en-US" sz="2500" b="1" dirty="0"/>
              <a:t>electrolyte imbalance (especially hypokalemia, hypocalcemia, and hypomagnesemia)</a:t>
            </a:r>
          </a:p>
          <a:p>
            <a:pPr marL="804863" eaLnBrk="1" hangingPunct="1">
              <a:buFont typeface="Courier New" pitchFamily="49" charset="0"/>
              <a:buChar char="o"/>
            </a:pPr>
            <a:r>
              <a:rPr lang="en-US" altLang="en-US" sz="2500" b="1" dirty="0"/>
              <a:t>thyroid disorders</a:t>
            </a:r>
          </a:p>
          <a:p>
            <a:pPr marL="804863" eaLnBrk="1" hangingPunct="1">
              <a:buFont typeface="Courier New" pitchFamily="49" charset="0"/>
              <a:buChar char="o"/>
            </a:pPr>
            <a:r>
              <a:rPr lang="en-US" altLang="en-US" sz="2500" b="1" dirty="0"/>
              <a:t>severe carditis</a:t>
            </a:r>
          </a:p>
          <a:p>
            <a:pPr marL="804863" eaLnBrk="1" hangingPunct="1">
              <a:buFont typeface="Courier New" pitchFamily="49" charset="0"/>
              <a:buChar char="o"/>
            </a:pPr>
            <a:r>
              <a:rPr lang="en-US" altLang="en-US" sz="2500" b="1" dirty="0"/>
              <a:t>heart block</a:t>
            </a:r>
          </a:p>
          <a:p>
            <a:pPr marL="804863" eaLnBrk="1" hangingPunct="1">
              <a:buFont typeface="Courier New" pitchFamily="49" charset="0"/>
              <a:buChar char="o"/>
            </a:pPr>
            <a:r>
              <a:rPr lang="en-US" altLang="en-US" sz="2500" b="1" dirty="0"/>
              <a:t>MI</a:t>
            </a:r>
          </a:p>
          <a:p>
            <a:pPr marL="804863" eaLnBrk="1" hangingPunct="1">
              <a:buFont typeface="Courier New" pitchFamily="49" charset="0"/>
              <a:buChar char="o"/>
            </a:pPr>
            <a:r>
              <a:rPr lang="en-US" altLang="en-US" sz="2500" b="1" dirty="0"/>
              <a:t>severe pulmonary disease</a:t>
            </a:r>
          </a:p>
          <a:p>
            <a:pPr marL="804863" eaLnBrk="1" hangingPunct="1">
              <a:buFont typeface="Courier New" pitchFamily="49" charset="0"/>
              <a:buChar char="o"/>
            </a:pPr>
            <a:r>
              <a:rPr lang="en-US" altLang="en-US" sz="2500" b="1" dirty="0"/>
              <a:t>acute glomerulonephritis</a:t>
            </a:r>
          </a:p>
          <a:p>
            <a:pPr marL="804863" eaLnBrk="1" hangingPunct="1">
              <a:buFont typeface="Courier New" pitchFamily="49" charset="0"/>
              <a:buChar char="o"/>
            </a:pPr>
            <a:r>
              <a:rPr lang="en-US" altLang="en-US" sz="2500" b="1" dirty="0"/>
              <a:t>impaired renal or hepatic function</a:t>
            </a:r>
          </a:p>
          <a:p>
            <a:pPr marL="804863" eaLnBrk="1" hangingPunct="1">
              <a:buFont typeface="Courier New" pitchFamily="49" charset="0"/>
              <a:buChar char="o"/>
            </a:pPr>
            <a:r>
              <a:rPr lang="en-US" altLang="en-US" sz="2500" b="1" dirty="0"/>
              <a:t>pregnancy</a:t>
            </a:r>
          </a:p>
          <a:p>
            <a:pPr marL="804863" eaLnBrk="1" hangingPunct="1">
              <a:buFont typeface="Courier New" pitchFamily="49" charset="0"/>
              <a:buChar char="o"/>
            </a:pPr>
            <a:r>
              <a:rPr lang="en-US" altLang="en-US" sz="2500" b="1" dirty="0"/>
              <a:t>lactation</a:t>
            </a:r>
          </a:p>
          <a:p>
            <a:pPr>
              <a:buFont typeface="Courier New" pitchFamily="49" charset="0"/>
              <a:buChar char="o"/>
            </a:pPr>
            <a:endParaRPr lang="en-IN" sz="2000" dirty="0"/>
          </a:p>
        </p:txBody>
      </p:sp>
      <p:pic>
        <p:nvPicPr>
          <p:cNvPr id="5" name="Picture 2" descr="This Picture Describes about the Cardiotonics—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43105" y="1180407"/>
            <a:ext cx="3000895" cy="5677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98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Picture Describes about the Cardiotonics—Interactions "/>
          <p:cNvSpPr>
            <a:spLocks noGrp="1"/>
          </p:cNvSpPr>
          <p:nvPr>
            <p:ph type="title"/>
          </p:nvPr>
        </p:nvSpPr>
        <p:spPr>
          <a:xfrm>
            <a:off x="0" y="0"/>
            <a:ext cx="9144000" cy="1197033"/>
          </a:xfrm>
        </p:spPr>
        <p:txBody>
          <a:bodyPr>
            <a:normAutofit/>
          </a:bodyPr>
          <a:lstStyle/>
          <a:p>
            <a:r>
              <a:rPr lang="en-US" altLang="en-US" sz="4400" b="1" dirty="0">
                <a:latin typeface="Trebuchet MS"/>
              </a:rPr>
              <a:t>Cardiotonics—</a:t>
            </a:r>
            <a:r>
              <a:rPr lang="en-US" altLang="en-US" sz="4400" b="1" dirty="0">
                <a:latin typeface="Trebuchet MS"/>
                <a:cs typeface="Trebuchet MS" pitchFamily="34" charset="0"/>
              </a:rPr>
              <a:t>Interactions #1</a:t>
            </a:r>
            <a:endParaRPr lang="en-IN" sz="4400" b="1" dirty="0"/>
          </a:p>
        </p:txBody>
      </p:sp>
      <p:pic>
        <p:nvPicPr>
          <p:cNvPr id="4" name="Content Placeholder 3" descr="This Picture Describes about the Cardiotonics—Interaction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8" y="1097280"/>
            <a:ext cx="9141642" cy="5900928"/>
          </a:xfrm>
        </p:spPr>
      </p:pic>
    </p:spTree>
    <p:extLst>
      <p:ext uri="{BB962C8B-B14F-4D97-AF65-F5344CB8AC3E}">
        <p14:creationId xmlns:p14="http://schemas.microsoft.com/office/powerpoint/2010/main" val="2180791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7008"/>
          </a:xfrm>
        </p:spPr>
        <p:txBody>
          <a:bodyPr>
            <a:normAutofit/>
          </a:bodyPr>
          <a:lstStyle/>
          <a:p>
            <a:r>
              <a:rPr lang="en-US" altLang="en-US" sz="4400" b="1" dirty="0">
                <a:latin typeface="Trebuchet MS"/>
              </a:rPr>
              <a:t>Cardiotonics—</a:t>
            </a:r>
            <a:r>
              <a:rPr lang="en-US" altLang="en-US" sz="4400" b="1" dirty="0">
                <a:latin typeface="Trebuchet MS"/>
                <a:cs typeface="Trebuchet MS" pitchFamily="34" charset="0"/>
              </a:rPr>
              <a:t>Interactions #2</a:t>
            </a:r>
            <a:endParaRPr lang="en-IN" sz="4400" b="1" dirty="0"/>
          </a:p>
        </p:txBody>
      </p:sp>
      <p:pic>
        <p:nvPicPr>
          <p:cNvPr id="4" name="Content Placeholder 3" descr="This Picture Describes about the Cardiotonics—Interaction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3120"/>
            <a:ext cx="9144000" cy="5978239"/>
          </a:xfrm>
        </p:spPr>
      </p:pic>
    </p:spTree>
    <p:extLst>
      <p:ext uri="{BB962C8B-B14F-4D97-AF65-F5344CB8AC3E}">
        <p14:creationId xmlns:p14="http://schemas.microsoft.com/office/powerpoint/2010/main" val="134410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7008"/>
          </a:xfrm>
        </p:spPr>
        <p:txBody>
          <a:bodyPr>
            <a:normAutofit/>
          </a:bodyPr>
          <a:lstStyle/>
          <a:p>
            <a:r>
              <a:rPr lang="en-US" altLang="en-US" sz="4400" b="1" dirty="0">
                <a:latin typeface="Trebuchet MS"/>
              </a:rPr>
              <a:t>Cardiotonics—</a:t>
            </a:r>
            <a:r>
              <a:rPr lang="en-US" altLang="en-US" sz="4400" b="1" dirty="0">
                <a:latin typeface="Trebuchet MS"/>
                <a:cs typeface="Trebuchet MS" pitchFamily="34" charset="0"/>
              </a:rPr>
              <a:t>Interactions #3</a:t>
            </a:r>
            <a:endParaRPr lang="en-IN" sz="4400" b="1" dirty="0"/>
          </a:p>
        </p:txBody>
      </p:sp>
      <p:pic>
        <p:nvPicPr>
          <p:cNvPr id="4" name="Content Placeholder 3" descr="This Picture Describes about the Cardiotonics—Interaction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1222"/>
            <a:ext cx="9144000" cy="6056714"/>
          </a:xfrm>
        </p:spPr>
      </p:pic>
    </p:spTree>
    <p:extLst>
      <p:ext uri="{BB962C8B-B14F-4D97-AF65-F5344CB8AC3E}">
        <p14:creationId xmlns:p14="http://schemas.microsoft.com/office/powerpoint/2010/main" val="91178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0189"/>
          </a:xfrm>
        </p:spPr>
        <p:txBody>
          <a:bodyPr>
            <a:normAutofit/>
          </a:bodyPr>
          <a:lstStyle/>
          <a:p>
            <a:r>
              <a:rPr lang="en-US" altLang="en-US" sz="4400" b="1" dirty="0">
                <a:latin typeface="Trebuchet MS"/>
              </a:rPr>
              <a:t>Cardiotonics—</a:t>
            </a:r>
            <a:r>
              <a:rPr lang="en-US" altLang="en-US" sz="4400" b="1" dirty="0">
                <a:latin typeface="Trebuchet MS"/>
                <a:cs typeface="Trebuchet MS" pitchFamily="34" charset="0"/>
              </a:rPr>
              <a:t>Interactions #4</a:t>
            </a:r>
            <a:endParaRPr lang="en-IN" sz="4400" b="1" dirty="0"/>
          </a:p>
        </p:txBody>
      </p:sp>
      <p:pic>
        <p:nvPicPr>
          <p:cNvPr id="4" name="Content Placeholder 3" descr="This Picture Describes about the Cardiotonics—Interaction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0110"/>
            <a:ext cx="9144000" cy="5984674"/>
          </a:xfrm>
        </p:spPr>
      </p:pic>
    </p:spTree>
    <p:extLst>
      <p:ext uri="{BB962C8B-B14F-4D97-AF65-F5344CB8AC3E}">
        <p14:creationId xmlns:p14="http://schemas.microsoft.com/office/powerpoint/2010/main" val="261998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0407"/>
          </a:xfrm>
        </p:spPr>
        <p:txBody>
          <a:bodyPr>
            <a:normAutofit/>
          </a:bodyPr>
          <a:lstStyle/>
          <a:p>
            <a:r>
              <a:rPr lang="en-US" altLang="en-US" sz="6600" b="1" dirty="0">
                <a:cs typeface="Trebuchet MS" pitchFamily="34" charset="0"/>
              </a:rPr>
              <a:t>Learning Objectives #1</a:t>
            </a:r>
            <a:endParaRPr lang="en-IN" sz="6600" b="1" dirty="0"/>
          </a:p>
        </p:txBody>
      </p:sp>
      <p:sp>
        <p:nvSpPr>
          <p:cNvPr id="3" name="Content Placeholder 2"/>
          <p:cNvSpPr>
            <a:spLocks noGrp="1"/>
          </p:cNvSpPr>
          <p:nvPr>
            <p:ph idx="1"/>
          </p:nvPr>
        </p:nvSpPr>
        <p:spPr>
          <a:xfrm>
            <a:off x="1" y="1080655"/>
            <a:ext cx="9143999" cy="5677593"/>
          </a:xfrm>
        </p:spPr>
        <p:txBody>
          <a:bodyPr>
            <a:normAutofit lnSpcReduction="10000"/>
          </a:bodyPr>
          <a:lstStyle/>
          <a:p>
            <a:pPr marL="457200" indent="-457200">
              <a:buFont typeface="+mj-lt"/>
              <a:buAutoNum type="arabicPeriod"/>
            </a:pPr>
            <a:r>
              <a:rPr lang="en-US" sz="3200" b="1" dirty="0"/>
              <a:t>Compare and contrast heart failure in relationship to left ventricular failure, right ventricular failure, neurohormonal activity, and treatment options.</a:t>
            </a:r>
          </a:p>
          <a:p>
            <a:pPr marL="457200" indent="-457200">
              <a:buFont typeface="+mj-lt"/>
              <a:buAutoNum type="arabicPeriod"/>
            </a:pPr>
            <a:r>
              <a:rPr lang="en-US" sz="3200" b="1" dirty="0"/>
              <a:t>Describe the different types of cardiac arrhythmias. </a:t>
            </a:r>
          </a:p>
          <a:p>
            <a:pPr marL="457200" indent="-457200">
              <a:buFont typeface="+mj-lt"/>
              <a:buAutoNum type="arabicPeriod"/>
            </a:pPr>
            <a:r>
              <a:rPr lang="en-US" sz="3200" b="1" dirty="0"/>
              <a:t>Explain the uses, general drug actions, general adverse reactions, contraindications, precautions, and interactions of the cardiotonic and antiarrhythmic drugs.</a:t>
            </a:r>
          </a:p>
          <a:p>
            <a:pPr marL="457200" indent="-457200">
              <a:buFont typeface="+mj-lt"/>
              <a:buAutoNum type="arabicPeriod"/>
            </a:pPr>
            <a:r>
              <a:rPr lang="en-US" sz="3200" b="1" dirty="0"/>
              <a:t>Discuss the use of other drugs with positive inotropic action.</a:t>
            </a:r>
          </a:p>
        </p:txBody>
      </p:sp>
    </p:spTree>
    <p:extLst>
      <p:ext uri="{BB962C8B-B14F-4D97-AF65-F5344CB8AC3E}">
        <p14:creationId xmlns:p14="http://schemas.microsoft.com/office/powerpoint/2010/main" val="86909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1392"/>
          </a:xfrm>
        </p:spPr>
        <p:txBody>
          <a:bodyPr>
            <a:normAutofit/>
          </a:bodyPr>
          <a:lstStyle/>
          <a:p>
            <a:r>
              <a:rPr lang="en-US" altLang="en-US" sz="4400" b="1" dirty="0">
                <a:latin typeface="Trebuchet MS"/>
              </a:rPr>
              <a:t>Cardiotonics—</a:t>
            </a:r>
            <a:r>
              <a:rPr lang="en-US" altLang="en-US" sz="4400" b="1" dirty="0">
                <a:latin typeface="Trebuchet MS"/>
                <a:cs typeface="Trebuchet MS" pitchFamily="34" charset="0"/>
              </a:rPr>
              <a:t>Interactions #5</a:t>
            </a:r>
            <a:endParaRPr lang="en-IN" sz="4400" b="1" dirty="0"/>
          </a:p>
        </p:txBody>
      </p:sp>
      <p:pic>
        <p:nvPicPr>
          <p:cNvPr id="4" name="Content Placeholder 3" descr="This Picture Describes about the Cardiotonics—Interaction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51972"/>
            <a:ext cx="9144000" cy="6007195"/>
          </a:xfrm>
        </p:spPr>
      </p:pic>
    </p:spTree>
    <p:extLst>
      <p:ext uri="{BB962C8B-B14F-4D97-AF65-F5344CB8AC3E}">
        <p14:creationId xmlns:p14="http://schemas.microsoft.com/office/powerpoint/2010/main" val="60534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1175"/>
          </a:xfrm>
        </p:spPr>
        <p:txBody>
          <a:bodyPr>
            <a:normAutofit/>
          </a:bodyPr>
          <a:lstStyle/>
          <a:p>
            <a:r>
              <a:rPr lang="en-US" altLang="en-US" sz="6600" b="1" dirty="0">
                <a:cs typeface="Trebuchet MS" pitchFamily="34" charset="0"/>
              </a:rPr>
              <a:t>Arrythmias</a:t>
            </a:r>
            <a:endParaRPr lang="en-IN" sz="6600" b="1" dirty="0"/>
          </a:p>
        </p:txBody>
      </p:sp>
      <p:sp>
        <p:nvSpPr>
          <p:cNvPr id="3" name="Content Placeholder 2"/>
          <p:cNvSpPr>
            <a:spLocks noGrp="1"/>
          </p:cNvSpPr>
          <p:nvPr>
            <p:ph sz="half" idx="1"/>
          </p:nvPr>
        </p:nvSpPr>
        <p:spPr>
          <a:xfrm>
            <a:off x="0" y="1012462"/>
            <a:ext cx="6156960" cy="5656825"/>
          </a:xfrm>
        </p:spPr>
        <p:txBody>
          <a:bodyPr>
            <a:normAutofit/>
          </a:bodyPr>
          <a:lstStyle/>
          <a:p>
            <a:r>
              <a:rPr lang="en-US" sz="2800" b="1" dirty="0"/>
              <a:t>An arrhythmia is an abnormal heart rate or rhythm; also called dysrhythmia</a:t>
            </a:r>
          </a:p>
          <a:p>
            <a:r>
              <a:rPr lang="en-US" sz="2800" b="1" dirty="0"/>
              <a:t>The blood pumping becomes inefficient due to the pumping action being too slow or too fast</a:t>
            </a:r>
          </a:p>
          <a:p>
            <a:r>
              <a:rPr lang="en-US" sz="2800" b="1" dirty="0"/>
              <a:t>Causes:</a:t>
            </a:r>
          </a:p>
          <a:p>
            <a:pPr marL="1085850" lvl="1" indent="-342900"/>
            <a:r>
              <a:rPr lang="en-US" sz="2800" b="1" dirty="0"/>
              <a:t>Emotional stress</a:t>
            </a:r>
          </a:p>
          <a:p>
            <a:pPr marL="1085850" lvl="1" indent="-342900"/>
            <a:r>
              <a:rPr lang="en-US" sz="2800" b="1" dirty="0"/>
              <a:t>Hypoxia</a:t>
            </a:r>
          </a:p>
          <a:p>
            <a:pPr marL="1085850" lvl="1" indent="-342900"/>
            <a:r>
              <a:rPr lang="en-US" sz="2800" b="1" dirty="0"/>
              <a:t>Electrolyte imbalance</a:t>
            </a:r>
          </a:p>
        </p:txBody>
      </p:sp>
      <p:pic>
        <p:nvPicPr>
          <p:cNvPr id="5" name="Picture 2" descr="This Picture Describes about the Arrythmias">
            <a:extLst>
              <a:ext uri="{FF2B5EF4-FFF2-40B4-BE49-F238E27FC236}">
                <a16:creationId xmlns:a16="http://schemas.microsoft.com/office/drawing/2014/main" id="{673027E4-74C0-4FB0-9518-AE2BAA0FA447}"/>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56960" y="1201175"/>
            <a:ext cx="2987040" cy="565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9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altLang="en-US" sz="6600" b="1" dirty="0">
                <a:cs typeface="Trebuchet MS" pitchFamily="34" charset="0"/>
              </a:rPr>
              <a:t>Types of Arrythmias</a:t>
            </a:r>
            <a:endParaRPr lang="en-IN" sz="6600" b="1" dirty="0"/>
          </a:p>
        </p:txBody>
      </p:sp>
      <p:pic>
        <p:nvPicPr>
          <p:cNvPr id="4" name="Picture 2" descr="This Picture Describes about the Types of Arrythmias"/>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0" y="1105218"/>
            <a:ext cx="9144000" cy="575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12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7008"/>
          </a:xfrm>
        </p:spPr>
        <p:txBody>
          <a:bodyPr>
            <a:normAutofit fontScale="90000"/>
          </a:bodyPr>
          <a:lstStyle/>
          <a:p>
            <a:r>
              <a:rPr lang="en-US" altLang="en-US" sz="4000" b="1" dirty="0">
                <a:latin typeface="Trebuchet MS"/>
              </a:rPr>
              <a:t>Antiarrhythmic Drugs—Actions #1</a:t>
            </a:r>
            <a:endParaRPr lang="en-IN" sz="4000" b="1" dirty="0"/>
          </a:p>
        </p:txBody>
      </p:sp>
      <p:sp>
        <p:nvSpPr>
          <p:cNvPr id="3" name="Content Placeholder 2"/>
          <p:cNvSpPr>
            <a:spLocks noGrp="1"/>
          </p:cNvSpPr>
          <p:nvPr>
            <p:ph idx="1"/>
          </p:nvPr>
        </p:nvSpPr>
        <p:spPr>
          <a:xfrm>
            <a:off x="-487680" y="938784"/>
            <a:ext cx="9631680" cy="5772912"/>
          </a:xfrm>
        </p:spPr>
        <p:txBody>
          <a:bodyPr>
            <a:normAutofit/>
          </a:bodyPr>
          <a:lstStyle/>
          <a:p>
            <a:pPr marL="742950" lvl="2" indent="-342900">
              <a:buFont typeface="Wingdings" pitchFamily="2" charset="2"/>
              <a:buChar char="v"/>
            </a:pPr>
            <a:r>
              <a:rPr lang="en-US" altLang="en-US" sz="2600" b="1" dirty="0">
                <a:latin typeface="Trebuchet MS"/>
              </a:rPr>
              <a:t>The pathophysiology of the cardiac condition guides the use of drugs to treat cardiac conduction problems. There are five basic classes (and several subclasses) of antiarrhythmic drugs.</a:t>
            </a:r>
          </a:p>
          <a:p>
            <a:pPr marL="1200150" lvl="3" indent="-342900">
              <a:buFont typeface="Courier New" pitchFamily="49" charset="0"/>
              <a:buChar char="o"/>
            </a:pPr>
            <a:r>
              <a:rPr lang="en-US" altLang="en-US" sz="2600" b="1" dirty="0"/>
              <a:t>Class I: have a membrane-stabilizing or anesthetic effect on the cells of the myocardium</a:t>
            </a:r>
          </a:p>
          <a:p>
            <a:pPr marL="1657350" lvl="4" indent="-342900">
              <a:buFont typeface="Wingdings" pitchFamily="2" charset="2"/>
              <a:buChar char="§"/>
            </a:pPr>
            <a:r>
              <a:rPr lang="en-US" altLang="en-US" sz="2400" b="1" dirty="0"/>
              <a:t>Class IA: produce moderate slowing of cardiac conduction; prolong the action potential duration</a:t>
            </a:r>
          </a:p>
          <a:p>
            <a:pPr marL="1657350" lvl="4" indent="-342900">
              <a:buFont typeface="Wingdings" pitchFamily="2" charset="2"/>
              <a:buChar char="§"/>
            </a:pPr>
            <a:r>
              <a:rPr lang="en-US" altLang="en-US" sz="2400" b="1" dirty="0"/>
              <a:t>Class IB: selectively depress cardiac conduction; shorten the action potential duration</a:t>
            </a:r>
          </a:p>
          <a:p>
            <a:pPr marL="1657350" lvl="4" indent="-342900">
              <a:buFont typeface="Wingdings" pitchFamily="2" charset="2"/>
              <a:buChar char="§"/>
            </a:pPr>
            <a:r>
              <a:rPr lang="en-US" altLang="en-US" sz="2400" b="1" dirty="0"/>
              <a:t>Class IC: profound slowing of conduction; slight effect on repolarization; profound slowing of conduction</a:t>
            </a:r>
          </a:p>
        </p:txBody>
      </p:sp>
    </p:spTree>
    <p:extLst>
      <p:ext uri="{BB962C8B-B14F-4D97-AF65-F5344CB8AC3E}">
        <p14:creationId xmlns:p14="http://schemas.microsoft.com/office/powerpoint/2010/main" val="2938835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1392"/>
          </a:xfrm>
        </p:spPr>
        <p:txBody>
          <a:bodyPr>
            <a:normAutofit fontScale="90000"/>
          </a:bodyPr>
          <a:lstStyle/>
          <a:p>
            <a:r>
              <a:rPr lang="en-US" altLang="en-US" sz="4000" b="1" dirty="0">
                <a:latin typeface="Trebuchet MS"/>
              </a:rPr>
              <a:t>Antiarrhythmic Drugs—Actions #2</a:t>
            </a:r>
            <a:endParaRPr lang="en-IN" sz="4000" b="1" dirty="0"/>
          </a:p>
        </p:txBody>
      </p:sp>
      <p:sp>
        <p:nvSpPr>
          <p:cNvPr id="3" name="Content Placeholder 2"/>
          <p:cNvSpPr>
            <a:spLocks noGrp="1"/>
          </p:cNvSpPr>
          <p:nvPr>
            <p:ph idx="1"/>
          </p:nvPr>
        </p:nvSpPr>
        <p:spPr>
          <a:xfrm>
            <a:off x="-438912" y="1011936"/>
            <a:ext cx="9582912" cy="5724143"/>
          </a:xfrm>
        </p:spPr>
        <p:txBody>
          <a:bodyPr>
            <a:normAutofit/>
          </a:bodyPr>
          <a:lstStyle/>
          <a:p>
            <a:pPr marL="742950" lvl="2" indent="-342900">
              <a:buFont typeface="Wingdings" pitchFamily="2" charset="2"/>
              <a:buChar char="v"/>
            </a:pPr>
            <a:r>
              <a:rPr lang="en-US" altLang="en-US" sz="2600" b="1" dirty="0">
                <a:latin typeface="Trebuchet MS"/>
              </a:rPr>
              <a:t>The pathophysiology of the cardiac condition guides the use of drugs to treat cardiac conduction problems. There are five basic classes (and several subclasses) of antiarrhythmic drugs.</a:t>
            </a:r>
          </a:p>
          <a:p>
            <a:pPr marL="1200150" lvl="3" indent="-342900">
              <a:buFont typeface="Courier New" pitchFamily="49" charset="0"/>
              <a:buChar char="o"/>
            </a:pPr>
            <a:r>
              <a:rPr lang="en-US" altLang="en-US" sz="2500" b="1" dirty="0"/>
              <a:t>Class II Beta-Adrenergic Blockers: indirectly block calcium channels and block catecholamine-caused arrhythmias. </a:t>
            </a:r>
          </a:p>
          <a:p>
            <a:pPr marL="1200150" lvl="3" indent="-342900">
              <a:buFont typeface="Courier New" pitchFamily="49" charset="0"/>
              <a:buChar char="o"/>
            </a:pPr>
            <a:r>
              <a:rPr lang="en-US" altLang="en-US" sz="2500" b="1" dirty="0"/>
              <a:t>Class III Potassium Channel Blockers: prolongation of repolarization</a:t>
            </a:r>
          </a:p>
          <a:p>
            <a:pPr marL="1200150" lvl="3" indent="-342900">
              <a:buFont typeface="Courier New" pitchFamily="49" charset="0"/>
              <a:buChar char="o"/>
            </a:pPr>
            <a:r>
              <a:rPr lang="en-US" altLang="en-US" sz="2500" b="1" dirty="0"/>
              <a:t>Class IV Calcium Channel Blockers: depression of depolarization (phase 4); lightening of phase 1 and 2 of repolarization</a:t>
            </a:r>
          </a:p>
          <a:p>
            <a:pPr marL="1200150" lvl="3" indent="-342900">
              <a:buFont typeface="Courier New" pitchFamily="49" charset="0"/>
              <a:buChar char="o"/>
            </a:pPr>
            <a:r>
              <a:rPr lang="en-US" altLang="en-US" sz="2500" b="1" dirty="0"/>
              <a:t>Class V Other Agents: digoxin, adenosine, and magnesium sulfate used for specific arrhythmias</a:t>
            </a:r>
          </a:p>
        </p:txBody>
      </p:sp>
    </p:spTree>
    <p:extLst>
      <p:ext uri="{BB962C8B-B14F-4D97-AF65-F5344CB8AC3E}">
        <p14:creationId xmlns:p14="http://schemas.microsoft.com/office/powerpoint/2010/main" val="350492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1392"/>
          </a:xfrm>
        </p:spPr>
        <p:txBody>
          <a:bodyPr>
            <a:normAutofit/>
          </a:bodyPr>
          <a:lstStyle/>
          <a:p>
            <a:r>
              <a:rPr lang="en-US" altLang="en-US" dirty="0">
                <a:latin typeface="Trebuchet MS"/>
              </a:rPr>
              <a:t>Antiarrhythmic Drugs—Uses</a:t>
            </a:r>
            <a:endParaRPr lang="en-IN" dirty="0"/>
          </a:p>
        </p:txBody>
      </p:sp>
      <p:sp>
        <p:nvSpPr>
          <p:cNvPr id="3" name="Content Placeholder 2"/>
          <p:cNvSpPr>
            <a:spLocks noGrp="1"/>
          </p:cNvSpPr>
          <p:nvPr>
            <p:ph sz="half" idx="1"/>
          </p:nvPr>
        </p:nvSpPr>
        <p:spPr>
          <a:xfrm>
            <a:off x="-426719" y="1231392"/>
            <a:ext cx="6595872" cy="5626608"/>
          </a:xfrm>
        </p:spPr>
        <p:txBody>
          <a:bodyPr>
            <a:normAutofit/>
          </a:bodyPr>
          <a:lstStyle/>
          <a:p>
            <a:pPr marL="742950" lvl="2" indent="-342900">
              <a:buFont typeface="Wingdings" pitchFamily="2" charset="2"/>
              <a:buChar char="v"/>
            </a:pPr>
            <a:r>
              <a:rPr lang="en-US" altLang="en-US" sz="2400" dirty="0">
                <a:latin typeface="Trebuchet MS"/>
              </a:rPr>
              <a:t>Used to treat clients with:</a:t>
            </a:r>
          </a:p>
          <a:p>
            <a:pPr marL="1200150" lvl="3" indent="-342900">
              <a:buFont typeface="Courier New" pitchFamily="49" charset="0"/>
              <a:buChar char="o"/>
            </a:pPr>
            <a:r>
              <a:rPr lang="en-US" altLang="en-US" sz="2400" b="1" dirty="0">
                <a:latin typeface="Trebuchet MS"/>
              </a:rPr>
              <a:t>premature ventricular tachycardia</a:t>
            </a:r>
          </a:p>
          <a:p>
            <a:pPr marL="1200150" lvl="3" indent="-342900">
              <a:buFont typeface="Courier New" pitchFamily="49" charset="0"/>
              <a:buChar char="o"/>
            </a:pPr>
            <a:r>
              <a:rPr lang="en-US" altLang="en-US" sz="2400" b="1" dirty="0">
                <a:latin typeface="Trebuchet MS"/>
              </a:rPr>
              <a:t>ventricular tachycardia</a:t>
            </a:r>
          </a:p>
          <a:p>
            <a:pPr marL="1200150" lvl="3" indent="-342900">
              <a:buFont typeface="Courier New" pitchFamily="49" charset="0"/>
              <a:buChar char="o"/>
            </a:pPr>
            <a:r>
              <a:rPr lang="en-US" altLang="en-US" sz="2400" b="1" dirty="0">
                <a:latin typeface="Trebuchet MS"/>
              </a:rPr>
              <a:t>premature atrial contractions</a:t>
            </a:r>
          </a:p>
          <a:p>
            <a:pPr marL="1200150" lvl="3" indent="-342900">
              <a:buFont typeface="Courier New" pitchFamily="49" charset="0"/>
              <a:buChar char="o"/>
            </a:pPr>
            <a:r>
              <a:rPr lang="en-US" altLang="en-US" sz="2400" b="1" dirty="0">
                <a:latin typeface="Trebuchet MS"/>
              </a:rPr>
              <a:t>paroxysmal atrial tachycardia</a:t>
            </a:r>
          </a:p>
          <a:p>
            <a:pPr marL="1200150" lvl="3" indent="-342900">
              <a:buFont typeface="Courier New" pitchFamily="49" charset="0"/>
              <a:buChar char="o"/>
            </a:pPr>
            <a:r>
              <a:rPr lang="en-US" altLang="en-US" sz="2400" b="1" dirty="0">
                <a:latin typeface="Trebuchet MS"/>
              </a:rPr>
              <a:t>other atrial arrhythmias (e.g., atrial fibrillation)</a:t>
            </a:r>
          </a:p>
          <a:p>
            <a:pPr marL="1200150" lvl="3" indent="-342900">
              <a:buFont typeface="Courier New" pitchFamily="49" charset="0"/>
              <a:buChar char="o"/>
            </a:pPr>
            <a:r>
              <a:rPr lang="en-US" altLang="en-US" sz="2400" b="1" dirty="0">
                <a:latin typeface="Trebuchet MS"/>
              </a:rPr>
              <a:t>tachycardia when rapid but short-term control of ventricular rate is desirable</a:t>
            </a:r>
          </a:p>
          <a:p>
            <a:pPr marL="1200150" lvl="3" indent="-342900">
              <a:buFont typeface="Courier New" pitchFamily="49" charset="0"/>
              <a:buChar char="o"/>
            </a:pPr>
            <a:r>
              <a:rPr lang="en-US" altLang="en-US" sz="2400" b="1" dirty="0">
                <a:latin typeface="Trebuchet MS"/>
              </a:rPr>
              <a:t>myocardial infarction (propranolol)</a:t>
            </a:r>
            <a:endParaRPr lang="en-US" altLang="en-US" sz="2400" b="1" dirty="0"/>
          </a:p>
        </p:txBody>
      </p:sp>
      <p:pic>
        <p:nvPicPr>
          <p:cNvPr id="5" name="Picture 6" descr="This Picture Describes about the Antiarrhythmic Drugs—Uses">
            <a:extLst>
              <a:ext uri="{FF2B5EF4-FFF2-40B4-BE49-F238E27FC236}">
                <a16:creationId xmlns:a16="http://schemas.microsoft.com/office/drawing/2014/main" id="{6A16C3C8-871E-414E-AD4D-B706E6717A1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69152" y="1133856"/>
            <a:ext cx="2974848" cy="573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71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0"/>
            <a:ext cx="9375648" cy="1243584"/>
          </a:xfrm>
        </p:spPr>
        <p:txBody>
          <a:bodyPr>
            <a:normAutofit/>
          </a:bodyPr>
          <a:lstStyle/>
          <a:p>
            <a:r>
              <a:rPr lang="en-US" altLang="en-US" dirty="0">
                <a:latin typeface="Trebuchet MS"/>
              </a:rPr>
              <a:t>Antiarrhythmic Drugs—</a:t>
            </a:r>
            <a:r>
              <a:rPr lang="en-US" altLang="en-US" dirty="0">
                <a:latin typeface="Trebuchet MS"/>
                <a:cs typeface="Trebuchet MS" pitchFamily="34" charset="0"/>
              </a:rPr>
              <a:t>Adverse Reactions #1</a:t>
            </a:r>
            <a:endParaRPr lang="en-IN" dirty="0"/>
          </a:p>
        </p:txBody>
      </p:sp>
      <p:sp>
        <p:nvSpPr>
          <p:cNvPr id="3" name="Content Placeholder 2"/>
          <p:cNvSpPr>
            <a:spLocks noGrp="1"/>
          </p:cNvSpPr>
          <p:nvPr>
            <p:ph sz="half" idx="1"/>
          </p:nvPr>
        </p:nvSpPr>
        <p:spPr>
          <a:xfrm>
            <a:off x="0" y="1146048"/>
            <a:ext cx="6156960" cy="5711952"/>
          </a:xfrm>
        </p:spPr>
        <p:txBody>
          <a:bodyPr/>
          <a:lstStyle/>
          <a:p>
            <a:r>
              <a:rPr lang="en-US" altLang="en-US" sz="4800" b="1" dirty="0">
                <a:cs typeface="Trebuchet MS" pitchFamily="34" charset="0"/>
              </a:rPr>
              <a:t>Central Nervous System Reactions: </a:t>
            </a:r>
          </a:p>
          <a:p>
            <a:pPr marL="966787" lvl="1" indent="-342900"/>
            <a:r>
              <a:rPr lang="en-US" altLang="en-US" sz="4400" b="1" dirty="0">
                <a:latin typeface="Trebuchet MS"/>
              </a:rPr>
              <a:t>Lightheadedness</a:t>
            </a:r>
          </a:p>
          <a:p>
            <a:pPr marL="966787" lvl="1" indent="-342900"/>
            <a:r>
              <a:rPr lang="en-US" altLang="en-US" sz="4400" b="1" dirty="0">
                <a:latin typeface="Trebuchet MS"/>
              </a:rPr>
              <a:t>Weakness</a:t>
            </a:r>
          </a:p>
          <a:p>
            <a:pPr marL="966787" lvl="1" indent="-342900"/>
            <a:r>
              <a:rPr lang="en-US" altLang="en-US" sz="4400" b="1" dirty="0">
                <a:latin typeface="Trebuchet MS"/>
              </a:rPr>
              <a:t>Somnolence</a:t>
            </a:r>
          </a:p>
          <a:p>
            <a:endParaRPr lang="en-IN" sz="2800" dirty="0"/>
          </a:p>
        </p:txBody>
      </p:sp>
      <p:pic>
        <p:nvPicPr>
          <p:cNvPr id="5" name="Content Placeholder 4" descr="This Picture Describes about the Antiarrhythmic Drugs—Adverse Reactions ">
            <a:extLst>
              <a:ext uri="{FF2B5EF4-FFF2-40B4-BE49-F238E27FC236}">
                <a16:creationId xmlns:a16="http://schemas.microsoft.com/office/drawing/2014/main" id="{D43CE4D4-7F40-4A1F-98D0-4BB6298AEBF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56960" y="1146048"/>
            <a:ext cx="2987040" cy="571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6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0"/>
            <a:ext cx="9326880" cy="1194816"/>
          </a:xfrm>
        </p:spPr>
        <p:txBody>
          <a:bodyPr>
            <a:normAutofit/>
          </a:bodyPr>
          <a:lstStyle/>
          <a:p>
            <a:r>
              <a:rPr lang="en-US" altLang="en-US" dirty="0">
                <a:latin typeface="Trebuchet MS"/>
              </a:rPr>
              <a:t>Antiarrhythmic Drugs—</a:t>
            </a:r>
            <a:r>
              <a:rPr lang="en-US" altLang="en-US" dirty="0">
                <a:latin typeface="Trebuchet MS"/>
                <a:cs typeface="Trebuchet MS" pitchFamily="34" charset="0"/>
              </a:rPr>
              <a:t>Adverse Reactions #2</a:t>
            </a:r>
            <a:endParaRPr lang="en-IN" dirty="0"/>
          </a:p>
        </p:txBody>
      </p:sp>
      <p:sp>
        <p:nvSpPr>
          <p:cNvPr id="3" name="Content Placeholder 2"/>
          <p:cNvSpPr>
            <a:spLocks noGrp="1"/>
          </p:cNvSpPr>
          <p:nvPr>
            <p:ph sz="half" idx="1"/>
          </p:nvPr>
        </p:nvSpPr>
        <p:spPr>
          <a:xfrm>
            <a:off x="1" y="1194816"/>
            <a:ext cx="6144767" cy="5663184"/>
          </a:xfrm>
        </p:spPr>
        <p:txBody>
          <a:bodyPr/>
          <a:lstStyle/>
          <a:p>
            <a:r>
              <a:rPr lang="en-US" altLang="en-US" sz="5400" b="1" dirty="0">
                <a:cs typeface="Trebuchet MS" pitchFamily="34" charset="0"/>
              </a:rPr>
              <a:t>Cardiovascular System Reactions: </a:t>
            </a:r>
          </a:p>
          <a:p>
            <a:pPr marL="966787" lvl="1" indent="-342900"/>
            <a:r>
              <a:rPr lang="en-US" altLang="en-US" sz="4400" b="1" dirty="0">
                <a:latin typeface="Trebuchet MS"/>
              </a:rPr>
              <a:t>Hypotension</a:t>
            </a:r>
          </a:p>
          <a:p>
            <a:pPr marL="966787" lvl="1" indent="-342900"/>
            <a:r>
              <a:rPr lang="en-US" altLang="en-US" sz="4400" b="1" dirty="0">
                <a:latin typeface="Trebuchet MS"/>
              </a:rPr>
              <a:t>Arrhythmias</a:t>
            </a:r>
          </a:p>
          <a:p>
            <a:pPr marL="966787" lvl="1" indent="-342900"/>
            <a:r>
              <a:rPr lang="en-US" altLang="en-US" sz="4400" b="1" dirty="0">
                <a:latin typeface="Trebuchet MS"/>
              </a:rPr>
              <a:t>Bradycardia</a:t>
            </a:r>
          </a:p>
          <a:p>
            <a:endParaRPr lang="en-IN" sz="2800" dirty="0"/>
          </a:p>
        </p:txBody>
      </p:sp>
      <p:pic>
        <p:nvPicPr>
          <p:cNvPr id="5" name="Picture 2" descr="This Picture Describes about the Antiarrhythmic Drugs—Adverse Reactions ">
            <a:extLst>
              <a:ext uri="{FF2B5EF4-FFF2-40B4-BE49-F238E27FC236}">
                <a16:creationId xmlns:a16="http://schemas.microsoft.com/office/drawing/2014/main" id="{225DB5E1-F389-43E3-AD4B-2382D3DB534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44768" y="1194816"/>
            <a:ext cx="2999232" cy="566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88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 y="0"/>
            <a:ext cx="9375648" cy="1231392"/>
          </a:xfrm>
        </p:spPr>
        <p:txBody>
          <a:bodyPr>
            <a:normAutofit/>
          </a:bodyPr>
          <a:lstStyle/>
          <a:p>
            <a:r>
              <a:rPr lang="en-US" altLang="en-US" dirty="0">
                <a:latin typeface="Trebuchet MS"/>
              </a:rPr>
              <a:t>Antiarrhythmic Drugs—</a:t>
            </a:r>
            <a:r>
              <a:rPr lang="en-US" altLang="en-US" dirty="0">
                <a:latin typeface="Trebuchet MS"/>
                <a:cs typeface="Trebuchet MS" pitchFamily="34" charset="0"/>
              </a:rPr>
              <a:t>Adverse Reactions #3</a:t>
            </a:r>
            <a:endParaRPr lang="en-IN" dirty="0"/>
          </a:p>
        </p:txBody>
      </p:sp>
      <p:sp>
        <p:nvSpPr>
          <p:cNvPr id="3" name="Content Placeholder 2"/>
          <p:cNvSpPr>
            <a:spLocks noGrp="1"/>
          </p:cNvSpPr>
          <p:nvPr>
            <p:ph sz="half" idx="1"/>
          </p:nvPr>
        </p:nvSpPr>
        <p:spPr>
          <a:xfrm>
            <a:off x="1" y="1154285"/>
            <a:ext cx="9143998" cy="2503315"/>
          </a:xfrm>
        </p:spPr>
        <p:txBody>
          <a:bodyPr/>
          <a:lstStyle/>
          <a:p>
            <a:r>
              <a:rPr lang="en-US" altLang="en-US" sz="4000" b="1" dirty="0">
                <a:cs typeface="Trebuchet MS" pitchFamily="34" charset="0"/>
              </a:rPr>
              <a:t>Other Reactions: </a:t>
            </a:r>
          </a:p>
          <a:p>
            <a:pPr marL="966787" lvl="1" indent="-342900"/>
            <a:r>
              <a:rPr lang="en-US" altLang="en-US" sz="3600" b="1" dirty="0">
                <a:latin typeface="Trebuchet MS"/>
              </a:rPr>
              <a:t>Urinary retention</a:t>
            </a:r>
          </a:p>
          <a:p>
            <a:pPr marL="966787" lvl="1" indent="-342900"/>
            <a:r>
              <a:rPr lang="en-US" altLang="en-US" sz="3600" b="1" dirty="0">
                <a:latin typeface="Trebuchet MS"/>
              </a:rPr>
              <a:t>Local inflammation</a:t>
            </a:r>
          </a:p>
          <a:p>
            <a:endParaRPr lang="en-IN" sz="2800" dirty="0"/>
          </a:p>
        </p:txBody>
      </p:sp>
      <p:pic>
        <p:nvPicPr>
          <p:cNvPr id="5" name="Picture 2" descr="This Picture Describes about the Antiarrhythmic Drugs—Adverse Reactions ">
            <a:extLst>
              <a:ext uri="{FF2B5EF4-FFF2-40B4-BE49-F238E27FC236}">
                <a16:creationId xmlns:a16="http://schemas.microsoft.com/office/drawing/2014/main" id="{9BE73E8A-DD22-41D1-A0DA-1A55161E8852}"/>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1" y="3169920"/>
            <a:ext cx="9144000" cy="372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10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7008"/>
          </a:xfrm>
        </p:spPr>
        <p:txBody>
          <a:bodyPr>
            <a:normAutofit fontScale="90000"/>
          </a:bodyPr>
          <a:lstStyle/>
          <a:p>
            <a:r>
              <a:rPr lang="en-US" altLang="en-US" sz="4000" b="1" dirty="0">
                <a:latin typeface="Trebuchet MS"/>
              </a:rPr>
              <a:t>Antiarrhythmic Drugs—</a:t>
            </a:r>
            <a:r>
              <a:rPr lang="en-US" altLang="en-US" sz="4000" b="1" dirty="0">
                <a:latin typeface="Trebuchet MS"/>
                <a:cs typeface="Trebuchet MS" pitchFamily="34" charset="0"/>
              </a:rPr>
              <a:t>Contraindications</a:t>
            </a:r>
            <a:endParaRPr lang="en-IN" sz="4000" b="1" dirty="0"/>
          </a:p>
        </p:txBody>
      </p:sp>
      <p:sp>
        <p:nvSpPr>
          <p:cNvPr id="3" name="Content Placeholder 2"/>
          <p:cNvSpPr>
            <a:spLocks noGrp="1"/>
          </p:cNvSpPr>
          <p:nvPr>
            <p:ph sz="half" idx="1"/>
          </p:nvPr>
        </p:nvSpPr>
        <p:spPr>
          <a:xfrm>
            <a:off x="0" y="996736"/>
            <a:ext cx="6254496" cy="5751536"/>
          </a:xfrm>
        </p:spPr>
        <p:txBody>
          <a:bodyPr>
            <a:normAutofit fontScale="92500" lnSpcReduction="20000"/>
          </a:bodyPr>
          <a:lstStyle/>
          <a:p>
            <a:pPr eaLnBrk="1" hangingPunct="1"/>
            <a:r>
              <a:rPr lang="en-US" altLang="en-US" sz="3200" b="1" dirty="0">
                <a:cs typeface="Trebuchet MS" pitchFamily="34" charset="0"/>
              </a:rPr>
              <a:t>Contraindicated in clients with:</a:t>
            </a:r>
            <a:endParaRPr lang="en-US" altLang="en-US" sz="3200" b="1" dirty="0"/>
          </a:p>
          <a:p>
            <a:pPr lvl="1" eaLnBrk="1" hangingPunct="1"/>
            <a:r>
              <a:rPr lang="en-US" altLang="en-US" sz="2800" b="1" dirty="0">
                <a:latin typeface="Trebuchet MS"/>
              </a:rPr>
              <a:t>known hypersensitivity to the drugs</a:t>
            </a:r>
          </a:p>
          <a:p>
            <a:pPr lvl="1"/>
            <a:r>
              <a:rPr lang="en-US" altLang="en-US" sz="2800" b="1" dirty="0">
                <a:latin typeface="Trebuchet MS"/>
              </a:rPr>
              <a:t>pregnancy (pregnancy category D) and lactation</a:t>
            </a:r>
          </a:p>
          <a:p>
            <a:pPr lvl="1"/>
            <a:r>
              <a:rPr lang="en-US" altLang="en-US" sz="2800" b="1" dirty="0">
                <a:latin typeface="Trebuchet MS"/>
              </a:rPr>
              <a:t>second- or third-degree AV block (if no pacemaker)</a:t>
            </a:r>
          </a:p>
          <a:p>
            <a:pPr lvl="1"/>
            <a:r>
              <a:rPr lang="en-US" altLang="en-US" sz="2800" b="1" dirty="0">
                <a:latin typeface="Trebuchet MS"/>
              </a:rPr>
              <a:t>severe heart failure</a:t>
            </a:r>
          </a:p>
          <a:p>
            <a:pPr lvl="1"/>
            <a:r>
              <a:rPr lang="en-US" altLang="en-US" sz="2800" b="1" dirty="0">
                <a:latin typeface="Trebuchet MS"/>
              </a:rPr>
              <a:t>aortic stenosis</a:t>
            </a:r>
          </a:p>
          <a:p>
            <a:pPr lvl="1"/>
            <a:r>
              <a:rPr lang="en-US" altLang="en-US" sz="2800" b="1" dirty="0">
                <a:latin typeface="Trebuchet MS"/>
              </a:rPr>
              <a:t>hypotension</a:t>
            </a:r>
          </a:p>
          <a:p>
            <a:pPr lvl="1"/>
            <a:r>
              <a:rPr lang="en-US" altLang="en-US" sz="2800" b="1" dirty="0">
                <a:latin typeface="Trebuchet MS"/>
              </a:rPr>
              <a:t>cardiogenic shock</a:t>
            </a:r>
          </a:p>
          <a:p>
            <a:pPr lvl="1"/>
            <a:r>
              <a:rPr lang="en-US" altLang="en-US" sz="2800" b="1" dirty="0">
                <a:latin typeface="Trebuchet MS"/>
              </a:rPr>
              <a:t>myasthenia gravis or systemic lupus erythematosus (quinidine)</a:t>
            </a:r>
          </a:p>
        </p:txBody>
      </p:sp>
      <p:pic>
        <p:nvPicPr>
          <p:cNvPr id="5" name="Picture 2" descr="This Picture Describes about the Antiarrhythmic Drugs—Contraindica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254496" y="1207008"/>
            <a:ext cx="2889504" cy="565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56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2095"/>
          </a:xfrm>
        </p:spPr>
        <p:txBody>
          <a:bodyPr>
            <a:normAutofit/>
          </a:bodyPr>
          <a:lstStyle/>
          <a:p>
            <a:r>
              <a:rPr lang="en-US" altLang="en-US" sz="6600" b="1" dirty="0">
                <a:cs typeface="Trebuchet MS" pitchFamily="34" charset="0"/>
              </a:rPr>
              <a:t>Learning Objectives #2</a:t>
            </a:r>
            <a:endParaRPr lang="en-IN" sz="6600" b="1" dirty="0"/>
          </a:p>
        </p:txBody>
      </p:sp>
      <p:sp>
        <p:nvSpPr>
          <p:cNvPr id="3" name="Content Placeholder 2"/>
          <p:cNvSpPr>
            <a:spLocks noGrp="1"/>
          </p:cNvSpPr>
          <p:nvPr>
            <p:ph idx="1"/>
          </p:nvPr>
        </p:nvSpPr>
        <p:spPr>
          <a:xfrm>
            <a:off x="0" y="1047405"/>
            <a:ext cx="9144000" cy="5685904"/>
          </a:xfrm>
        </p:spPr>
        <p:txBody>
          <a:bodyPr>
            <a:normAutofit fontScale="92500"/>
          </a:bodyPr>
          <a:lstStyle/>
          <a:p>
            <a:pPr marL="457200" indent="-457200">
              <a:buFont typeface="+mj-lt"/>
              <a:buAutoNum type="arabicPeriod" startAt="5"/>
            </a:pPr>
            <a:r>
              <a:rPr lang="en-US" sz="3200" b="1" dirty="0"/>
              <a:t>Distinguish important preadministration and ongoing assessment activities the nurse should perform on the client taking a cardiotonic or antiarrhythmic drug.</a:t>
            </a:r>
          </a:p>
          <a:p>
            <a:pPr marL="457200" indent="-457200">
              <a:buFont typeface="+mj-lt"/>
              <a:buAutoNum type="arabicPeriod" startAt="5"/>
            </a:pPr>
            <a:r>
              <a:rPr lang="en-US" sz="3200" b="1" dirty="0"/>
              <a:t>List nursing diagnoses particular to a client taking a cardiotonic or antiarrhythmic drug.</a:t>
            </a:r>
          </a:p>
          <a:p>
            <a:pPr marL="457200" indent="-457200">
              <a:buFont typeface="+mj-lt"/>
              <a:buAutoNum type="arabicPeriod" startAt="5"/>
            </a:pPr>
            <a:r>
              <a:rPr lang="en-US" sz="3200" b="1" dirty="0"/>
              <a:t>Identify the symptoms of digitalis toxicity.</a:t>
            </a:r>
          </a:p>
          <a:p>
            <a:pPr marL="457200" indent="-457200">
              <a:buFont typeface="+mj-lt"/>
              <a:buAutoNum type="arabicPeriod" startAt="5"/>
            </a:pPr>
            <a:r>
              <a:rPr lang="en-US" sz="3200" b="1" dirty="0"/>
              <a:t>Examine ways to promote an optimal response to therapy, how to manage common adverse reactions, and important points to keep in mind when administering cardiotonic and antiarrhythmic drugs.</a:t>
            </a:r>
          </a:p>
        </p:txBody>
      </p:sp>
    </p:spTree>
    <p:extLst>
      <p:ext uri="{BB962C8B-B14F-4D97-AF65-F5344CB8AC3E}">
        <p14:creationId xmlns:p14="http://schemas.microsoft.com/office/powerpoint/2010/main" val="22689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1392"/>
          </a:xfrm>
        </p:spPr>
        <p:txBody>
          <a:bodyPr>
            <a:normAutofit fontScale="90000"/>
          </a:bodyPr>
          <a:lstStyle/>
          <a:p>
            <a:r>
              <a:rPr lang="en-US" altLang="en-US" sz="4000" b="1" dirty="0">
                <a:latin typeface="Trebuchet MS"/>
              </a:rPr>
              <a:t>Antiarrhythmic Drugs—</a:t>
            </a:r>
            <a:r>
              <a:rPr lang="en-US" altLang="en-US" sz="4000" b="1" dirty="0">
                <a:latin typeface="Trebuchet MS"/>
                <a:cs typeface="Trebuchet MS" pitchFamily="34" charset="0"/>
              </a:rPr>
              <a:t>Precautions</a:t>
            </a:r>
            <a:endParaRPr lang="en-IN" sz="4000" b="1" dirty="0"/>
          </a:p>
        </p:txBody>
      </p:sp>
      <p:sp>
        <p:nvSpPr>
          <p:cNvPr id="3" name="Content Placeholder 2"/>
          <p:cNvSpPr>
            <a:spLocks noGrp="1"/>
          </p:cNvSpPr>
          <p:nvPr>
            <p:ph sz="half" idx="1"/>
          </p:nvPr>
        </p:nvSpPr>
        <p:spPr>
          <a:xfrm>
            <a:off x="1" y="1002792"/>
            <a:ext cx="6352031" cy="5736336"/>
          </a:xfrm>
        </p:spPr>
        <p:txBody>
          <a:bodyPr>
            <a:normAutofit/>
          </a:bodyPr>
          <a:lstStyle/>
          <a:p>
            <a:pPr eaLnBrk="1" hangingPunct="1"/>
            <a:r>
              <a:rPr lang="en-US" altLang="en-US" sz="3200" b="1" dirty="0">
                <a:cs typeface="Trebuchet MS" pitchFamily="34" charset="0"/>
              </a:rPr>
              <a:t>Used cautiously in clients with:</a:t>
            </a:r>
          </a:p>
          <a:p>
            <a:pPr marL="804545">
              <a:buFont typeface="Courier New" pitchFamily="49" charset="0"/>
              <a:buChar char="o"/>
            </a:pPr>
            <a:r>
              <a:rPr lang="en-US" altLang="en-US" sz="2800" b="1" dirty="0"/>
              <a:t>hepatic disease</a:t>
            </a:r>
          </a:p>
          <a:p>
            <a:pPr marL="804545">
              <a:buFont typeface="Courier New" pitchFamily="49" charset="0"/>
              <a:buChar char="o"/>
            </a:pPr>
            <a:r>
              <a:rPr lang="en-US" altLang="en-US" sz="2800" b="1" dirty="0"/>
              <a:t>electrolyte disturbances</a:t>
            </a:r>
          </a:p>
          <a:p>
            <a:pPr marL="804545">
              <a:buFont typeface="Courier New" pitchFamily="49" charset="0"/>
              <a:buChar char="o"/>
            </a:pPr>
            <a:r>
              <a:rPr lang="en-US" altLang="en-US" sz="2800" b="1" dirty="0"/>
              <a:t>heart failure (quinidine, flecainide, and disopyramide)</a:t>
            </a:r>
          </a:p>
          <a:p>
            <a:pPr marL="804545">
              <a:buFont typeface="Courier New" pitchFamily="49" charset="0"/>
              <a:buChar char="o"/>
            </a:pPr>
            <a:r>
              <a:rPr lang="en-US" altLang="en-US" sz="2800" b="1" dirty="0"/>
              <a:t>renal impairment</a:t>
            </a:r>
          </a:p>
          <a:p>
            <a:pPr marL="804545">
              <a:buFont typeface="Courier New" pitchFamily="49" charset="0"/>
              <a:buChar char="o"/>
            </a:pPr>
            <a:r>
              <a:rPr lang="en-US" altLang="en-US" sz="2800" b="1" dirty="0"/>
              <a:t>pregnancy or lactation</a:t>
            </a:r>
          </a:p>
          <a:p>
            <a:pPr marL="804545">
              <a:buFont typeface="Courier New" pitchFamily="49" charset="0"/>
              <a:buChar char="o"/>
            </a:pPr>
            <a:r>
              <a:rPr lang="en-US" altLang="en-US" sz="2800" b="1" dirty="0"/>
              <a:t>myasthenia gravis, urinary retention, glaucoma, or prostate enlargement (disopyramide)</a:t>
            </a:r>
          </a:p>
        </p:txBody>
      </p:sp>
      <p:pic>
        <p:nvPicPr>
          <p:cNvPr id="5" name="Picture 2" descr="This Picture Describes about the Antiarrhythmic Drugs—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56959" y="1231392"/>
            <a:ext cx="2987040" cy="562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11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7968"/>
          </a:xfrm>
        </p:spPr>
        <p:txBody>
          <a:bodyPr>
            <a:normAutofit fontScale="90000"/>
          </a:bodyPr>
          <a:lstStyle/>
          <a:p>
            <a:r>
              <a:rPr lang="en-US" altLang="en-US" sz="4000" b="1" dirty="0">
                <a:latin typeface="Trebuchet MS"/>
              </a:rPr>
              <a:t>Antiarrhythmic Drugs—</a:t>
            </a:r>
            <a:r>
              <a:rPr lang="en-US" altLang="en-US" sz="4000" b="1" dirty="0" err="1">
                <a:latin typeface="Trebuchet MS"/>
                <a:cs typeface="Trebuchet MS" pitchFamily="34" charset="0"/>
              </a:rPr>
              <a:t>InteractionS</a:t>
            </a:r>
            <a:endParaRPr lang="en-IN" sz="4000" b="1" dirty="0"/>
          </a:p>
        </p:txBody>
      </p:sp>
      <p:pic>
        <p:nvPicPr>
          <p:cNvPr id="5" name="Content Placeholder 4" descr="This Picture Describes about the Antiarrhythmic Drugs—Interactions (Example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146743"/>
            <a:ext cx="9144000" cy="5851465"/>
          </a:xfrm>
        </p:spPr>
      </p:pic>
      <p:sp>
        <p:nvSpPr>
          <p:cNvPr id="4" name="Content Placeholder 3"/>
          <p:cNvSpPr>
            <a:spLocks noGrp="1"/>
          </p:cNvSpPr>
          <p:nvPr>
            <p:ph sz="half" idx="2"/>
          </p:nvPr>
        </p:nvSpPr>
        <p:spPr>
          <a:xfrm>
            <a:off x="0" y="5954506"/>
            <a:ext cx="8958263" cy="343055"/>
          </a:xfrm>
        </p:spPr>
        <p:txBody>
          <a:bodyPr>
            <a:normAutofit fontScale="55000" lnSpcReduction="20000"/>
          </a:bodyPr>
          <a:lstStyle/>
          <a:p>
            <a:pPr marL="0" indent="0">
              <a:buNone/>
            </a:pPr>
            <a:r>
              <a:rPr lang="en-US" dirty="0"/>
              <a:t>*See table 37.1 for more interactions of antiarrhythmics</a:t>
            </a:r>
          </a:p>
          <a:p>
            <a:pPr marL="0" indent="0">
              <a:buNone/>
            </a:pPr>
            <a:endParaRPr lang="en-IN" dirty="0"/>
          </a:p>
        </p:txBody>
      </p:sp>
    </p:spTree>
    <p:extLst>
      <p:ext uri="{BB962C8B-B14F-4D97-AF65-F5344CB8AC3E}">
        <p14:creationId xmlns:p14="http://schemas.microsoft.com/office/powerpoint/2010/main" val="1715867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3584"/>
          </a:xfrm>
        </p:spPr>
        <p:txBody>
          <a:bodyPr>
            <a:normAutofit fontScale="90000"/>
          </a:bodyPr>
          <a:lstStyle/>
          <a:p>
            <a:r>
              <a:rPr lang="en-US" altLang="en-US" sz="4000" b="1" dirty="0">
                <a:latin typeface="Trebuchet MS"/>
                <a:cs typeface="Trebuchet MS" pitchFamily="34" charset="0"/>
              </a:rPr>
              <a:t>Nursing Process—Client Receiving a Cardiotonic Drug—Digoxin #1</a:t>
            </a:r>
            <a:endParaRPr lang="en-IN" sz="4000" b="1" dirty="0"/>
          </a:p>
        </p:txBody>
      </p:sp>
      <p:sp>
        <p:nvSpPr>
          <p:cNvPr id="3" name="Content Placeholder 2"/>
          <p:cNvSpPr>
            <a:spLocks noGrp="1"/>
          </p:cNvSpPr>
          <p:nvPr>
            <p:ph sz="half" idx="1"/>
          </p:nvPr>
        </p:nvSpPr>
        <p:spPr>
          <a:xfrm>
            <a:off x="0" y="999744"/>
            <a:ext cx="9085008" cy="5748528"/>
          </a:xfrm>
        </p:spPr>
        <p:txBody>
          <a:bodyPr>
            <a:normAutofit/>
          </a:bodyPr>
          <a:lstStyle/>
          <a:p>
            <a:pPr eaLnBrk="1" hangingPunct="1"/>
            <a:r>
              <a:rPr lang="en-US" altLang="en-US" sz="2400" b="1" dirty="0">
                <a:cs typeface="Trebuchet MS" pitchFamily="34" charset="0"/>
              </a:rPr>
              <a:t>Pre-administration Assessment</a:t>
            </a:r>
          </a:p>
          <a:p>
            <a:pPr eaLnBrk="1" hangingPunct="1"/>
            <a:r>
              <a:rPr lang="en-US" altLang="en-US" sz="2400" b="1" dirty="0">
                <a:cs typeface="Trebuchet MS" pitchFamily="34" charset="0"/>
              </a:rPr>
              <a:t>Objective Data</a:t>
            </a:r>
          </a:p>
          <a:p>
            <a:pPr marL="1085850" lvl="1" indent="-342900"/>
            <a:r>
              <a:rPr lang="en-US" altLang="en-US" sz="2200" b="1" dirty="0">
                <a:latin typeface="Trebuchet MS"/>
              </a:rPr>
              <a:t>Vital signs</a:t>
            </a:r>
          </a:p>
          <a:p>
            <a:pPr marL="1085850" lvl="1" indent="-342900"/>
            <a:r>
              <a:rPr lang="en-US" altLang="en-US" sz="2200" b="1" dirty="0">
                <a:latin typeface="Trebuchet MS"/>
              </a:rPr>
              <a:t>Inspect physical appearance, noting skin color, temperature, and jugular vein distention</a:t>
            </a:r>
          </a:p>
          <a:p>
            <a:pPr marL="1085850" lvl="1" indent="-342900"/>
            <a:r>
              <a:rPr lang="en-US" altLang="en-US" sz="2200" b="1" dirty="0">
                <a:latin typeface="Trebuchet MS"/>
              </a:rPr>
              <a:t>Auscultate the lungs for unusual sounds</a:t>
            </a:r>
          </a:p>
          <a:p>
            <a:pPr marL="1085850" lvl="1" indent="-342900"/>
            <a:r>
              <a:rPr lang="en-US" altLang="en-US" sz="2200" b="1" dirty="0">
                <a:latin typeface="Trebuchet MS"/>
              </a:rPr>
              <a:t>Inspect sputum and note the appearance</a:t>
            </a:r>
          </a:p>
          <a:p>
            <a:pPr marL="1085850" lvl="1" indent="-342900"/>
            <a:r>
              <a:rPr lang="en-US" altLang="en-US" sz="2200" b="1" dirty="0">
                <a:latin typeface="Trebuchet MS"/>
              </a:rPr>
              <a:t>Palpate for pedal pulses and peripheral edema</a:t>
            </a:r>
          </a:p>
          <a:p>
            <a:pPr marL="1085850" lvl="1" indent="-342900"/>
            <a:r>
              <a:rPr lang="en-US" altLang="en-US" sz="2200" b="1" dirty="0">
                <a:latin typeface="Trebuchet MS"/>
              </a:rPr>
              <a:t>Weigh the client</a:t>
            </a:r>
          </a:p>
          <a:p>
            <a:pPr marL="1085850" lvl="1" indent="-342900"/>
            <a:r>
              <a:rPr lang="en-US" altLang="en-US" sz="2200" b="1" dirty="0">
                <a:latin typeface="Trebuchet MS"/>
              </a:rPr>
              <a:t>Lab tests: ECG, renal and hepatic </a:t>
            </a:r>
          </a:p>
          <a:p>
            <a:pPr marL="1433513" lvl="1" indent="-342900"/>
            <a:r>
              <a:rPr lang="en-US" altLang="en-US" sz="2200" b="1" dirty="0">
                <a:latin typeface="Trebuchet MS"/>
              </a:rPr>
              <a:t>function tests, CBC, serum </a:t>
            </a:r>
          </a:p>
          <a:p>
            <a:pPr marL="1433513" lvl="1" indent="-342900"/>
            <a:r>
              <a:rPr lang="en-US" altLang="en-US" sz="2200" b="1" dirty="0">
                <a:latin typeface="Trebuchet MS"/>
              </a:rPr>
              <a:t>electrolytes</a:t>
            </a:r>
          </a:p>
        </p:txBody>
      </p:sp>
      <p:pic>
        <p:nvPicPr>
          <p:cNvPr id="5" name="Picture 2" descr="This Picture Describes about the Nursing Process—Client Receiving a Cardiotonic Drug—Digoxin ">
            <a:extLst>
              <a:ext uri="{FF2B5EF4-FFF2-40B4-BE49-F238E27FC236}">
                <a16:creationId xmlns:a16="http://schemas.microsoft.com/office/drawing/2014/main" id="{82351DC9-40CB-4207-AB15-6778D2883AB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53912" y="4742688"/>
            <a:ext cx="2990088" cy="211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99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4816"/>
          </a:xfrm>
        </p:spPr>
        <p:txBody>
          <a:bodyPr>
            <a:normAutofit fontScale="90000"/>
          </a:bodyPr>
          <a:lstStyle/>
          <a:p>
            <a:r>
              <a:rPr lang="en-US" altLang="en-US" sz="4000" b="1" dirty="0">
                <a:latin typeface="Trebuchet MS"/>
                <a:cs typeface="Trebuchet MS" pitchFamily="34" charset="0"/>
              </a:rPr>
              <a:t>Nursing Process—Client Receiving a Cardiotonic Drug—Digoxin #2</a:t>
            </a:r>
            <a:endParaRPr lang="en-IN" sz="4000" b="1" dirty="0"/>
          </a:p>
        </p:txBody>
      </p:sp>
      <p:sp>
        <p:nvSpPr>
          <p:cNvPr id="3" name="Content Placeholder 2"/>
          <p:cNvSpPr>
            <a:spLocks noGrp="1"/>
          </p:cNvSpPr>
          <p:nvPr>
            <p:ph sz="half" idx="1"/>
          </p:nvPr>
        </p:nvSpPr>
        <p:spPr>
          <a:xfrm>
            <a:off x="1" y="451104"/>
            <a:ext cx="6486144" cy="6406896"/>
          </a:xfrm>
        </p:spPr>
        <p:txBody>
          <a:bodyPr/>
          <a:lstStyle/>
          <a:p>
            <a:pPr eaLnBrk="1" hangingPunct="1"/>
            <a:r>
              <a:rPr lang="en-US" altLang="en-US" sz="3200" b="1" dirty="0">
                <a:cs typeface="Trebuchet MS" pitchFamily="34" charset="0"/>
              </a:rPr>
              <a:t>Pre-administration Assessment</a:t>
            </a:r>
          </a:p>
          <a:p>
            <a:pPr eaLnBrk="1" hangingPunct="1"/>
            <a:r>
              <a:rPr lang="en-US" altLang="en-US" sz="3200" b="1" dirty="0">
                <a:cs typeface="Trebuchet MS" pitchFamily="34" charset="0"/>
              </a:rPr>
              <a:t>Subjective Data</a:t>
            </a:r>
            <a:endParaRPr lang="en-US" sz="3200" b="1" dirty="0"/>
          </a:p>
          <a:p>
            <a:pPr marL="1085850" lvl="1" indent="-342900"/>
            <a:r>
              <a:rPr lang="en-US" altLang="en-US" sz="3200" b="1" dirty="0">
                <a:latin typeface="Trebuchet MS"/>
              </a:rPr>
              <a:t>History of cardiac episodes</a:t>
            </a:r>
          </a:p>
          <a:p>
            <a:pPr marL="1085850" lvl="1" indent="-342900"/>
            <a:r>
              <a:rPr lang="en-US" altLang="en-US" sz="3200" b="1" dirty="0">
                <a:latin typeface="Trebuchet MS"/>
              </a:rPr>
              <a:t>Pain assessment if experiencing pain</a:t>
            </a:r>
          </a:p>
          <a:p>
            <a:pPr marL="1085850" lvl="1" indent="-342900"/>
            <a:r>
              <a:rPr lang="en-US" altLang="en-US" sz="3200" b="1" dirty="0">
                <a:latin typeface="Trebuchet MS"/>
              </a:rPr>
              <a:t>Medical/family history</a:t>
            </a:r>
          </a:p>
          <a:p>
            <a:pPr marL="1085850" lvl="1" indent="-342900"/>
            <a:r>
              <a:rPr lang="en-US" altLang="en-US" sz="3200" b="1" dirty="0">
                <a:latin typeface="Trebuchet MS"/>
              </a:rPr>
              <a:t>Current list of all drugs and supplements taken</a:t>
            </a:r>
          </a:p>
        </p:txBody>
      </p:sp>
      <p:pic>
        <p:nvPicPr>
          <p:cNvPr id="5" name="Picture 2" descr="This Picture Describes about the Nursing Process—Client Receiving a Cardiotonic Drug—Digoxin ">
            <a:extLst>
              <a:ext uri="{FF2B5EF4-FFF2-40B4-BE49-F238E27FC236}">
                <a16:creationId xmlns:a16="http://schemas.microsoft.com/office/drawing/2014/main" id="{CDCEE306-70AC-44BB-BA48-E0ED5ED81BF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56960" y="3133344"/>
            <a:ext cx="2987040" cy="372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5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3584"/>
          </a:xfrm>
        </p:spPr>
        <p:txBody>
          <a:bodyPr>
            <a:normAutofit fontScale="90000"/>
          </a:bodyPr>
          <a:lstStyle/>
          <a:p>
            <a:r>
              <a:rPr lang="en-US" altLang="en-US" sz="4000" b="1" dirty="0">
                <a:latin typeface="Trebuchet MS"/>
                <a:cs typeface="Trebuchet MS" pitchFamily="34" charset="0"/>
              </a:rPr>
              <a:t>Nursing Process—Client Receiving a Cardiotonic Drug—Digoxin #3</a:t>
            </a:r>
            <a:endParaRPr lang="en-IN" sz="4000" b="1" dirty="0"/>
          </a:p>
        </p:txBody>
      </p:sp>
      <p:sp>
        <p:nvSpPr>
          <p:cNvPr id="3" name="Content Placeholder 2"/>
          <p:cNvSpPr>
            <a:spLocks noGrp="1"/>
          </p:cNvSpPr>
          <p:nvPr>
            <p:ph sz="half" idx="1"/>
          </p:nvPr>
        </p:nvSpPr>
        <p:spPr>
          <a:xfrm>
            <a:off x="-102371" y="1009841"/>
            <a:ext cx="6242304" cy="5689663"/>
          </a:xfrm>
        </p:spPr>
        <p:txBody>
          <a:bodyPr/>
          <a:lstStyle/>
          <a:p>
            <a:pPr eaLnBrk="1" hangingPunct="1"/>
            <a:r>
              <a:rPr lang="en-US" altLang="en-US" sz="2600" b="1" dirty="0">
                <a:cs typeface="Trebuchet MS" pitchFamily="34" charset="0"/>
              </a:rPr>
              <a:t>Ongoing Assessment</a:t>
            </a:r>
            <a:endParaRPr lang="en-US" altLang="en-US" sz="2600" b="1" dirty="0">
              <a:latin typeface="Trebuchet MS"/>
            </a:endParaRPr>
          </a:p>
          <a:p>
            <a:pPr lvl="1"/>
            <a:r>
              <a:rPr lang="en-US" altLang="en-US" sz="2400" b="1" dirty="0">
                <a:latin typeface="Trebuchet MS"/>
              </a:rPr>
              <a:t>Before administering each dose of a cardiotonic, the nurse takes the apical pulse rate for 60 seconds and records it in the designated area on the chart or the medication administration record</a:t>
            </a:r>
          </a:p>
          <a:p>
            <a:pPr lvl="1"/>
            <a:r>
              <a:rPr lang="en-US" altLang="en-US" sz="2400" b="1" dirty="0">
                <a:latin typeface="Trebuchet MS"/>
              </a:rPr>
              <a:t>Pulse rate below 60 bpm and above 100 bpm in adults: withhold the drug and inform the primary healthcare provider</a:t>
            </a:r>
          </a:p>
          <a:p>
            <a:pPr lvl="1"/>
            <a:r>
              <a:rPr lang="en-US" altLang="en-US" sz="2400" b="1" dirty="0">
                <a:latin typeface="Trebuchet MS"/>
              </a:rPr>
              <a:t>For pediatric clients: withhold the drug if the child’s pulse rate is below 70 bpm or below 90 bpm in an infant</a:t>
            </a:r>
          </a:p>
        </p:txBody>
      </p:sp>
      <p:pic>
        <p:nvPicPr>
          <p:cNvPr id="5" name="Picture 2" descr="This Picture Describes about the Nursing Process—Client Receiving a Cardiotonic Drug—Digoxin ">
            <a:extLst>
              <a:ext uri="{FF2B5EF4-FFF2-40B4-BE49-F238E27FC236}">
                <a16:creationId xmlns:a16="http://schemas.microsoft.com/office/drawing/2014/main" id="{501E731E-0370-4005-B9DA-477FE942EF52}"/>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39933" y="1168337"/>
            <a:ext cx="3004067" cy="568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437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3584"/>
          </a:xfrm>
        </p:spPr>
        <p:txBody>
          <a:bodyPr>
            <a:normAutofit fontScale="90000"/>
          </a:bodyPr>
          <a:lstStyle/>
          <a:p>
            <a:r>
              <a:rPr lang="en-US" altLang="en-US" sz="4000" b="1" dirty="0">
                <a:latin typeface="Trebuchet MS"/>
                <a:cs typeface="Trebuchet MS" pitchFamily="34" charset="0"/>
              </a:rPr>
              <a:t>Nursing Process—Client Receiving a Cardiotonic Drug—Digoxin #4</a:t>
            </a:r>
            <a:endParaRPr lang="en-IN" sz="4000" b="1" dirty="0"/>
          </a:p>
        </p:txBody>
      </p:sp>
      <p:sp>
        <p:nvSpPr>
          <p:cNvPr id="3" name="Content Placeholder 2"/>
          <p:cNvSpPr>
            <a:spLocks noGrp="1"/>
          </p:cNvSpPr>
          <p:nvPr>
            <p:ph sz="half" idx="1"/>
          </p:nvPr>
        </p:nvSpPr>
        <p:spPr>
          <a:xfrm>
            <a:off x="0" y="1146049"/>
            <a:ext cx="9143999" cy="2743200"/>
          </a:xfrm>
        </p:spPr>
        <p:txBody>
          <a:bodyPr>
            <a:normAutofit lnSpcReduction="10000"/>
          </a:bodyPr>
          <a:lstStyle/>
          <a:p>
            <a:pPr eaLnBrk="1" hangingPunct="1"/>
            <a:r>
              <a:rPr lang="en-US" altLang="en-US" sz="2600" b="1" dirty="0">
                <a:cs typeface="Trebuchet MS" pitchFamily="34" charset="0"/>
              </a:rPr>
              <a:t>Ongoing Assessment</a:t>
            </a:r>
            <a:endParaRPr lang="en-US" altLang="en-US" sz="2600" b="1" dirty="0">
              <a:latin typeface="Trebuchet MS"/>
            </a:endParaRPr>
          </a:p>
          <a:p>
            <a:pPr lvl="1"/>
            <a:r>
              <a:rPr lang="en-US" altLang="en-US" sz="2500" b="1" dirty="0">
                <a:latin typeface="Trebuchet MS"/>
              </a:rPr>
              <a:t>Weigh the client daily and measure intake and output</a:t>
            </a:r>
          </a:p>
          <a:p>
            <a:pPr lvl="1"/>
            <a:r>
              <a:rPr lang="en-US" altLang="en-US" sz="2500" b="1" dirty="0">
                <a:latin typeface="Trebuchet MS"/>
              </a:rPr>
              <a:t>Auscultate the lungs for crackles and assess for peripheral edema</a:t>
            </a:r>
          </a:p>
          <a:p>
            <a:pPr lvl="1"/>
            <a:r>
              <a:rPr lang="en-US" altLang="en-US" sz="2500" b="1" dirty="0">
                <a:latin typeface="Trebuchet MS"/>
              </a:rPr>
              <a:t>Assess serum electrolyte levels for signs of hypokalemia, hypomagnesemia, or hypercalcemia</a:t>
            </a:r>
          </a:p>
        </p:txBody>
      </p:sp>
      <p:pic>
        <p:nvPicPr>
          <p:cNvPr id="5" name="Picture 2" descr="This Picture Describes about the Nursing Process—Client Receiving a Cardiotonic Drug—Digoxin ">
            <a:extLst>
              <a:ext uri="{FF2B5EF4-FFF2-40B4-BE49-F238E27FC236}">
                <a16:creationId xmlns:a16="http://schemas.microsoft.com/office/drawing/2014/main" id="{C7A3B607-1EDA-492D-BE16-613A430C8D32}"/>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3889249"/>
            <a:ext cx="9143999" cy="296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863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7968"/>
          </a:xfrm>
        </p:spPr>
        <p:txBody>
          <a:bodyPr>
            <a:normAutofit fontScale="90000"/>
          </a:bodyPr>
          <a:lstStyle/>
          <a:p>
            <a:r>
              <a:rPr lang="en-US" altLang="en-US" sz="4000" b="1" dirty="0">
                <a:latin typeface="Trebuchet MS"/>
                <a:cs typeface="Trebuchet MS" pitchFamily="34" charset="0"/>
              </a:rPr>
              <a:t>Nursing Process—Client Receiving a Cardiotonic Drug—Digoxin #5</a:t>
            </a:r>
            <a:endParaRPr lang="en-IN" sz="4000" b="1" dirty="0"/>
          </a:p>
        </p:txBody>
      </p:sp>
      <p:sp>
        <p:nvSpPr>
          <p:cNvPr id="3" name="Content Placeholder 2"/>
          <p:cNvSpPr>
            <a:spLocks noGrp="1"/>
          </p:cNvSpPr>
          <p:nvPr>
            <p:ph idx="1"/>
          </p:nvPr>
        </p:nvSpPr>
        <p:spPr>
          <a:xfrm>
            <a:off x="0" y="999744"/>
            <a:ext cx="9144000" cy="5699760"/>
          </a:xfrm>
        </p:spPr>
        <p:txBody>
          <a:bodyPr/>
          <a:lstStyle/>
          <a:p>
            <a:pPr eaLnBrk="1" hangingPunct="1"/>
            <a:r>
              <a:rPr lang="en-US" altLang="en-US" sz="4000" b="1" dirty="0">
                <a:cs typeface="Trebuchet MS" pitchFamily="34" charset="0"/>
              </a:rPr>
              <a:t>Nursing Diagnosis</a:t>
            </a:r>
          </a:p>
          <a:p>
            <a:pPr lvl="1"/>
            <a:r>
              <a:rPr lang="en-US" altLang="en-US" sz="3600" b="1" dirty="0">
                <a:latin typeface="Trebuchet MS"/>
              </a:rPr>
              <a:t>Malnutrition Risk related to anorexia, nausea, vomiting</a:t>
            </a:r>
          </a:p>
          <a:p>
            <a:pPr lvl="1"/>
            <a:r>
              <a:rPr lang="en-US" altLang="en-US" sz="3600" b="1" dirty="0">
                <a:latin typeface="Trebuchet MS"/>
              </a:rPr>
              <a:t>Activity Intolerance related to weakness and drowsiness</a:t>
            </a:r>
          </a:p>
          <a:p>
            <a:pPr lvl="1"/>
            <a:r>
              <a:rPr lang="en-US" altLang="en-US" sz="3600" b="1" dirty="0">
                <a:latin typeface="Trebuchet MS"/>
              </a:rPr>
              <a:t>Injury Risk related to dizziness, lightheadedness</a:t>
            </a:r>
          </a:p>
        </p:txBody>
      </p:sp>
    </p:spTree>
    <p:extLst>
      <p:ext uri="{BB962C8B-B14F-4D97-AF65-F5344CB8AC3E}">
        <p14:creationId xmlns:p14="http://schemas.microsoft.com/office/powerpoint/2010/main" val="906231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3584"/>
          </a:xfrm>
        </p:spPr>
        <p:txBody>
          <a:bodyPr>
            <a:normAutofit fontScale="90000"/>
          </a:bodyPr>
          <a:lstStyle/>
          <a:p>
            <a:r>
              <a:rPr lang="en-US" altLang="en-US" sz="4000" b="1" dirty="0">
                <a:latin typeface="Trebuchet MS"/>
                <a:cs typeface="Trebuchet MS" pitchFamily="34" charset="0"/>
              </a:rPr>
              <a:t>Nursing Process—Client Receiving a Cardiotonic Drug—Digoxin #6</a:t>
            </a:r>
            <a:endParaRPr lang="en-IN" sz="4000" b="1" dirty="0"/>
          </a:p>
        </p:txBody>
      </p:sp>
      <p:sp>
        <p:nvSpPr>
          <p:cNvPr id="3" name="Content Placeholder 2"/>
          <p:cNvSpPr>
            <a:spLocks noGrp="1"/>
          </p:cNvSpPr>
          <p:nvPr>
            <p:ph idx="1"/>
          </p:nvPr>
        </p:nvSpPr>
        <p:spPr>
          <a:xfrm>
            <a:off x="0" y="987552"/>
            <a:ext cx="9144000" cy="5724144"/>
          </a:xfrm>
        </p:spPr>
        <p:txBody>
          <a:bodyPr/>
          <a:lstStyle/>
          <a:p>
            <a:pPr eaLnBrk="1" hangingPunct="1"/>
            <a:r>
              <a:rPr lang="en-US" altLang="en-US" sz="4000" b="1" dirty="0">
                <a:cs typeface="Trebuchet MS" pitchFamily="34" charset="0"/>
              </a:rPr>
              <a:t>Planning</a:t>
            </a:r>
          </a:p>
          <a:p>
            <a:pPr lvl="1"/>
            <a:r>
              <a:rPr lang="en-US" altLang="en-US" sz="3600" b="1" dirty="0">
                <a:latin typeface="Trebuchet MS"/>
              </a:rPr>
              <a:t>Expected client outcomes depend on the reason for administration of the drug but include:</a:t>
            </a:r>
          </a:p>
          <a:p>
            <a:pPr lvl="2" eaLnBrk="1" hangingPunct="1"/>
            <a:r>
              <a:rPr lang="en-US" altLang="en-US" sz="3600" b="1" dirty="0">
                <a:latin typeface="Trebuchet MS"/>
              </a:rPr>
              <a:t>Optimal response to therapy</a:t>
            </a:r>
          </a:p>
          <a:p>
            <a:pPr lvl="2" eaLnBrk="1" hangingPunct="1"/>
            <a:r>
              <a:rPr lang="en-US" altLang="en-US" sz="3600" b="1" dirty="0">
                <a:latin typeface="Trebuchet MS"/>
              </a:rPr>
              <a:t>Management of adverse drug reactions</a:t>
            </a:r>
          </a:p>
          <a:p>
            <a:pPr lvl="2" eaLnBrk="1" hangingPunct="1"/>
            <a:r>
              <a:rPr lang="en-US" altLang="en-US" sz="3600" b="1" dirty="0">
                <a:latin typeface="Trebuchet MS"/>
              </a:rPr>
              <a:t>Confidence in an understanding of the prescribed medication regimen</a:t>
            </a:r>
          </a:p>
        </p:txBody>
      </p:sp>
    </p:spTree>
    <p:extLst>
      <p:ext uri="{BB962C8B-B14F-4D97-AF65-F5344CB8AC3E}">
        <p14:creationId xmlns:p14="http://schemas.microsoft.com/office/powerpoint/2010/main" val="1889684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207008"/>
          </a:xfrm>
        </p:spPr>
        <p:txBody>
          <a:bodyPr>
            <a:normAutofit fontScale="90000"/>
          </a:bodyPr>
          <a:lstStyle/>
          <a:p>
            <a:r>
              <a:rPr lang="en-US" altLang="en-US" sz="4000" b="1" dirty="0">
                <a:latin typeface="Trebuchet MS"/>
                <a:cs typeface="Trebuchet MS" pitchFamily="34" charset="0"/>
              </a:rPr>
              <a:t>Nursing Process—Client Receiving a Cardiotonic Drug—Digoxin #7</a:t>
            </a:r>
            <a:endParaRPr lang="en-IN" sz="4000" b="1" dirty="0"/>
          </a:p>
        </p:txBody>
      </p:sp>
      <p:sp>
        <p:nvSpPr>
          <p:cNvPr id="3" name="Content Placeholder 2"/>
          <p:cNvSpPr>
            <a:spLocks noGrp="1"/>
          </p:cNvSpPr>
          <p:nvPr>
            <p:ph sz="half" idx="1"/>
          </p:nvPr>
        </p:nvSpPr>
        <p:spPr>
          <a:xfrm>
            <a:off x="0" y="962093"/>
            <a:ext cx="6254496" cy="5737411"/>
          </a:xfrm>
        </p:spPr>
        <p:txBody>
          <a:bodyPr/>
          <a:lstStyle/>
          <a:p>
            <a:pPr eaLnBrk="1" hangingPunct="1"/>
            <a:r>
              <a:rPr lang="en-US" altLang="en-US" sz="2800" b="1" dirty="0">
                <a:cs typeface="Trebuchet MS" pitchFamily="34" charset="0"/>
              </a:rPr>
              <a:t>Implementation</a:t>
            </a:r>
          </a:p>
          <a:p>
            <a:pPr lvl="1"/>
            <a:r>
              <a:rPr lang="en-US" altLang="en-US" sz="2400" b="1" dirty="0"/>
              <a:t>Promoting Optimal Response to Therapy</a:t>
            </a:r>
          </a:p>
          <a:p>
            <a:pPr lvl="2"/>
            <a:r>
              <a:rPr lang="en-US" altLang="en-US" sz="2400" b="1" dirty="0"/>
              <a:t>Monitor serum levels of digoxin closely; drawn immediately before the next dose or 6 to 8 hours after the last dose (therapeutic levels = 0.8 to 2 ng/mL)</a:t>
            </a:r>
          </a:p>
          <a:p>
            <a:pPr lvl="2"/>
            <a:r>
              <a:rPr lang="en-US" altLang="en-US" sz="2400" b="1" dirty="0"/>
              <a:t>Monitor for signs of toxicity in frail elderly clients (toxicity = greater than 2 ng/mL)</a:t>
            </a:r>
          </a:p>
          <a:p>
            <a:pPr lvl="2"/>
            <a:r>
              <a:rPr lang="en-US" altLang="en-US" sz="2400" b="1" dirty="0"/>
              <a:t>Monitor periodic ECGs, serum electrolytes, and hepatic and renal function tests</a:t>
            </a:r>
          </a:p>
        </p:txBody>
      </p:sp>
      <p:pic>
        <p:nvPicPr>
          <p:cNvPr id="5" name="Picture 2" descr="This Picture Describes about the Nursing Process—Client Receiving a Cardiotonic Drug—Digoxin ">
            <a:extLst>
              <a:ext uri="{FF2B5EF4-FFF2-40B4-BE49-F238E27FC236}">
                <a16:creationId xmlns:a16="http://schemas.microsoft.com/office/drawing/2014/main" id="{4F195830-2662-44EF-B332-4EBFBEE385D6}"/>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254496" y="1120589"/>
            <a:ext cx="2889503" cy="573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978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3584"/>
          </a:xfrm>
        </p:spPr>
        <p:txBody>
          <a:bodyPr>
            <a:normAutofit fontScale="90000"/>
          </a:bodyPr>
          <a:lstStyle/>
          <a:p>
            <a:r>
              <a:rPr lang="en-US" altLang="en-US" sz="4000" b="1" dirty="0">
                <a:latin typeface="Trebuchet MS"/>
                <a:cs typeface="Trebuchet MS" pitchFamily="34" charset="0"/>
              </a:rPr>
              <a:t>Nursing Process—Client Receiving a Cardiotonic Drug—Digoxin #8</a:t>
            </a:r>
            <a:endParaRPr lang="en-IN" sz="4000" b="1" dirty="0"/>
          </a:p>
        </p:txBody>
      </p:sp>
      <p:sp>
        <p:nvSpPr>
          <p:cNvPr id="3" name="Content Placeholder 2"/>
          <p:cNvSpPr>
            <a:spLocks noGrp="1"/>
          </p:cNvSpPr>
          <p:nvPr>
            <p:ph idx="1"/>
          </p:nvPr>
        </p:nvSpPr>
        <p:spPr>
          <a:xfrm>
            <a:off x="0" y="999744"/>
            <a:ext cx="9144000" cy="5748528"/>
          </a:xfrm>
        </p:spPr>
        <p:txBody>
          <a:bodyPr>
            <a:normAutofit/>
          </a:bodyPr>
          <a:lstStyle/>
          <a:p>
            <a:pPr eaLnBrk="1" hangingPunct="1"/>
            <a:r>
              <a:rPr lang="en-US" altLang="en-US" sz="3000" b="1" dirty="0">
                <a:cs typeface="Trebuchet MS" pitchFamily="34" charset="0"/>
              </a:rPr>
              <a:t>Implementation</a:t>
            </a:r>
          </a:p>
          <a:p>
            <a:pPr lvl="1"/>
            <a:r>
              <a:rPr lang="en-US" altLang="en-US" sz="2800" b="1" dirty="0"/>
              <a:t>Promoting Optimal Response to Therapy</a:t>
            </a:r>
          </a:p>
          <a:p>
            <a:pPr lvl="2"/>
            <a:r>
              <a:rPr lang="en-US" altLang="en-US" sz="2800" b="1" dirty="0"/>
              <a:t>Monitor clients on diuretics for hypokalemia</a:t>
            </a:r>
          </a:p>
          <a:p>
            <a:pPr lvl="2"/>
            <a:r>
              <a:rPr lang="en-US" altLang="en-US" sz="2800" b="1" dirty="0"/>
              <a:t>Monitor clients in the ICU for hypomagnesemia</a:t>
            </a:r>
          </a:p>
          <a:p>
            <a:pPr lvl="2"/>
            <a:r>
              <a:rPr lang="en-US" altLang="en-US" sz="2800" b="1" dirty="0"/>
              <a:t>When giving a cardiotonic via IV, administer slowly (over at least 5 minutes); assess administration site for redness and infiltration</a:t>
            </a:r>
          </a:p>
          <a:p>
            <a:pPr lvl="2"/>
            <a:r>
              <a:rPr lang="en-US" altLang="en-US" sz="2800" b="1" dirty="0"/>
              <a:t>Oral tablets and capsules can be given without regard to meals or fluids; tablets can be crushed and mixed with meals; do not alternate between capsules and tablets </a:t>
            </a:r>
          </a:p>
        </p:txBody>
      </p:sp>
    </p:spTree>
    <p:extLst>
      <p:ext uri="{BB962C8B-B14F-4D97-AF65-F5344CB8AC3E}">
        <p14:creationId xmlns:p14="http://schemas.microsoft.com/office/powerpoint/2010/main" val="335472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Picture Describes about the Heart Failure"/>
          <p:cNvSpPr>
            <a:spLocks noGrp="1"/>
          </p:cNvSpPr>
          <p:nvPr>
            <p:ph type="title"/>
          </p:nvPr>
        </p:nvSpPr>
        <p:spPr>
          <a:xfrm>
            <a:off x="0" y="0"/>
            <a:ext cx="9144000" cy="1163782"/>
          </a:xfrm>
        </p:spPr>
        <p:txBody>
          <a:bodyPr>
            <a:normAutofit/>
          </a:bodyPr>
          <a:lstStyle/>
          <a:p>
            <a:r>
              <a:rPr lang="en-US" altLang="en-US" sz="6600" b="1" dirty="0">
                <a:cs typeface="Trebuchet MS" pitchFamily="34" charset="0"/>
              </a:rPr>
              <a:t>Heart Failure</a:t>
            </a:r>
            <a:endParaRPr lang="en-IN" sz="6600" b="1" dirty="0"/>
          </a:p>
        </p:txBody>
      </p:sp>
      <p:sp>
        <p:nvSpPr>
          <p:cNvPr id="3" name="Content Placeholder 2"/>
          <p:cNvSpPr>
            <a:spLocks noGrp="1"/>
          </p:cNvSpPr>
          <p:nvPr>
            <p:ph sz="half" idx="1"/>
          </p:nvPr>
        </p:nvSpPr>
        <p:spPr>
          <a:xfrm>
            <a:off x="0" y="1176250"/>
            <a:ext cx="4937760" cy="5681748"/>
          </a:xfrm>
        </p:spPr>
        <p:txBody>
          <a:bodyPr/>
          <a:lstStyle/>
          <a:p>
            <a:r>
              <a:rPr lang="en-US" sz="4000" b="1" dirty="0"/>
              <a:t>Heart cannot pump enough blood to meet the tissue needs of the body, commonly called congestive heart failure</a:t>
            </a:r>
          </a:p>
          <a:p>
            <a:endParaRPr lang="en-IN" dirty="0"/>
          </a:p>
        </p:txBody>
      </p:sp>
      <p:pic>
        <p:nvPicPr>
          <p:cNvPr id="5" name="Picture 2" descr="This Picture Describes about the Heart Failure">
            <a:extLst>
              <a:ext uri="{FF2B5EF4-FFF2-40B4-BE49-F238E27FC236}">
                <a16:creationId xmlns:a16="http://schemas.microsoft.com/office/drawing/2014/main" id="{F663921A-665B-4861-8322-B8B97D796A4B}"/>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937760" y="1176250"/>
            <a:ext cx="4206240" cy="56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739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1392"/>
          </a:xfrm>
        </p:spPr>
        <p:txBody>
          <a:bodyPr>
            <a:normAutofit/>
          </a:bodyPr>
          <a:lstStyle/>
          <a:p>
            <a:r>
              <a:rPr lang="en-US" altLang="en-US" sz="3200" b="1" dirty="0">
                <a:latin typeface="Trebuchet MS"/>
                <a:cs typeface="Trebuchet MS" pitchFamily="34" charset="0"/>
              </a:rPr>
              <a:t>Nursing Process—Client Receiving a Cardiotonic Drug—Digoxin #9</a:t>
            </a:r>
            <a:endParaRPr lang="en-IN" sz="3200" b="1" dirty="0"/>
          </a:p>
        </p:txBody>
      </p:sp>
      <p:sp>
        <p:nvSpPr>
          <p:cNvPr id="3" name="Content Placeholder 2"/>
          <p:cNvSpPr>
            <a:spLocks noGrp="1"/>
          </p:cNvSpPr>
          <p:nvPr>
            <p:ph idx="1"/>
          </p:nvPr>
        </p:nvSpPr>
        <p:spPr>
          <a:xfrm>
            <a:off x="0" y="1024128"/>
            <a:ext cx="9144000" cy="5711952"/>
          </a:xfrm>
        </p:spPr>
        <p:txBody>
          <a:bodyPr>
            <a:normAutofit/>
          </a:bodyPr>
          <a:lstStyle/>
          <a:p>
            <a:pPr eaLnBrk="1" hangingPunct="1"/>
            <a:r>
              <a:rPr lang="en-US" altLang="en-US" sz="2800" b="1" dirty="0">
                <a:cs typeface="Trebuchet MS" pitchFamily="34" charset="0"/>
              </a:rPr>
              <a:t>Implementation</a:t>
            </a:r>
          </a:p>
          <a:p>
            <a:pPr lvl="1"/>
            <a:r>
              <a:rPr lang="en-US" altLang="en-US" sz="2800" b="1" dirty="0"/>
              <a:t>Monitoring and Managing Client Needs</a:t>
            </a:r>
          </a:p>
          <a:p>
            <a:pPr lvl="2"/>
            <a:r>
              <a:rPr lang="en-US" altLang="en-US" sz="2800" b="1" dirty="0">
                <a:latin typeface="Trebuchet MS"/>
              </a:rPr>
              <a:t>Malnutrition Risk</a:t>
            </a:r>
            <a:endParaRPr lang="en-US" altLang="en-US" sz="2800" b="1" dirty="0"/>
          </a:p>
          <a:p>
            <a:pPr lvl="3"/>
            <a:r>
              <a:rPr lang="en-US" altLang="en-US" sz="2400" b="1" dirty="0">
                <a:latin typeface="Trebuchet MS"/>
              </a:rPr>
              <a:t>Observation of the client for signs of digitalis toxicity such as anorexia, vomiting, and nausea </a:t>
            </a:r>
          </a:p>
          <a:p>
            <a:pPr lvl="3"/>
            <a:r>
              <a:rPr lang="en-US" altLang="en-US" sz="2400" b="1" dirty="0">
                <a:latin typeface="Trebuchet MS"/>
              </a:rPr>
              <a:t>Carefully consider any client complaint or comment, document, and report to provider</a:t>
            </a:r>
          </a:p>
          <a:p>
            <a:pPr lvl="3"/>
            <a:r>
              <a:rPr lang="en-US" altLang="en-US" sz="2400" b="1" dirty="0">
                <a:latin typeface="Trebuchet MS"/>
              </a:rPr>
              <a:t>If the nausea and anorexia is not resulting from toxicity, but from an adverse reaction to the drug, offer frequent small meals rather than large meals</a:t>
            </a:r>
          </a:p>
          <a:p>
            <a:pPr lvl="3"/>
            <a:r>
              <a:rPr lang="en-US" altLang="en-US" sz="2400" b="1" dirty="0">
                <a:latin typeface="Trebuchet MS"/>
              </a:rPr>
              <a:t>Restrict fluid at meals and 1 hour prior to meals</a:t>
            </a:r>
          </a:p>
          <a:p>
            <a:pPr lvl="3"/>
            <a:r>
              <a:rPr lang="en-US" altLang="en-US" sz="2400" b="1" dirty="0">
                <a:latin typeface="Trebuchet MS"/>
              </a:rPr>
              <a:t>Help the client maintain good oral hygiene</a:t>
            </a:r>
            <a:endParaRPr lang="en-IN" sz="2400" b="1" dirty="0"/>
          </a:p>
        </p:txBody>
      </p:sp>
    </p:spTree>
    <p:extLst>
      <p:ext uri="{BB962C8B-B14F-4D97-AF65-F5344CB8AC3E}">
        <p14:creationId xmlns:p14="http://schemas.microsoft.com/office/powerpoint/2010/main" val="1380890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16514"/>
          </a:xfrm>
        </p:spPr>
        <p:txBody>
          <a:bodyPr>
            <a:normAutofit fontScale="90000"/>
          </a:bodyPr>
          <a:lstStyle/>
          <a:p>
            <a:r>
              <a:rPr lang="en-US" altLang="en-US" sz="4000" b="1" dirty="0">
                <a:latin typeface="Trebuchet MS"/>
                <a:cs typeface="Trebuchet MS" pitchFamily="34" charset="0"/>
              </a:rPr>
              <a:t>Nursing Process—Client Receiving a Cardiotonic Drug—Digoxin #10</a:t>
            </a:r>
            <a:endParaRPr lang="en-IN" sz="4000" b="1" dirty="0"/>
          </a:p>
        </p:txBody>
      </p:sp>
      <p:sp>
        <p:nvSpPr>
          <p:cNvPr id="3" name="Content Placeholder 2"/>
          <p:cNvSpPr>
            <a:spLocks noGrp="1"/>
          </p:cNvSpPr>
          <p:nvPr>
            <p:ph sz="half" idx="1"/>
          </p:nvPr>
        </p:nvSpPr>
        <p:spPr>
          <a:xfrm>
            <a:off x="0" y="980575"/>
            <a:ext cx="6266688" cy="5743313"/>
          </a:xfrm>
        </p:spPr>
        <p:txBody>
          <a:bodyPr>
            <a:normAutofit/>
          </a:bodyPr>
          <a:lstStyle/>
          <a:p>
            <a:pPr eaLnBrk="1" hangingPunct="1"/>
            <a:r>
              <a:rPr lang="en-US" altLang="en-US" sz="2400" b="1" dirty="0">
                <a:cs typeface="Trebuchet MS" pitchFamily="34" charset="0"/>
              </a:rPr>
              <a:t>Implementation</a:t>
            </a:r>
          </a:p>
          <a:p>
            <a:pPr lvl="1"/>
            <a:r>
              <a:rPr lang="en-US" altLang="en-US" sz="2200" b="1" dirty="0"/>
              <a:t>Monitoring and Managing Client Needs</a:t>
            </a:r>
          </a:p>
          <a:p>
            <a:pPr lvl="2"/>
            <a:r>
              <a:rPr lang="en-US" altLang="en-US" sz="2200" b="1" dirty="0">
                <a:latin typeface="Trebuchet MS"/>
              </a:rPr>
              <a:t>Activity Intolerance</a:t>
            </a:r>
            <a:endParaRPr lang="en-US" altLang="en-US" sz="2200" b="1" dirty="0"/>
          </a:p>
          <a:p>
            <a:pPr lvl="3"/>
            <a:r>
              <a:rPr lang="en-US" altLang="en-US" sz="2200" b="1" dirty="0">
                <a:latin typeface="Trebuchet MS"/>
              </a:rPr>
              <a:t>Client may experience weakness and drowsiness as adverse reactions to digoxin</a:t>
            </a:r>
          </a:p>
          <a:p>
            <a:pPr lvl="3"/>
            <a:r>
              <a:rPr lang="en-US" altLang="en-US" sz="2200" b="1" dirty="0">
                <a:latin typeface="Trebuchet MS"/>
              </a:rPr>
              <a:t>Nurse plans a gradual increase in activities as tolerance increases and plans adequate rest periods throughout the day </a:t>
            </a:r>
          </a:p>
          <a:p>
            <a:pPr lvl="3"/>
            <a:r>
              <a:rPr lang="en-US" altLang="en-US" sz="2200" b="1" dirty="0">
                <a:latin typeface="Trebuchet MS"/>
              </a:rPr>
              <a:t>Nurse assists with activities and ambulation as necessary</a:t>
            </a:r>
          </a:p>
        </p:txBody>
      </p:sp>
      <p:pic>
        <p:nvPicPr>
          <p:cNvPr id="5" name="Content Placeholder 4" descr="This Picture Describes about the Nursing Process—Client Receiving a Cardiotonic Drug—Digoxin ">
            <a:extLst>
              <a:ext uri="{FF2B5EF4-FFF2-40B4-BE49-F238E27FC236}">
                <a16:creationId xmlns:a16="http://schemas.microsoft.com/office/drawing/2014/main" id="{8DCD5B14-4058-424A-9354-2CCDBB126AA5}"/>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81344" y="1207008"/>
            <a:ext cx="2962656" cy="565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2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5776"/>
          </a:xfrm>
        </p:spPr>
        <p:txBody>
          <a:bodyPr>
            <a:normAutofit/>
          </a:bodyPr>
          <a:lstStyle/>
          <a:p>
            <a:r>
              <a:rPr lang="en-US" altLang="en-US" b="1" dirty="0">
                <a:latin typeface="Trebuchet MS"/>
                <a:cs typeface="Trebuchet MS" pitchFamily="34" charset="0"/>
              </a:rPr>
              <a:t>Nursing Process—Client Receiving a Cardiotonic Drug—Digoxin #11</a:t>
            </a:r>
            <a:endParaRPr lang="en-IN" b="1" dirty="0"/>
          </a:p>
        </p:txBody>
      </p:sp>
      <p:sp>
        <p:nvSpPr>
          <p:cNvPr id="3" name="Content Placeholder 2"/>
          <p:cNvSpPr>
            <a:spLocks noGrp="1"/>
          </p:cNvSpPr>
          <p:nvPr>
            <p:ph idx="1"/>
          </p:nvPr>
        </p:nvSpPr>
        <p:spPr>
          <a:xfrm>
            <a:off x="0" y="685319"/>
            <a:ext cx="9144000" cy="6294601"/>
          </a:xfrm>
        </p:spPr>
        <p:txBody>
          <a:bodyPr>
            <a:normAutofit/>
          </a:bodyPr>
          <a:lstStyle/>
          <a:p>
            <a:pPr eaLnBrk="1" hangingPunct="1"/>
            <a:r>
              <a:rPr lang="en-US" altLang="en-US" sz="2800" b="1" dirty="0">
                <a:cs typeface="Trebuchet MS" pitchFamily="34" charset="0"/>
              </a:rPr>
              <a:t>Implementation</a:t>
            </a:r>
          </a:p>
          <a:p>
            <a:pPr lvl="1"/>
            <a:r>
              <a:rPr lang="en-US" altLang="en-US" sz="2400" b="1" dirty="0"/>
              <a:t>Potential Complication</a:t>
            </a:r>
          </a:p>
          <a:p>
            <a:pPr lvl="2"/>
            <a:r>
              <a:rPr lang="en-US" altLang="en-US" sz="2400" b="1" dirty="0">
                <a:latin typeface="Trebuchet MS"/>
              </a:rPr>
              <a:t>Digitalis Toxicity</a:t>
            </a:r>
            <a:endParaRPr lang="en-US" altLang="en-US" sz="2400" b="1" dirty="0"/>
          </a:p>
          <a:p>
            <a:pPr lvl="3"/>
            <a:r>
              <a:rPr lang="en-US" altLang="en-US" sz="2400" b="1" dirty="0">
                <a:latin typeface="Trebuchet MS"/>
              </a:rPr>
              <a:t>Observe for signs of digitalis toxicity and notify provider</a:t>
            </a:r>
          </a:p>
          <a:p>
            <a:pPr lvl="4"/>
            <a:r>
              <a:rPr lang="en-US" altLang="en-US" sz="2400" b="1" dirty="0">
                <a:latin typeface="Trebuchet MS"/>
              </a:rPr>
              <a:t>GI: anorexia, nausea, vomiting, diarrhea</a:t>
            </a:r>
          </a:p>
          <a:p>
            <a:pPr lvl="4"/>
            <a:r>
              <a:rPr lang="en-US" altLang="en-US" sz="2400" b="1" dirty="0">
                <a:latin typeface="Trebuchet MS"/>
              </a:rPr>
              <a:t>Muscular: weakness and lethargy</a:t>
            </a:r>
          </a:p>
          <a:p>
            <a:pPr lvl="4"/>
            <a:r>
              <a:rPr lang="en-US" altLang="en-US" sz="2400" b="1" dirty="0">
                <a:latin typeface="Trebuchet MS"/>
              </a:rPr>
              <a:t>CNS: headache, drowsiness, visual disturbances, confusion, disorientation, delirium</a:t>
            </a:r>
          </a:p>
          <a:p>
            <a:pPr lvl="4"/>
            <a:r>
              <a:rPr lang="en-US" altLang="en-US" sz="2400" b="1" dirty="0">
                <a:latin typeface="Trebuchet MS"/>
              </a:rPr>
              <a:t>Cardiac: changes in pulse rate or rhythm, ECG changes (bradycardia, tachycardia, premature ventricular contractions)</a:t>
            </a:r>
          </a:p>
        </p:txBody>
      </p:sp>
    </p:spTree>
    <p:extLst>
      <p:ext uri="{BB962C8B-B14F-4D97-AF65-F5344CB8AC3E}">
        <p14:creationId xmlns:p14="http://schemas.microsoft.com/office/powerpoint/2010/main" val="1104638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86"/>
            <a:ext cx="9144000" cy="1255470"/>
          </a:xfrm>
        </p:spPr>
        <p:txBody>
          <a:bodyPr>
            <a:normAutofit fontScale="90000"/>
          </a:bodyPr>
          <a:lstStyle/>
          <a:p>
            <a:r>
              <a:rPr lang="en-US" altLang="en-US" sz="4000" b="1" dirty="0">
                <a:latin typeface="Trebuchet MS"/>
                <a:cs typeface="Trebuchet MS" pitchFamily="34" charset="0"/>
              </a:rPr>
              <a:t>Nursing Process—Client Receiving a Cardiotonic Drug—Digoxin #12</a:t>
            </a:r>
            <a:endParaRPr lang="en-IN" sz="4000" b="1" dirty="0"/>
          </a:p>
        </p:txBody>
      </p:sp>
      <p:sp>
        <p:nvSpPr>
          <p:cNvPr id="3" name="Content Placeholder 2"/>
          <p:cNvSpPr>
            <a:spLocks noGrp="1"/>
          </p:cNvSpPr>
          <p:nvPr>
            <p:ph idx="1"/>
          </p:nvPr>
        </p:nvSpPr>
        <p:spPr>
          <a:xfrm>
            <a:off x="0" y="996020"/>
            <a:ext cx="9144000" cy="5642524"/>
          </a:xfrm>
        </p:spPr>
        <p:txBody>
          <a:bodyPr/>
          <a:lstStyle/>
          <a:p>
            <a:pPr eaLnBrk="1" hangingPunct="1"/>
            <a:r>
              <a:rPr lang="en-US" altLang="en-US" sz="4000" b="1" dirty="0">
                <a:cs typeface="Trebuchet MS" pitchFamily="34" charset="0"/>
              </a:rPr>
              <a:t>Implementation</a:t>
            </a:r>
          </a:p>
          <a:p>
            <a:pPr lvl="1"/>
            <a:r>
              <a:rPr lang="en-US" altLang="en-US" sz="3600" b="1" dirty="0"/>
              <a:t>Potential Complication</a:t>
            </a:r>
          </a:p>
          <a:p>
            <a:pPr lvl="2"/>
            <a:r>
              <a:rPr lang="en-US" altLang="en-US" sz="3400" b="1" dirty="0">
                <a:latin typeface="Trebuchet MS"/>
              </a:rPr>
              <a:t>Digitalis Toxicity</a:t>
            </a:r>
            <a:endParaRPr lang="en-US" altLang="en-US" sz="3400" b="1" dirty="0"/>
          </a:p>
          <a:p>
            <a:pPr lvl="3"/>
            <a:r>
              <a:rPr lang="en-US" altLang="en-US" sz="3200" b="1" dirty="0">
                <a:latin typeface="Trebuchet MS"/>
              </a:rPr>
              <a:t>Digoxin toxicity can be successfully treated by simply withdrawing the drug</a:t>
            </a:r>
          </a:p>
          <a:p>
            <a:pPr lvl="3"/>
            <a:r>
              <a:rPr lang="en-US" altLang="en-US" sz="3200" b="1" dirty="0">
                <a:latin typeface="Trebuchet MS"/>
              </a:rPr>
              <a:t>If severe bradycardia develops, the provider may order atropine</a:t>
            </a:r>
          </a:p>
        </p:txBody>
      </p:sp>
    </p:spTree>
    <p:extLst>
      <p:ext uri="{BB962C8B-B14F-4D97-AF65-F5344CB8AC3E}">
        <p14:creationId xmlns:p14="http://schemas.microsoft.com/office/powerpoint/2010/main" val="1777122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4815"/>
          </a:xfrm>
        </p:spPr>
        <p:txBody>
          <a:bodyPr>
            <a:normAutofit fontScale="90000"/>
          </a:bodyPr>
          <a:lstStyle/>
          <a:p>
            <a:r>
              <a:rPr lang="en-US" altLang="en-US" sz="4000" b="1" dirty="0">
                <a:latin typeface="Trebuchet MS"/>
                <a:cs typeface="Trebuchet MS" pitchFamily="34" charset="0"/>
              </a:rPr>
              <a:t>Nursing Process—Client Receiving a Cardiotonic Drug—Digoxin #13</a:t>
            </a:r>
            <a:endParaRPr lang="en-IN" sz="4000" b="1" dirty="0"/>
          </a:p>
        </p:txBody>
      </p:sp>
      <p:sp>
        <p:nvSpPr>
          <p:cNvPr id="3" name="Content Placeholder 2"/>
          <p:cNvSpPr>
            <a:spLocks noGrp="1"/>
          </p:cNvSpPr>
          <p:nvPr>
            <p:ph sz="half" idx="1"/>
          </p:nvPr>
        </p:nvSpPr>
        <p:spPr>
          <a:xfrm>
            <a:off x="0" y="983168"/>
            <a:ext cx="6327648" cy="5752912"/>
          </a:xfrm>
        </p:spPr>
        <p:txBody>
          <a:bodyPr>
            <a:normAutofit/>
          </a:bodyPr>
          <a:lstStyle/>
          <a:p>
            <a:pPr eaLnBrk="1" hangingPunct="1"/>
            <a:r>
              <a:rPr lang="en-US" altLang="en-US" sz="2200" b="1" dirty="0">
                <a:cs typeface="Trebuchet MS" pitchFamily="34" charset="0"/>
              </a:rPr>
              <a:t>Implementation</a:t>
            </a:r>
          </a:p>
          <a:p>
            <a:pPr lvl="1"/>
            <a:r>
              <a:rPr lang="en-US" altLang="en-US" sz="2200" b="1" dirty="0"/>
              <a:t>Monitoring and Managing Client Needs</a:t>
            </a:r>
          </a:p>
          <a:p>
            <a:pPr lvl="2"/>
            <a:r>
              <a:rPr lang="en-US" altLang="en-US" sz="2200" b="1" dirty="0">
                <a:latin typeface="Trebuchet MS"/>
              </a:rPr>
              <a:t>Injury Risk</a:t>
            </a:r>
            <a:endParaRPr lang="en-US" altLang="en-US" sz="2200" b="1" dirty="0"/>
          </a:p>
          <a:p>
            <a:pPr lvl="3"/>
            <a:r>
              <a:rPr lang="en-US" altLang="en-US" sz="2200" b="1" dirty="0">
                <a:latin typeface="Trebuchet MS"/>
              </a:rPr>
              <a:t>Hypotension and bradycardia from cardiotonic and antiarrhythmic drugs can cause dizziness and lightheadedness; orthostatic hypotension can occur</a:t>
            </a:r>
          </a:p>
          <a:p>
            <a:pPr lvl="3"/>
            <a:r>
              <a:rPr lang="en-US" altLang="en-US" sz="2200" b="1" dirty="0">
                <a:latin typeface="Trebuchet MS"/>
              </a:rPr>
              <a:t>Client is at risk of falls </a:t>
            </a:r>
          </a:p>
          <a:p>
            <a:pPr lvl="3"/>
            <a:r>
              <a:rPr lang="en-US" altLang="en-US" sz="2200" b="1" dirty="0">
                <a:latin typeface="Trebuchet MS"/>
              </a:rPr>
              <a:t>Assist clients not on complete bed rest to ambulate until symptoms subside</a:t>
            </a:r>
          </a:p>
          <a:p>
            <a:pPr lvl="3"/>
            <a:r>
              <a:rPr lang="en-US" altLang="en-US" sz="2200" b="1" dirty="0">
                <a:latin typeface="Trebuchet MS"/>
              </a:rPr>
              <a:t>Advise client to make position changes slowly</a:t>
            </a:r>
          </a:p>
        </p:txBody>
      </p:sp>
      <p:pic>
        <p:nvPicPr>
          <p:cNvPr id="5" name="Picture 2" descr="This Picture Describes about the Nursing Process—Client Receiving a Cardiotonic Drug—Digoxin ">
            <a:extLst>
              <a:ext uri="{FF2B5EF4-FFF2-40B4-BE49-F238E27FC236}">
                <a16:creationId xmlns:a16="http://schemas.microsoft.com/office/drawing/2014/main" id="{517BF33A-D3B5-437E-8AC7-2A96DCA69909}"/>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93536" y="1194815"/>
            <a:ext cx="2962656" cy="5663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447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536"/>
            <a:ext cx="9144000" cy="1280160"/>
          </a:xfrm>
        </p:spPr>
        <p:txBody>
          <a:bodyPr>
            <a:normAutofit fontScale="90000"/>
          </a:bodyPr>
          <a:lstStyle/>
          <a:p>
            <a:r>
              <a:rPr lang="en-US" altLang="en-US" sz="4000" b="1" dirty="0">
                <a:latin typeface="Trebuchet MS"/>
                <a:cs typeface="Trebuchet MS" pitchFamily="34" charset="0"/>
              </a:rPr>
              <a:t>Nursing Process—Client Receiving a Cardiotonic Drug—Digoxin #14</a:t>
            </a:r>
            <a:endParaRPr lang="en-IN" sz="4000" b="1" dirty="0"/>
          </a:p>
        </p:txBody>
      </p:sp>
      <p:sp>
        <p:nvSpPr>
          <p:cNvPr id="3" name="Content Placeholder 2"/>
          <p:cNvSpPr>
            <a:spLocks noGrp="1"/>
          </p:cNvSpPr>
          <p:nvPr>
            <p:ph sz="half" idx="1"/>
          </p:nvPr>
        </p:nvSpPr>
        <p:spPr>
          <a:xfrm>
            <a:off x="0" y="1030368"/>
            <a:ext cx="9144000" cy="3686175"/>
          </a:xfrm>
        </p:spPr>
        <p:txBody>
          <a:bodyPr/>
          <a:lstStyle/>
          <a:p>
            <a:pPr eaLnBrk="1" hangingPunct="1"/>
            <a:r>
              <a:rPr lang="en-US" altLang="en-US" sz="2600" b="1" dirty="0">
                <a:cs typeface="Trebuchet MS" pitchFamily="34" charset="0"/>
              </a:rPr>
              <a:t>Implementation—Educating the Client and Family</a:t>
            </a:r>
          </a:p>
          <a:p>
            <a:pPr lvl="1"/>
            <a:r>
              <a:rPr lang="en-US" altLang="en-US" sz="2400" b="1" dirty="0">
                <a:latin typeface="Trebuchet MS"/>
              </a:rPr>
              <a:t>The client and family must understand that the prescribed drug must be taken exactly as directed by the primary healthcare provider; same time each day; do not switch between caplets and tablets</a:t>
            </a:r>
          </a:p>
          <a:p>
            <a:pPr lvl="1"/>
            <a:r>
              <a:rPr lang="en-US" altLang="en-US" sz="2400" b="1" dirty="0">
                <a:latin typeface="Trebuchet MS"/>
              </a:rPr>
              <a:t>Show the client or a family member the correct technique for taking the pulse; take pulse before taking drug; do not take drug if pulse is less than 60 bmp or greater than 100 bpm </a:t>
            </a:r>
          </a:p>
        </p:txBody>
      </p:sp>
      <p:pic>
        <p:nvPicPr>
          <p:cNvPr id="5" name="Picture 2" descr="This Picture Describes about the Nursing Process—Client Receiving a Cardiotonic Drug—Digoxin ">
            <a:extLst>
              <a:ext uri="{FF2B5EF4-FFF2-40B4-BE49-F238E27FC236}">
                <a16:creationId xmlns:a16="http://schemas.microsoft.com/office/drawing/2014/main" id="{A5C93CB3-1B21-2746-9B2A-EFB450D1319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681728"/>
            <a:ext cx="9144000"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73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1392"/>
          </a:xfrm>
        </p:spPr>
        <p:txBody>
          <a:bodyPr>
            <a:normAutofit fontScale="90000"/>
          </a:bodyPr>
          <a:lstStyle/>
          <a:p>
            <a:r>
              <a:rPr lang="en-US" altLang="en-US" sz="4000" b="1" dirty="0">
                <a:latin typeface="Trebuchet MS"/>
                <a:cs typeface="Trebuchet MS" pitchFamily="34" charset="0"/>
              </a:rPr>
              <a:t>Nursing Process—Client Receiving a Cardiotonic Drug—Digoxin #15</a:t>
            </a:r>
            <a:endParaRPr lang="en-IN" sz="4000" b="1" dirty="0"/>
          </a:p>
        </p:txBody>
      </p:sp>
      <p:sp>
        <p:nvSpPr>
          <p:cNvPr id="3" name="Content Placeholder 2"/>
          <p:cNvSpPr>
            <a:spLocks noGrp="1"/>
          </p:cNvSpPr>
          <p:nvPr>
            <p:ph sz="half" idx="1"/>
          </p:nvPr>
        </p:nvSpPr>
        <p:spPr>
          <a:xfrm>
            <a:off x="0" y="1024128"/>
            <a:ext cx="6412992" cy="5711952"/>
          </a:xfrm>
        </p:spPr>
        <p:txBody>
          <a:bodyPr>
            <a:normAutofit/>
          </a:bodyPr>
          <a:lstStyle/>
          <a:p>
            <a:pPr eaLnBrk="1" hangingPunct="1"/>
            <a:r>
              <a:rPr lang="en-US" altLang="en-US" sz="2200" b="1" dirty="0">
                <a:cs typeface="Trebuchet MS" pitchFamily="34" charset="0"/>
              </a:rPr>
              <a:t>Implementation—Educating the Client and Family</a:t>
            </a:r>
          </a:p>
          <a:p>
            <a:pPr lvl="1"/>
            <a:r>
              <a:rPr lang="en-US" altLang="en-US" sz="2200" b="1" dirty="0">
                <a:latin typeface="Trebuchet MS"/>
              </a:rPr>
              <a:t>Teach the client to:</a:t>
            </a:r>
          </a:p>
          <a:p>
            <a:pPr lvl="2"/>
            <a:r>
              <a:rPr lang="en-US" altLang="en-US" sz="2100" b="1" dirty="0">
                <a:latin typeface="Trebuchet MS"/>
              </a:rPr>
              <a:t>keep a log of pulses taken prior to drug administration</a:t>
            </a:r>
          </a:p>
          <a:p>
            <a:pPr lvl="2"/>
            <a:r>
              <a:rPr lang="en-US" altLang="en-US" sz="2100" b="1" dirty="0">
                <a:latin typeface="Trebuchet MS"/>
              </a:rPr>
              <a:t>avoid nonprescription drugs unless their use has been approved by their provider</a:t>
            </a:r>
          </a:p>
          <a:p>
            <a:pPr lvl="2"/>
            <a:r>
              <a:rPr lang="en-US" altLang="en-US" sz="2100" b="1" dirty="0">
                <a:latin typeface="Trebuchet MS"/>
              </a:rPr>
              <a:t>contact the provider if adverse reactions develop</a:t>
            </a:r>
          </a:p>
          <a:p>
            <a:pPr lvl="2"/>
            <a:r>
              <a:rPr lang="en-US" altLang="en-US" sz="2100" b="1" dirty="0">
                <a:latin typeface="Trebuchet MS"/>
              </a:rPr>
              <a:t>carry medical identification describing disease process and drug regimen</a:t>
            </a:r>
          </a:p>
          <a:p>
            <a:pPr lvl="2"/>
            <a:r>
              <a:rPr lang="en-US" altLang="en-US" sz="2100" b="1" dirty="0">
                <a:latin typeface="Trebuchet MS"/>
              </a:rPr>
              <a:t>follow dietary recommendations</a:t>
            </a:r>
          </a:p>
          <a:p>
            <a:pPr lvl="2"/>
            <a:r>
              <a:rPr lang="en-US" altLang="en-US" sz="2100" b="1" dirty="0">
                <a:latin typeface="Trebuchet MS"/>
              </a:rPr>
              <a:t>use effective birth control (ivabradine)</a:t>
            </a:r>
          </a:p>
        </p:txBody>
      </p:sp>
      <p:pic>
        <p:nvPicPr>
          <p:cNvPr id="5" name="Content Placeholder 4" descr="This Picture Describes about the Nursing Process—Client Receiving a Cardiotonic Drug—Digoxin ">
            <a:extLst>
              <a:ext uri="{FF2B5EF4-FFF2-40B4-BE49-F238E27FC236}">
                <a16:creationId xmlns:a16="http://schemas.microsoft.com/office/drawing/2014/main" id="{C41DCF78-51F4-4B77-86D6-21A667F82EE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412992" y="1146048"/>
            <a:ext cx="2731008" cy="571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71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1392"/>
          </a:xfrm>
        </p:spPr>
        <p:txBody>
          <a:bodyPr>
            <a:normAutofit fontScale="90000"/>
          </a:bodyPr>
          <a:lstStyle/>
          <a:p>
            <a:r>
              <a:rPr lang="en-US" altLang="en-US" sz="4000" b="1" dirty="0">
                <a:latin typeface="Trebuchet MS"/>
                <a:cs typeface="Trebuchet MS" pitchFamily="34" charset="0"/>
              </a:rPr>
              <a:t>Nursing Process—Client Receiving a Cardiotonic Drug—Digoxin #16</a:t>
            </a:r>
            <a:endParaRPr lang="en-IN" sz="4000" b="1" dirty="0"/>
          </a:p>
        </p:txBody>
      </p:sp>
      <p:sp>
        <p:nvSpPr>
          <p:cNvPr id="3" name="Content Placeholder 2"/>
          <p:cNvSpPr>
            <a:spLocks noGrp="1"/>
          </p:cNvSpPr>
          <p:nvPr>
            <p:ph idx="1"/>
          </p:nvPr>
        </p:nvSpPr>
        <p:spPr>
          <a:xfrm>
            <a:off x="0" y="950976"/>
            <a:ext cx="9144000" cy="5724144"/>
          </a:xfrm>
        </p:spPr>
        <p:txBody>
          <a:bodyPr/>
          <a:lstStyle/>
          <a:p>
            <a:pPr eaLnBrk="1" hangingPunct="1"/>
            <a:r>
              <a:rPr lang="en-US" altLang="en-US" sz="3200" b="1" dirty="0">
                <a:cs typeface="Trebuchet MS" pitchFamily="34" charset="0"/>
              </a:rPr>
              <a:t>Evaluation</a:t>
            </a:r>
          </a:p>
          <a:p>
            <a:pPr lvl="1"/>
            <a:r>
              <a:rPr lang="en-US" altLang="en-US" sz="2800" b="1" dirty="0">
                <a:latin typeface="Trebuchet MS"/>
              </a:rPr>
              <a:t>Was the therapeutic effect achieved and is the heart beating more effectively? </a:t>
            </a:r>
          </a:p>
          <a:p>
            <a:pPr lvl="1"/>
            <a:r>
              <a:rPr lang="en-US" altLang="en-US" sz="2800" b="1" dirty="0">
                <a:latin typeface="Trebuchet MS"/>
              </a:rPr>
              <a:t>Were adverse reactions: identified, reported, and managed? </a:t>
            </a:r>
          </a:p>
          <a:p>
            <a:pPr lvl="2"/>
            <a:r>
              <a:rPr lang="en-US" altLang="en-US" sz="2600" b="1" dirty="0">
                <a:latin typeface="Trebuchet MS"/>
              </a:rPr>
              <a:t>Client maintains adequate nutrition status</a:t>
            </a:r>
          </a:p>
          <a:p>
            <a:pPr lvl="2"/>
            <a:r>
              <a:rPr lang="en-US" altLang="en-US" sz="2600" b="1" dirty="0">
                <a:latin typeface="Trebuchet MS"/>
              </a:rPr>
              <a:t>Client carries out activities of daily living</a:t>
            </a:r>
          </a:p>
          <a:p>
            <a:pPr lvl="2"/>
            <a:r>
              <a:rPr lang="en-US" altLang="en-US" sz="2600" b="1" dirty="0">
                <a:latin typeface="Trebuchet MS"/>
              </a:rPr>
              <a:t>No injury is evident</a:t>
            </a:r>
          </a:p>
          <a:p>
            <a:pPr lvl="1" eaLnBrk="1" hangingPunct="1"/>
            <a:r>
              <a:rPr lang="en-US" altLang="en-US" sz="2800" b="1" dirty="0">
                <a:latin typeface="Trebuchet MS"/>
              </a:rPr>
              <a:t>Did client and family express confidence and demonstrate understanding of drug regimen?</a:t>
            </a:r>
            <a:endParaRPr lang="en-US" altLang="en-US" sz="2800" b="1" dirty="0">
              <a:latin typeface="Trebuchet MS"/>
              <a:cs typeface="Calibri"/>
            </a:endParaRPr>
          </a:p>
        </p:txBody>
      </p:sp>
    </p:spTree>
    <p:extLst>
      <p:ext uri="{BB962C8B-B14F-4D97-AF65-F5344CB8AC3E}">
        <p14:creationId xmlns:p14="http://schemas.microsoft.com/office/powerpoint/2010/main" val="3386820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 y="0"/>
            <a:ext cx="9351264" cy="1243584"/>
          </a:xfrm>
        </p:spPr>
        <p:txBody>
          <a:bodyPr>
            <a:normAutofit/>
          </a:bodyPr>
          <a:lstStyle/>
          <a:p>
            <a:r>
              <a:rPr lang="en-US" sz="3600" b="1" dirty="0">
                <a:latin typeface="Trebuchet MS"/>
                <a:cs typeface="Trebuchet MS"/>
              </a:rPr>
              <a:t>Pharmacology in Practice Exercise #1</a:t>
            </a:r>
            <a:endParaRPr lang="en-IN" sz="3600" b="1" dirty="0"/>
          </a:p>
        </p:txBody>
      </p:sp>
      <p:sp>
        <p:nvSpPr>
          <p:cNvPr id="3" name="Content Placeholder 2"/>
          <p:cNvSpPr>
            <a:spLocks noGrp="1"/>
          </p:cNvSpPr>
          <p:nvPr>
            <p:ph sz="half" idx="1"/>
          </p:nvPr>
        </p:nvSpPr>
        <p:spPr>
          <a:xfrm>
            <a:off x="0" y="1177743"/>
            <a:ext cx="9144000" cy="5064561"/>
          </a:xfrm>
        </p:spPr>
        <p:txBody>
          <a:bodyPr>
            <a:normAutofit lnSpcReduction="10000"/>
          </a:bodyPr>
          <a:lstStyle/>
          <a:p>
            <a:r>
              <a:rPr lang="en-US" sz="3200" dirty="0">
                <a:latin typeface="Trebuchet MS"/>
              </a:rPr>
              <a:t>A client is diagnosed with heart failure and started on digoxin. The client informs the nurse that he is taking a benzodiazepine for anxiety. Which of the following interventions should the nurse implement?</a:t>
            </a:r>
          </a:p>
          <a:p>
            <a:pPr marL="457200" indent="-457200">
              <a:buAutoNum type="alphaLcParenR"/>
            </a:pPr>
            <a:r>
              <a:rPr lang="en-US" sz="3200" dirty="0">
                <a:latin typeface="Trebuchet MS"/>
              </a:rPr>
              <a:t>Increase the dosage of digoxin</a:t>
            </a:r>
          </a:p>
          <a:p>
            <a:pPr marL="457200" indent="-457200">
              <a:buAutoNum type="alphaLcParenR"/>
            </a:pPr>
            <a:r>
              <a:rPr lang="en-US" sz="3200" dirty="0">
                <a:latin typeface="Trebuchet MS"/>
              </a:rPr>
              <a:t>Monitor for signs of digoxin toxicity</a:t>
            </a:r>
          </a:p>
          <a:p>
            <a:pPr marL="457200" indent="-457200">
              <a:buAutoNum type="alphaLcParenR"/>
            </a:pPr>
            <a:r>
              <a:rPr lang="en-US" sz="3200" dirty="0">
                <a:latin typeface="Trebuchet MS"/>
              </a:rPr>
              <a:t>Increase the dosage of benzodiazepine</a:t>
            </a:r>
          </a:p>
          <a:p>
            <a:pPr marL="457200" indent="-457200">
              <a:buAutoNum type="alphaLcParenR"/>
            </a:pPr>
            <a:r>
              <a:rPr lang="en-US" sz="3200" dirty="0">
                <a:latin typeface="Trebuchet MS"/>
              </a:rPr>
              <a:t>Monitor for signs of reduced effectiveness of digoxin</a:t>
            </a:r>
          </a:p>
        </p:txBody>
      </p:sp>
      <p:pic>
        <p:nvPicPr>
          <p:cNvPr id="5" name="Content Placeholder 4" descr="This Picture Describes about the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56960" y="5680257"/>
            <a:ext cx="2987040" cy="1177743"/>
          </a:xfrm>
          <a:prstGeom prst="rect">
            <a:avLst/>
          </a:prstGeom>
        </p:spPr>
      </p:pic>
    </p:spTree>
    <p:extLst>
      <p:ext uri="{BB962C8B-B14F-4D97-AF65-F5344CB8AC3E}">
        <p14:creationId xmlns:p14="http://schemas.microsoft.com/office/powerpoint/2010/main" val="2999304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 y="0"/>
            <a:ext cx="9485376" cy="1207008"/>
          </a:xfrm>
        </p:spPr>
        <p:txBody>
          <a:bodyPr>
            <a:normAutofit fontScale="90000"/>
          </a:bodyPr>
          <a:lstStyle/>
          <a:p>
            <a:r>
              <a:rPr lang="en-US" sz="4000" b="1" dirty="0">
                <a:latin typeface="Trebuchet MS"/>
                <a:cs typeface="Trebuchet MS"/>
              </a:rPr>
              <a:t>Pharmacology in Practice Exercise #2</a:t>
            </a:r>
            <a:endParaRPr lang="en-IN" sz="4000" b="1" dirty="0"/>
          </a:p>
        </p:txBody>
      </p:sp>
      <p:sp>
        <p:nvSpPr>
          <p:cNvPr id="3" name="Content Placeholder 2"/>
          <p:cNvSpPr>
            <a:spLocks noGrp="1"/>
          </p:cNvSpPr>
          <p:nvPr>
            <p:ph sz="half" idx="1"/>
          </p:nvPr>
        </p:nvSpPr>
        <p:spPr>
          <a:xfrm>
            <a:off x="0" y="1097280"/>
            <a:ext cx="9143999" cy="5760720"/>
          </a:xfrm>
        </p:spPr>
        <p:txBody>
          <a:bodyPr>
            <a:normAutofit/>
          </a:bodyPr>
          <a:lstStyle/>
          <a:p>
            <a:r>
              <a:rPr lang="en-US" sz="3200" b="1" dirty="0">
                <a:latin typeface="Trebuchet MS"/>
              </a:rPr>
              <a:t>A nurse reviews the drug history of a client who has been prescribed disopyramide for the treatment of arrhythmia. Which of the following drugs, if taken concurrently can decrease the levels of disopyramide?</a:t>
            </a:r>
          </a:p>
          <a:p>
            <a:pPr marL="457200" indent="-457200">
              <a:buAutoNum type="alphaLcParenR"/>
            </a:pPr>
            <a:r>
              <a:rPr lang="en-US" sz="3200" b="1" dirty="0">
                <a:latin typeface="Trebuchet MS"/>
              </a:rPr>
              <a:t>Erythromycin</a:t>
            </a:r>
          </a:p>
          <a:p>
            <a:pPr marL="457200" indent="-457200">
              <a:buAutoNum type="alphaLcParenR"/>
            </a:pPr>
            <a:r>
              <a:rPr lang="en-US" sz="3200" b="1" dirty="0">
                <a:latin typeface="Trebuchet MS"/>
              </a:rPr>
              <a:t>Quinidine</a:t>
            </a:r>
          </a:p>
          <a:p>
            <a:pPr marL="457200" indent="-457200">
              <a:buAutoNum type="alphaLcParenR"/>
            </a:pPr>
            <a:r>
              <a:rPr lang="en-US" sz="3200" b="1" dirty="0">
                <a:latin typeface="Trebuchet MS"/>
              </a:rPr>
              <a:t>Thioridazine</a:t>
            </a:r>
          </a:p>
          <a:p>
            <a:pPr marL="457200" indent="-457200">
              <a:buAutoNum type="alphaLcParenR"/>
            </a:pPr>
            <a:r>
              <a:rPr lang="en-US" sz="3200" b="1" dirty="0">
                <a:latin typeface="Trebuchet MS"/>
              </a:rPr>
              <a:t>Rifampin</a:t>
            </a:r>
          </a:p>
          <a:p>
            <a:endParaRPr lang="en-IN" dirty="0"/>
          </a:p>
        </p:txBody>
      </p:sp>
      <p:pic>
        <p:nvPicPr>
          <p:cNvPr id="5" name="Content Placeholder 4" descr="This Picture Describes about the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56960" y="3767328"/>
            <a:ext cx="2987040" cy="3090672"/>
          </a:xfrm>
          <a:prstGeom prst="rect">
            <a:avLst/>
          </a:prstGeom>
        </p:spPr>
      </p:pic>
    </p:spTree>
    <p:extLst>
      <p:ext uri="{BB962C8B-B14F-4D97-AF65-F5344CB8AC3E}">
        <p14:creationId xmlns:p14="http://schemas.microsoft.com/office/powerpoint/2010/main" val="68112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8720"/>
          </a:xfrm>
        </p:spPr>
        <p:txBody>
          <a:bodyPr>
            <a:normAutofit fontScale="90000"/>
          </a:bodyPr>
          <a:lstStyle/>
          <a:p>
            <a:r>
              <a:rPr lang="en-US" altLang="en-US" sz="5400" b="1" dirty="0">
                <a:cs typeface="Trebuchet MS" pitchFamily="34" charset="0"/>
              </a:rPr>
              <a:t>Left Ventricular Dysfunction</a:t>
            </a:r>
            <a:endParaRPr lang="en-IN" sz="5400" b="1" dirty="0"/>
          </a:p>
        </p:txBody>
      </p:sp>
      <p:sp>
        <p:nvSpPr>
          <p:cNvPr id="3" name="Content Placeholder 2"/>
          <p:cNvSpPr>
            <a:spLocks noGrp="1"/>
          </p:cNvSpPr>
          <p:nvPr>
            <p:ph sz="half" idx="1"/>
          </p:nvPr>
        </p:nvSpPr>
        <p:spPr>
          <a:xfrm>
            <a:off x="2" y="1122219"/>
            <a:ext cx="9143999" cy="1831521"/>
          </a:xfrm>
        </p:spPr>
        <p:txBody>
          <a:bodyPr>
            <a:normAutofit fontScale="85000" lnSpcReduction="10000"/>
          </a:bodyPr>
          <a:lstStyle/>
          <a:p>
            <a:r>
              <a:rPr lang="en-US" sz="3900" b="1" dirty="0"/>
              <a:t>Condition in which fluids back up previous to the left ventricle of the heart and is characterized by shortness of breath and moist cough in HF</a:t>
            </a:r>
          </a:p>
          <a:p>
            <a:endParaRPr lang="en-IN" dirty="0"/>
          </a:p>
        </p:txBody>
      </p:sp>
      <p:pic>
        <p:nvPicPr>
          <p:cNvPr id="5" name="Picture 2" descr="This Picture Describes about the Left Ventricular Dysfunction">
            <a:extLst>
              <a:ext uri="{FF2B5EF4-FFF2-40B4-BE49-F238E27FC236}">
                <a16:creationId xmlns:a16="http://schemas.microsoft.com/office/drawing/2014/main" id="{F0439727-C20B-496E-A1C3-8099D828F3F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1" y="2635135"/>
            <a:ext cx="9144000" cy="4222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20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73184" cy="1231392"/>
          </a:xfrm>
        </p:spPr>
        <p:txBody>
          <a:bodyPr>
            <a:normAutofit/>
          </a:bodyPr>
          <a:lstStyle/>
          <a:p>
            <a:r>
              <a:rPr lang="en-US" sz="3600" b="1" dirty="0">
                <a:latin typeface="Trebuchet MS"/>
                <a:cs typeface="Trebuchet MS"/>
              </a:rPr>
              <a:t>Pharmacology in Practice Exercise #3</a:t>
            </a:r>
            <a:endParaRPr lang="en-IN" sz="3600" b="1" dirty="0"/>
          </a:p>
        </p:txBody>
      </p:sp>
      <p:sp>
        <p:nvSpPr>
          <p:cNvPr id="3" name="Content Placeholder 2"/>
          <p:cNvSpPr>
            <a:spLocks noGrp="1"/>
          </p:cNvSpPr>
          <p:nvPr>
            <p:ph sz="half" idx="1"/>
          </p:nvPr>
        </p:nvSpPr>
        <p:spPr>
          <a:xfrm>
            <a:off x="0" y="1088398"/>
            <a:ext cx="9144000" cy="5769602"/>
          </a:xfrm>
        </p:spPr>
        <p:txBody>
          <a:bodyPr>
            <a:normAutofit fontScale="92500" lnSpcReduction="10000"/>
          </a:bodyPr>
          <a:lstStyle/>
          <a:p>
            <a:r>
              <a:rPr lang="en-US" sz="3200" b="1" dirty="0">
                <a:latin typeface="Trebuchet MS"/>
              </a:rPr>
              <a:t>A client is being digitalized for heart failure. The primary healthcare provider assessing the client orders the analysis of serum electrolytes. Which of the following electrolyte changes indicated digoxin toxicity and needs to be reported? Select all that apply.</a:t>
            </a:r>
          </a:p>
          <a:p>
            <a:pPr marL="457200" indent="-457200">
              <a:buAutoNum type="alphaLcParenR"/>
            </a:pPr>
            <a:r>
              <a:rPr lang="en-US" sz="3200" b="1" dirty="0">
                <a:latin typeface="Trebuchet MS"/>
              </a:rPr>
              <a:t>Hyponatremia</a:t>
            </a:r>
          </a:p>
          <a:p>
            <a:pPr marL="457200" indent="-457200">
              <a:buAutoNum type="alphaLcParenR"/>
            </a:pPr>
            <a:r>
              <a:rPr lang="en-US" sz="3200" b="1" dirty="0">
                <a:latin typeface="Trebuchet MS"/>
              </a:rPr>
              <a:t>Hypokalemia</a:t>
            </a:r>
          </a:p>
          <a:p>
            <a:pPr marL="457200" indent="-457200">
              <a:buAutoNum type="alphaLcParenR"/>
            </a:pPr>
            <a:r>
              <a:rPr lang="en-US" sz="3200" b="1" dirty="0">
                <a:latin typeface="Trebuchet MS"/>
              </a:rPr>
              <a:t>Hypomagnesemia</a:t>
            </a:r>
          </a:p>
          <a:p>
            <a:pPr marL="457200" indent="-457200">
              <a:buAutoNum type="alphaLcParenR"/>
            </a:pPr>
            <a:r>
              <a:rPr lang="en-US" sz="3200" b="1" dirty="0">
                <a:latin typeface="Trebuchet MS"/>
              </a:rPr>
              <a:t>Hypocalcemia</a:t>
            </a:r>
          </a:p>
          <a:p>
            <a:pPr marL="457200" indent="-457200">
              <a:buAutoNum type="alphaLcParenR"/>
            </a:pPr>
            <a:r>
              <a:rPr lang="en-US" sz="3200" b="1" dirty="0">
                <a:latin typeface="Trebuchet MS"/>
              </a:rPr>
              <a:t>Hypophosphatemia</a:t>
            </a:r>
          </a:p>
          <a:p>
            <a:endParaRPr lang="en-IN" dirty="0"/>
          </a:p>
        </p:txBody>
      </p:sp>
      <p:pic>
        <p:nvPicPr>
          <p:cNvPr id="5" name="Content Placeholder 4" descr="This Picture Describes about the Pharmacology in Practice Exercise">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56960" y="4389120"/>
            <a:ext cx="2987040" cy="2468880"/>
          </a:xfrm>
          <a:prstGeom prst="rect">
            <a:avLst/>
          </a:prstGeom>
        </p:spPr>
      </p:pic>
    </p:spTree>
    <p:extLst>
      <p:ext uri="{BB962C8B-B14F-4D97-AF65-F5344CB8AC3E}">
        <p14:creationId xmlns:p14="http://schemas.microsoft.com/office/powerpoint/2010/main" val="329460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4201"/>
          </a:xfrm>
        </p:spPr>
        <p:txBody>
          <a:bodyPr>
            <a:normAutofit fontScale="90000"/>
          </a:bodyPr>
          <a:lstStyle/>
          <a:p>
            <a:r>
              <a:rPr lang="en-US" altLang="en-US" sz="5400" b="1" dirty="0">
                <a:cs typeface="Trebuchet MS" pitchFamily="34" charset="0"/>
              </a:rPr>
              <a:t>Right Ventricular Dysfunction</a:t>
            </a:r>
            <a:endParaRPr lang="en-IN" sz="5400" b="1" dirty="0"/>
          </a:p>
        </p:txBody>
      </p:sp>
      <p:sp>
        <p:nvSpPr>
          <p:cNvPr id="3" name="Content Placeholder 2"/>
          <p:cNvSpPr>
            <a:spLocks noGrp="1"/>
          </p:cNvSpPr>
          <p:nvPr>
            <p:ph sz="half" idx="1"/>
          </p:nvPr>
        </p:nvSpPr>
        <p:spPr>
          <a:xfrm>
            <a:off x="1" y="1174202"/>
            <a:ext cx="9143998" cy="1539502"/>
          </a:xfrm>
        </p:spPr>
        <p:txBody>
          <a:bodyPr>
            <a:normAutofit/>
          </a:bodyPr>
          <a:lstStyle/>
          <a:p>
            <a:r>
              <a:rPr lang="en-US" sz="2800" b="1" dirty="0"/>
              <a:t>Condition in which fluid backs up previous to the right ventricle of the heart and is characterized by peripheral edema and venous congestion in heart failure</a:t>
            </a:r>
          </a:p>
          <a:p>
            <a:endParaRPr lang="en-IN" dirty="0"/>
          </a:p>
        </p:txBody>
      </p:sp>
      <p:pic>
        <p:nvPicPr>
          <p:cNvPr id="5" name="Picture 2" descr="This Picture Describes about the Right Ventricular Dysfunction">
            <a:extLst>
              <a:ext uri="{FF2B5EF4-FFF2-40B4-BE49-F238E27FC236}">
                <a16:creationId xmlns:a16="http://schemas.microsoft.com/office/drawing/2014/main" id="{26DDF686-64F3-455F-AA7F-866DBFB4BBA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1" y="2394065"/>
            <a:ext cx="9144000" cy="4463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47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2095"/>
          </a:xfrm>
        </p:spPr>
        <p:txBody>
          <a:bodyPr>
            <a:normAutofit/>
          </a:bodyPr>
          <a:lstStyle/>
          <a:p>
            <a:r>
              <a:rPr lang="en-US" altLang="en-US" sz="6000" b="1" dirty="0">
                <a:cs typeface="Trebuchet MS" pitchFamily="34" charset="0"/>
              </a:rPr>
              <a:t>Neurohormonal Activity</a:t>
            </a:r>
            <a:endParaRPr lang="en-IN" sz="6000" b="1" dirty="0"/>
          </a:p>
        </p:txBody>
      </p:sp>
      <p:sp>
        <p:nvSpPr>
          <p:cNvPr id="3" name="Content Placeholder 2"/>
          <p:cNvSpPr>
            <a:spLocks noGrp="1"/>
          </p:cNvSpPr>
          <p:nvPr>
            <p:ph idx="1"/>
          </p:nvPr>
        </p:nvSpPr>
        <p:spPr>
          <a:xfrm>
            <a:off x="-1" y="1047405"/>
            <a:ext cx="9143999" cy="5685904"/>
          </a:xfrm>
        </p:spPr>
        <p:txBody>
          <a:bodyPr>
            <a:normAutofit lnSpcReduction="10000"/>
          </a:bodyPr>
          <a:lstStyle/>
          <a:p>
            <a:r>
              <a:rPr lang="en-US" sz="3000" b="1" dirty="0"/>
              <a:t>In heart failure, the body activates the neurohormonal compensatory mechanisms which result in:</a:t>
            </a:r>
          </a:p>
          <a:p>
            <a:pPr marL="1085850" lvl="1" indent="-342900"/>
            <a:r>
              <a:rPr lang="en-US" sz="2800" b="1" dirty="0"/>
              <a:t>increased secretions of neurohormones by the sympathetic nervous system (epinephrine and norepinephrine)</a:t>
            </a:r>
          </a:p>
          <a:p>
            <a:pPr marL="1085850" lvl="1" indent="-342900"/>
            <a:r>
              <a:rPr lang="en-US" sz="2800" b="1" dirty="0"/>
              <a:t>activation of the renin–angiotensin–aldosterone system</a:t>
            </a:r>
          </a:p>
          <a:p>
            <a:pPr marL="1085850" lvl="1" indent="-342900"/>
            <a:r>
              <a:rPr lang="en-US" sz="2800" b="1" dirty="0"/>
              <a:t>remodeling of cardiac tissue (hypertrophy)</a:t>
            </a:r>
          </a:p>
          <a:p>
            <a:r>
              <a:rPr lang="en-US" sz="3000" b="1" dirty="0"/>
              <a:t>Resulting in arteriolar vasoconstriction, tachycardia, myocardial contractility, and cardiac necrosis which leads to worsening of heart failure and reduced ability of the heart to contract effectively</a:t>
            </a:r>
          </a:p>
        </p:txBody>
      </p:sp>
    </p:spTree>
    <p:extLst>
      <p:ext uri="{BB962C8B-B14F-4D97-AF65-F5344CB8AC3E}">
        <p14:creationId xmlns:p14="http://schemas.microsoft.com/office/powerpoint/2010/main" val="225808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7033"/>
          </a:xfrm>
        </p:spPr>
        <p:txBody>
          <a:bodyPr>
            <a:normAutofit fontScale="90000"/>
          </a:bodyPr>
          <a:lstStyle/>
          <a:p>
            <a:r>
              <a:rPr lang="en-US" altLang="en-US" sz="4000" b="1" dirty="0">
                <a:cs typeface="Trebuchet MS" pitchFamily="34" charset="0"/>
              </a:rPr>
              <a:t>Renin—Angiotensin—Aldosterone System</a:t>
            </a:r>
            <a:endParaRPr lang="en-IN" sz="4000" b="1" dirty="0"/>
          </a:p>
        </p:txBody>
      </p:sp>
      <p:sp>
        <p:nvSpPr>
          <p:cNvPr id="3" name="Content Placeholder 2"/>
          <p:cNvSpPr>
            <a:spLocks noGrp="1"/>
          </p:cNvSpPr>
          <p:nvPr>
            <p:ph sz="half" idx="1"/>
          </p:nvPr>
        </p:nvSpPr>
        <p:spPr>
          <a:xfrm>
            <a:off x="0" y="1039089"/>
            <a:ext cx="5494338" cy="5660967"/>
          </a:xfrm>
        </p:spPr>
        <p:txBody>
          <a:bodyPr>
            <a:normAutofit fontScale="92500"/>
          </a:bodyPr>
          <a:lstStyle/>
          <a:p>
            <a:r>
              <a:rPr lang="en-US" sz="3600" b="1" dirty="0"/>
              <a:t>Activation of the renin—angiotensin—aldosterone (RAA) system occurs because of decreased perfusion to the kidneys. As the RAA system is activated, angiotensin II and aldosterone levels increase, which increases the blood pressure, adding to the workload of the heart</a:t>
            </a:r>
          </a:p>
        </p:txBody>
      </p:sp>
      <p:pic>
        <p:nvPicPr>
          <p:cNvPr id="5" name="Content Placeholder 4" descr="This Picture Describes about the Renin—Angiotensin—Aldosterone System">
            <a:extLst>
              <a:ext uri="{FF2B5EF4-FFF2-40B4-BE49-F238E27FC236}">
                <a16:creationId xmlns:a16="http://schemas.microsoft.com/office/drawing/2014/main" id="{45E9F7C2-FA9A-48B0-AD63-431253F209D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303520" y="1188720"/>
            <a:ext cx="3840480" cy="566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80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3782"/>
          </a:xfrm>
        </p:spPr>
        <p:txBody>
          <a:bodyPr>
            <a:normAutofit/>
          </a:bodyPr>
          <a:lstStyle/>
          <a:p>
            <a:r>
              <a:rPr lang="en-US" altLang="en-US" sz="6600" b="1" dirty="0">
                <a:latin typeface="Trebuchet MS"/>
              </a:rPr>
              <a:t>Cardiotonics</a:t>
            </a:r>
            <a:endParaRPr lang="en-IN" sz="6600" b="1" dirty="0"/>
          </a:p>
        </p:txBody>
      </p:sp>
      <p:sp>
        <p:nvSpPr>
          <p:cNvPr id="3" name="Content Placeholder 2"/>
          <p:cNvSpPr>
            <a:spLocks noGrp="1"/>
          </p:cNvSpPr>
          <p:nvPr>
            <p:ph sz="half" idx="1"/>
          </p:nvPr>
        </p:nvSpPr>
        <p:spPr>
          <a:xfrm>
            <a:off x="0" y="1163783"/>
            <a:ext cx="9143999" cy="3043502"/>
          </a:xfrm>
        </p:spPr>
        <p:txBody>
          <a:bodyPr>
            <a:normAutofit fontScale="92500" lnSpcReduction="20000"/>
          </a:bodyPr>
          <a:lstStyle/>
          <a:p>
            <a:pPr marL="0" indent="-514350">
              <a:buFont typeface="Wingdings" pitchFamily="2" charset="2"/>
              <a:buChar char="v"/>
            </a:pPr>
            <a:r>
              <a:rPr lang="en-US" altLang="en-US" sz="3200" b="1" dirty="0">
                <a:latin typeface="Trebuchet MS"/>
              </a:rPr>
              <a:t>Class of drugs that are used to increase the efficiency and improve the contraction of the heart muscle which leads to improved blood flow to all tissues of the body</a:t>
            </a:r>
          </a:p>
          <a:p>
            <a:pPr marL="0" indent="-514350">
              <a:buFont typeface="Wingdings" pitchFamily="2" charset="2"/>
              <a:buChar char="v"/>
            </a:pPr>
            <a:r>
              <a:rPr lang="en-US" altLang="en-US" sz="3200" b="1" dirty="0">
                <a:latin typeface="Trebuchet MS"/>
              </a:rPr>
              <a:t>Also called cardiac glycosides or digitalis glycosides</a:t>
            </a:r>
          </a:p>
          <a:p>
            <a:pPr marL="0" indent="-514350">
              <a:buFont typeface="Wingdings" pitchFamily="2" charset="2"/>
              <a:buChar char="v"/>
            </a:pPr>
            <a:r>
              <a:rPr lang="en-US" altLang="en-US" sz="3200" b="1" dirty="0">
                <a:latin typeface="Trebuchet MS"/>
              </a:rPr>
              <a:t>Example: Digoxin</a:t>
            </a:r>
          </a:p>
        </p:txBody>
      </p:sp>
      <p:pic>
        <p:nvPicPr>
          <p:cNvPr id="5" name="Picture 2" descr="This Picture Describes about the Cardiotonics">
            <a:extLst>
              <a:ext uri="{FF2B5EF4-FFF2-40B4-BE49-F238E27FC236}">
                <a16:creationId xmlns:a16="http://schemas.microsoft.com/office/drawing/2014/main" id="{BA68855E-B7CC-40B8-A086-EB0419742C24}"/>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207284"/>
            <a:ext cx="9143999" cy="265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26569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A3FDCECB4BED4DB5C3413FC21A1F5B" ma:contentTypeVersion="12" ma:contentTypeDescription="Create a new document." ma:contentTypeScope="" ma:versionID="75b897fd7b085752d5b538892c8c5922">
  <xsd:schema xmlns:xsd="http://www.w3.org/2001/XMLSchema" xmlns:xs="http://www.w3.org/2001/XMLSchema" xmlns:p="http://schemas.microsoft.com/office/2006/metadata/properties" xmlns:ns1="http://schemas.microsoft.com/sharepoint/v3" xmlns:ns3="a79546dd-a61c-46de-ad86-16894dbe08e3" targetNamespace="http://schemas.microsoft.com/office/2006/metadata/properties" ma:root="true" ma:fieldsID="be733bb829586b746f2c5fbeb066993c" ns1:_="" ns3:_="">
    <xsd:import namespace="http://schemas.microsoft.com/sharepoint/v3"/>
    <xsd:import namespace="a79546dd-a61c-46de-ad86-16894dbe08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546dd-a61c-46de-ad86-16894dbe0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2C1218-8DF4-4505-B010-97A102F2196B}">
  <ds:schemaRefs>
    <ds:schemaRef ds:uri="http://schemas.microsoft.com/sharepoint/v3/contenttype/forms"/>
  </ds:schemaRefs>
</ds:datastoreItem>
</file>

<file path=customXml/itemProps2.xml><?xml version="1.0" encoding="utf-8"?>
<ds:datastoreItem xmlns:ds="http://schemas.openxmlformats.org/officeDocument/2006/customXml" ds:itemID="{2A2D0645-763C-4A74-896B-80452723D21C}">
  <ds:schemaRefs>
    <ds:schemaRef ds:uri="http://purl.org/dc/terms/"/>
    <ds:schemaRef ds:uri="http://purl.org/dc/elements/1.1/"/>
    <ds:schemaRef ds:uri="a79546dd-a61c-46de-ad86-16894dbe08e3"/>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85F9479-C1BD-4B88-9ABD-AC38280BD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9546dd-a61c-46de-ad86-16894dbe08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19465</TotalTime>
  <Words>2285</Words>
  <Application>Microsoft Office PowerPoint</Application>
  <PresentationFormat>On-screen Show (4:3)</PresentationFormat>
  <Paragraphs>272</Paragraphs>
  <Slides>50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Calibri</vt:lpstr>
      <vt:lpstr>Calibri Light</vt:lpstr>
      <vt:lpstr>Courier New</vt:lpstr>
      <vt:lpstr>Trebuchet MS</vt:lpstr>
      <vt:lpstr>Verdana</vt:lpstr>
      <vt:lpstr>Wingdings</vt:lpstr>
      <vt:lpstr>1_LWW TEMPLATE</vt:lpstr>
      <vt:lpstr>Celestial</vt:lpstr>
      <vt:lpstr>PowerPoint Presentation</vt:lpstr>
      <vt:lpstr>Learning Objectives #1</vt:lpstr>
      <vt:lpstr>Learning Objectives #2</vt:lpstr>
      <vt:lpstr>Heart Failure</vt:lpstr>
      <vt:lpstr>Left Ventricular Dysfunction</vt:lpstr>
      <vt:lpstr>Right Ventricular Dysfunction</vt:lpstr>
      <vt:lpstr>Neurohormonal Activity</vt:lpstr>
      <vt:lpstr>Renin—Angiotensin—Aldosterone System</vt:lpstr>
      <vt:lpstr>Cardiotonics</vt:lpstr>
      <vt:lpstr>Cardiotonics—Actions </vt:lpstr>
      <vt:lpstr>Cardiotonics—Uses</vt:lpstr>
      <vt:lpstr>Cardiotonics—Adverse Reactions #1</vt:lpstr>
      <vt:lpstr>Cardiotonics—Adverse Reactions #2</vt:lpstr>
      <vt:lpstr>Cardiotonics—Contraindications</vt:lpstr>
      <vt:lpstr>Cardiotonics—Precautions</vt:lpstr>
      <vt:lpstr>Cardiotonics—Interactions #1</vt:lpstr>
      <vt:lpstr>Cardiotonics—Interactions #2</vt:lpstr>
      <vt:lpstr>Cardiotonics—Interactions #3</vt:lpstr>
      <vt:lpstr>Cardiotonics—Interactions #4</vt:lpstr>
      <vt:lpstr>Cardiotonics—Interactions #5</vt:lpstr>
      <vt:lpstr>Arrythmias</vt:lpstr>
      <vt:lpstr>Types of Arrythmias</vt:lpstr>
      <vt:lpstr>Antiarrhythmic Drugs—Actions #1</vt:lpstr>
      <vt:lpstr>Antiarrhythmic Drugs—Actions #2</vt:lpstr>
      <vt:lpstr>Antiarrhythmic Drugs—Uses</vt:lpstr>
      <vt:lpstr>Antiarrhythmic Drugs—Adverse Reactions #1</vt:lpstr>
      <vt:lpstr>Antiarrhythmic Drugs—Adverse Reactions #2</vt:lpstr>
      <vt:lpstr>Antiarrhythmic Drugs—Adverse Reactions #3</vt:lpstr>
      <vt:lpstr>Antiarrhythmic Drugs—Contraindications</vt:lpstr>
      <vt:lpstr>Antiarrhythmic Drugs—Precautions</vt:lpstr>
      <vt:lpstr>Antiarrhythmic Drugs—InteractionS</vt:lpstr>
      <vt:lpstr>Nursing Process—Client Receiving a Cardiotonic Drug—Digoxin #1</vt:lpstr>
      <vt:lpstr>Nursing Process—Client Receiving a Cardiotonic Drug—Digoxin #2</vt:lpstr>
      <vt:lpstr>Nursing Process—Client Receiving a Cardiotonic Drug—Digoxin #3</vt:lpstr>
      <vt:lpstr>Nursing Process—Client Receiving a Cardiotonic Drug—Digoxin #4</vt:lpstr>
      <vt:lpstr>Nursing Process—Client Receiving a Cardiotonic Drug—Digoxin #5</vt:lpstr>
      <vt:lpstr>Nursing Process—Client Receiving a Cardiotonic Drug—Digoxin #6</vt:lpstr>
      <vt:lpstr>Nursing Process—Client Receiving a Cardiotonic Drug—Digoxin #7</vt:lpstr>
      <vt:lpstr>Nursing Process—Client Receiving a Cardiotonic Drug—Digoxin #8</vt:lpstr>
      <vt:lpstr>Nursing Process—Client Receiving a Cardiotonic Drug—Digoxin #9</vt:lpstr>
      <vt:lpstr>Nursing Process—Client Receiving a Cardiotonic Drug—Digoxin #10</vt:lpstr>
      <vt:lpstr>Nursing Process—Client Receiving a Cardiotonic Drug—Digoxin #11</vt:lpstr>
      <vt:lpstr>Nursing Process—Client Receiving a Cardiotonic Drug—Digoxin #12</vt:lpstr>
      <vt:lpstr>Nursing Process—Client Receiving a Cardiotonic Drug—Digoxin #13</vt:lpstr>
      <vt:lpstr>Nursing Process—Client Receiving a Cardiotonic Drug—Digoxin #14</vt:lpstr>
      <vt:lpstr>Nursing Process—Client Receiving a Cardiotonic Drug—Digoxin #15</vt:lpstr>
      <vt:lpstr>Nursing Process—Client Receiving a Cardiotonic Drug—Digoxin #16</vt:lpstr>
      <vt:lpstr>Pharmacology in Practice Exercise #1</vt:lpstr>
      <vt:lpstr>Pharmacology in Practice Exercise #2</vt:lpstr>
      <vt:lpstr>Pharmacology in Practice Exercise #3</vt:lpstr>
    </vt:vector>
  </TitlesOfParts>
  <Company>LWW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37: Cardiotonic and Antiarrhythmic Drugs</dc:title>
  <dc:creator>doug smock</dc:creator>
  <cp:lastModifiedBy>Donny Villegas</cp:lastModifiedBy>
  <cp:revision>1275</cp:revision>
  <dcterms:created xsi:type="dcterms:W3CDTF">2014-03-13T13:46:35Z</dcterms:created>
  <dcterms:modified xsi:type="dcterms:W3CDTF">2022-12-02T17:30:43Z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0x010100F9A3FDCECB4BED4DB5C3413FC21A1F5B</vt:lpwstr>
  </property>
</Properties>
</file>