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untains of Christmas"/>
      <p:regular r:id="rId19"/>
      <p:bold r:id="rId20"/>
    </p:embeddedFont>
    <p:embeddedFont>
      <p:font typeface="ABeeZee"/>
      <p:regular r:id="rId21"/>
      <p: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untainsofChristmas-bold.fntdata"/><Relationship Id="rId22" Type="http://schemas.openxmlformats.org/officeDocument/2006/relationships/font" Target="fonts/ABeeZee-italic.fntdata"/><Relationship Id="rId21" Type="http://schemas.openxmlformats.org/officeDocument/2006/relationships/font" Target="fonts/ABeeZee-regular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untainsofChristmas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2147275" y="1991825"/>
            <a:ext cx="4849500" cy="1159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55" name="Shape 55"/>
          <p:cNvGrpSpPr/>
          <p:nvPr/>
        </p:nvGrpSpPr>
        <p:grpSpPr>
          <a:xfrm>
            <a:off x="-4838" y="-7829"/>
            <a:ext cx="9144129" cy="5159107"/>
            <a:chOff x="1855177" y="1013681"/>
            <a:chExt cx="4020988" cy="2268637"/>
          </a:xfrm>
        </p:grpSpPr>
        <p:sp>
          <p:nvSpPr>
            <p:cNvPr id="56" name="Shape 56"/>
            <p:cNvSpPr/>
            <p:nvPr/>
          </p:nvSpPr>
          <p:spPr>
            <a:xfrm>
              <a:off x="5379427" y="1131156"/>
              <a:ext cx="336600" cy="1332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5506427" y="1364518"/>
              <a:ext cx="130200" cy="603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5154002" y="1297843"/>
              <a:ext cx="265200" cy="1017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2132990" y="1948718"/>
              <a:ext cx="265200" cy="1110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1964715" y="1580418"/>
              <a:ext cx="336600" cy="1635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1925027" y="1826481"/>
              <a:ext cx="198300" cy="906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4599965" y="2075718"/>
              <a:ext cx="1276200" cy="1206600"/>
            </a:xfrm>
            <a:custGeom>
              <a:pathLst>
                <a:path extrusionOk="0" h="120000" w="120000">
                  <a:moveTo>
                    <a:pt x="17575" y="118355"/>
                  </a:moveTo>
                  <a:cubicBezTo>
                    <a:pt x="16910" y="118746"/>
                    <a:pt x="16910" y="118746"/>
                    <a:pt x="16910" y="118746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03785"/>
                    <a:pt x="119999" y="103785"/>
                    <a:pt x="119999" y="103785"/>
                  </a:cubicBezTo>
                  <a:cubicBezTo>
                    <a:pt x="107446" y="110208"/>
                    <a:pt x="107446" y="110208"/>
                    <a:pt x="107446" y="110208"/>
                  </a:cubicBezTo>
                  <a:cubicBezTo>
                    <a:pt x="101095" y="108877"/>
                    <a:pt x="101095" y="108877"/>
                    <a:pt x="101095" y="108877"/>
                  </a:cubicBezTo>
                  <a:cubicBezTo>
                    <a:pt x="98436" y="103080"/>
                    <a:pt x="98436" y="103080"/>
                    <a:pt x="98436" y="103080"/>
                  </a:cubicBezTo>
                  <a:cubicBezTo>
                    <a:pt x="98879" y="95091"/>
                    <a:pt x="98879" y="95091"/>
                    <a:pt x="98879" y="95091"/>
                  </a:cubicBezTo>
                  <a:cubicBezTo>
                    <a:pt x="99175" y="94073"/>
                    <a:pt x="99175" y="94073"/>
                    <a:pt x="99175" y="94073"/>
                  </a:cubicBezTo>
                  <a:cubicBezTo>
                    <a:pt x="100799" y="92036"/>
                    <a:pt x="100799" y="92036"/>
                    <a:pt x="100799" y="92036"/>
                  </a:cubicBezTo>
                  <a:cubicBezTo>
                    <a:pt x="103458" y="89921"/>
                    <a:pt x="103458" y="89921"/>
                    <a:pt x="103458" y="89921"/>
                  </a:cubicBezTo>
                  <a:cubicBezTo>
                    <a:pt x="106855" y="88511"/>
                    <a:pt x="106855" y="88511"/>
                    <a:pt x="106855" y="88511"/>
                  </a:cubicBezTo>
                  <a:cubicBezTo>
                    <a:pt x="110547" y="87963"/>
                    <a:pt x="110547" y="87963"/>
                    <a:pt x="110547" y="87963"/>
                  </a:cubicBezTo>
                  <a:cubicBezTo>
                    <a:pt x="114166" y="86945"/>
                    <a:pt x="114166" y="86945"/>
                    <a:pt x="114166" y="86945"/>
                  </a:cubicBezTo>
                  <a:cubicBezTo>
                    <a:pt x="117415" y="84438"/>
                    <a:pt x="117415" y="84438"/>
                    <a:pt x="117415" y="84438"/>
                  </a:cubicBezTo>
                  <a:cubicBezTo>
                    <a:pt x="117710" y="80835"/>
                    <a:pt x="117710" y="80835"/>
                    <a:pt x="117710" y="80835"/>
                  </a:cubicBezTo>
                  <a:cubicBezTo>
                    <a:pt x="114609" y="78563"/>
                    <a:pt x="114609" y="78563"/>
                    <a:pt x="114609" y="78563"/>
                  </a:cubicBezTo>
                  <a:cubicBezTo>
                    <a:pt x="114830" y="79268"/>
                    <a:pt x="114830" y="79268"/>
                    <a:pt x="114830" y="79268"/>
                  </a:cubicBezTo>
                  <a:cubicBezTo>
                    <a:pt x="115716" y="79582"/>
                    <a:pt x="115716" y="79582"/>
                    <a:pt x="115716" y="79582"/>
                  </a:cubicBezTo>
                  <a:cubicBezTo>
                    <a:pt x="117119" y="81070"/>
                    <a:pt x="117119" y="81070"/>
                    <a:pt x="117119" y="81070"/>
                  </a:cubicBezTo>
                  <a:cubicBezTo>
                    <a:pt x="115938" y="84125"/>
                    <a:pt x="115938" y="84125"/>
                    <a:pt x="115938" y="84125"/>
                  </a:cubicBezTo>
                  <a:cubicBezTo>
                    <a:pt x="109218" y="86866"/>
                    <a:pt x="109218" y="86866"/>
                    <a:pt x="109218" y="86866"/>
                  </a:cubicBezTo>
                  <a:cubicBezTo>
                    <a:pt x="105378" y="87415"/>
                    <a:pt x="105378" y="87415"/>
                    <a:pt x="105378" y="87415"/>
                  </a:cubicBezTo>
                  <a:cubicBezTo>
                    <a:pt x="101981" y="89060"/>
                    <a:pt x="101981" y="89060"/>
                    <a:pt x="101981" y="89060"/>
                  </a:cubicBezTo>
                  <a:cubicBezTo>
                    <a:pt x="100504" y="90078"/>
                    <a:pt x="100504" y="90078"/>
                    <a:pt x="100504" y="90078"/>
                  </a:cubicBezTo>
                  <a:cubicBezTo>
                    <a:pt x="103089" y="85535"/>
                    <a:pt x="103089" y="85535"/>
                    <a:pt x="103089" y="85535"/>
                  </a:cubicBezTo>
                  <a:cubicBezTo>
                    <a:pt x="109070" y="78955"/>
                    <a:pt x="109070" y="78955"/>
                    <a:pt x="109070" y="78955"/>
                  </a:cubicBezTo>
                  <a:cubicBezTo>
                    <a:pt x="112910" y="77075"/>
                    <a:pt x="112910" y="77075"/>
                    <a:pt x="112910" y="77075"/>
                  </a:cubicBezTo>
                  <a:cubicBezTo>
                    <a:pt x="116529" y="76370"/>
                    <a:pt x="116529" y="76370"/>
                    <a:pt x="116529" y="76370"/>
                  </a:cubicBezTo>
                  <a:cubicBezTo>
                    <a:pt x="119999" y="75117"/>
                    <a:pt x="119999" y="75117"/>
                    <a:pt x="119999" y="75117"/>
                  </a:cubicBezTo>
                  <a:cubicBezTo>
                    <a:pt x="119999" y="71357"/>
                    <a:pt x="119999" y="71357"/>
                    <a:pt x="119999" y="71357"/>
                  </a:cubicBezTo>
                  <a:cubicBezTo>
                    <a:pt x="119852" y="71436"/>
                    <a:pt x="119852" y="71436"/>
                    <a:pt x="119852" y="71436"/>
                  </a:cubicBezTo>
                  <a:cubicBezTo>
                    <a:pt x="112763" y="72454"/>
                    <a:pt x="112763" y="72454"/>
                    <a:pt x="112763" y="72454"/>
                  </a:cubicBezTo>
                  <a:cubicBezTo>
                    <a:pt x="105747" y="75430"/>
                    <a:pt x="105747" y="75430"/>
                    <a:pt x="105747" y="75430"/>
                  </a:cubicBezTo>
                  <a:cubicBezTo>
                    <a:pt x="107150" y="70652"/>
                    <a:pt x="107150" y="70652"/>
                    <a:pt x="107150" y="70652"/>
                  </a:cubicBezTo>
                  <a:cubicBezTo>
                    <a:pt x="107815" y="62271"/>
                    <a:pt x="107815" y="62271"/>
                    <a:pt x="107815" y="62271"/>
                  </a:cubicBezTo>
                  <a:cubicBezTo>
                    <a:pt x="108775" y="57885"/>
                    <a:pt x="108775" y="57885"/>
                    <a:pt x="108775" y="57885"/>
                  </a:cubicBezTo>
                  <a:cubicBezTo>
                    <a:pt x="118006" y="43550"/>
                    <a:pt x="118006" y="43550"/>
                    <a:pt x="118006" y="43550"/>
                  </a:cubicBezTo>
                  <a:cubicBezTo>
                    <a:pt x="118670" y="38224"/>
                    <a:pt x="118670" y="38224"/>
                    <a:pt x="118670" y="38224"/>
                  </a:cubicBezTo>
                  <a:cubicBezTo>
                    <a:pt x="119704" y="34073"/>
                    <a:pt x="119704" y="34073"/>
                    <a:pt x="119704" y="34073"/>
                  </a:cubicBezTo>
                  <a:cubicBezTo>
                    <a:pt x="119999" y="33759"/>
                    <a:pt x="119999" y="33759"/>
                    <a:pt x="119999" y="33759"/>
                  </a:cubicBezTo>
                  <a:cubicBezTo>
                    <a:pt x="119999" y="19817"/>
                    <a:pt x="119999" y="19817"/>
                    <a:pt x="119999" y="19817"/>
                  </a:cubicBezTo>
                  <a:cubicBezTo>
                    <a:pt x="117193" y="15587"/>
                    <a:pt x="117193" y="15587"/>
                    <a:pt x="117193" y="15587"/>
                  </a:cubicBezTo>
                  <a:cubicBezTo>
                    <a:pt x="112689" y="15822"/>
                    <a:pt x="112689" y="15822"/>
                    <a:pt x="112689" y="15822"/>
                  </a:cubicBezTo>
                  <a:cubicBezTo>
                    <a:pt x="110473" y="19112"/>
                    <a:pt x="110473" y="19112"/>
                    <a:pt x="110473" y="19112"/>
                  </a:cubicBezTo>
                  <a:cubicBezTo>
                    <a:pt x="110473" y="22950"/>
                    <a:pt x="110473" y="22950"/>
                    <a:pt x="110473" y="22950"/>
                  </a:cubicBezTo>
                  <a:cubicBezTo>
                    <a:pt x="111655" y="24830"/>
                    <a:pt x="111655" y="24830"/>
                    <a:pt x="111655" y="24830"/>
                  </a:cubicBezTo>
                  <a:cubicBezTo>
                    <a:pt x="113427" y="23498"/>
                    <a:pt x="113427" y="23498"/>
                    <a:pt x="113427" y="23498"/>
                  </a:cubicBezTo>
                  <a:cubicBezTo>
                    <a:pt x="111950" y="23890"/>
                    <a:pt x="111950" y="23890"/>
                    <a:pt x="111950" y="23890"/>
                  </a:cubicBezTo>
                  <a:cubicBezTo>
                    <a:pt x="111507" y="23420"/>
                    <a:pt x="111507" y="23420"/>
                    <a:pt x="111507" y="23420"/>
                  </a:cubicBezTo>
                  <a:cubicBezTo>
                    <a:pt x="111286" y="22480"/>
                    <a:pt x="111286" y="22480"/>
                    <a:pt x="111286" y="22480"/>
                  </a:cubicBezTo>
                  <a:cubicBezTo>
                    <a:pt x="111359" y="20443"/>
                    <a:pt x="111359" y="20443"/>
                    <a:pt x="111359" y="20443"/>
                  </a:cubicBezTo>
                  <a:cubicBezTo>
                    <a:pt x="113575" y="17154"/>
                    <a:pt x="113575" y="17154"/>
                    <a:pt x="113575" y="17154"/>
                  </a:cubicBezTo>
                  <a:cubicBezTo>
                    <a:pt x="116972" y="17859"/>
                    <a:pt x="116972" y="17859"/>
                    <a:pt x="116972" y="17859"/>
                  </a:cubicBezTo>
                  <a:cubicBezTo>
                    <a:pt x="118670" y="24986"/>
                    <a:pt x="118670" y="24986"/>
                    <a:pt x="118670" y="24986"/>
                  </a:cubicBezTo>
                  <a:cubicBezTo>
                    <a:pt x="117858" y="28668"/>
                    <a:pt x="117858" y="28668"/>
                    <a:pt x="117858" y="28668"/>
                  </a:cubicBezTo>
                  <a:cubicBezTo>
                    <a:pt x="116676" y="30626"/>
                    <a:pt x="116676" y="30626"/>
                    <a:pt x="116676" y="30626"/>
                  </a:cubicBezTo>
                  <a:cubicBezTo>
                    <a:pt x="115569" y="32741"/>
                    <a:pt x="115569" y="32741"/>
                    <a:pt x="115569" y="32741"/>
                  </a:cubicBezTo>
                  <a:cubicBezTo>
                    <a:pt x="114239" y="37597"/>
                    <a:pt x="114239" y="37597"/>
                    <a:pt x="114239" y="37597"/>
                  </a:cubicBezTo>
                  <a:cubicBezTo>
                    <a:pt x="113649" y="41671"/>
                    <a:pt x="113649" y="41671"/>
                    <a:pt x="113649" y="41671"/>
                  </a:cubicBezTo>
                  <a:cubicBezTo>
                    <a:pt x="111803" y="45195"/>
                    <a:pt x="111803" y="45195"/>
                    <a:pt x="111803" y="45195"/>
                  </a:cubicBezTo>
                  <a:cubicBezTo>
                    <a:pt x="108553" y="48407"/>
                    <a:pt x="108553" y="48407"/>
                    <a:pt x="108553" y="48407"/>
                  </a:cubicBezTo>
                  <a:cubicBezTo>
                    <a:pt x="103827" y="56475"/>
                    <a:pt x="103827" y="56475"/>
                    <a:pt x="103827" y="56475"/>
                  </a:cubicBezTo>
                  <a:cubicBezTo>
                    <a:pt x="103089" y="58668"/>
                    <a:pt x="103089" y="58668"/>
                    <a:pt x="103089" y="58668"/>
                  </a:cubicBezTo>
                  <a:cubicBezTo>
                    <a:pt x="101316" y="55691"/>
                    <a:pt x="101316" y="55691"/>
                    <a:pt x="101316" y="55691"/>
                  </a:cubicBezTo>
                  <a:cubicBezTo>
                    <a:pt x="100356" y="52402"/>
                    <a:pt x="100356" y="52402"/>
                    <a:pt x="100356" y="52402"/>
                  </a:cubicBezTo>
                  <a:cubicBezTo>
                    <a:pt x="101021" y="45430"/>
                    <a:pt x="101021" y="45430"/>
                    <a:pt x="101021" y="45430"/>
                  </a:cubicBezTo>
                  <a:cubicBezTo>
                    <a:pt x="103458" y="38224"/>
                    <a:pt x="103458" y="38224"/>
                    <a:pt x="103458" y="38224"/>
                  </a:cubicBezTo>
                  <a:cubicBezTo>
                    <a:pt x="105083" y="30783"/>
                    <a:pt x="105083" y="30783"/>
                    <a:pt x="105083" y="30783"/>
                  </a:cubicBezTo>
                  <a:cubicBezTo>
                    <a:pt x="104492" y="16919"/>
                    <a:pt x="104492" y="16919"/>
                    <a:pt x="104492" y="16919"/>
                  </a:cubicBezTo>
                  <a:cubicBezTo>
                    <a:pt x="104123" y="14177"/>
                    <a:pt x="104123" y="14177"/>
                    <a:pt x="104123" y="14177"/>
                  </a:cubicBezTo>
                  <a:cubicBezTo>
                    <a:pt x="104935" y="11436"/>
                    <a:pt x="104935" y="11436"/>
                    <a:pt x="104935" y="11436"/>
                  </a:cubicBezTo>
                  <a:cubicBezTo>
                    <a:pt x="108036" y="6814"/>
                    <a:pt x="108036" y="6814"/>
                    <a:pt x="108036" y="6814"/>
                  </a:cubicBezTo>
                  <a:cubicBezTo>
                    <a:pt x="110473" y="6187"/>
                    <a:pt x="110473" y="6187"/>
                    <a:pt x="110473" y="6187"/>
                  </a:cubicBezTo>
                  <a:cubicBezTo>
                    <a:pt x="111803" y="8929"/>
                    <a:pt x="111803" y="8929"/>
                    <a:pt x="111803" y="8929"/>
                  </a:cubicBezTo>
                  <a:cubicBezTo>
                    <a:pt x="110030" y="10731"/>
                    <a:pt x="110030" y="10731"/>
                    <a:pt x="110030" y="10731"/>
                  </a:cubicBezTo>
                  <a:cubicBezTo>
                    <a:pt x="108923" y="10966"/>
                    <a:pt x="108923" y="10966"/>
                    <a:pt x="108923" y="10966"/>
                  </a:cubicBezTo>
                  <a:cubicBezTo>
                    <a:pt x="109883" y="11514"/>
                    <a:pt x="109883" y="11514"/>
                    <a:pt x="109883" y="11514"/>
                  </a:cubicBezTo>
                  <a:cubicBezTo>
                    <a:pt x="112172" y="10339"/>
                    <a:pt x="112172" y="10339"/>
                    <a:pt x="112172" y="10339"/>
                  </a:cubicBezTo>
                  <a:cubicBezTo>
                    <a:pt x="113427" y="6657"/>
                    <a:pt x="113427" y="6657"/>
                    <a:pt x="113427" y="6657"/>
                  </a:cubicBezTo>
                  <a:cubicBezTo>
                    <a:pt x="109292" y="4778"/>
                    <a:pt x="109292" y="4778"/>
                    <a:pt x="109292" y="4778"/>
                  </a:cubicBezTo>
                  <a:cubicBezTo>
                    <a:pt x="105673" y="7206"/>
                    <a:pt x="105673" y="7206"/>
                    <a:pt x="105673" y="7206"/>
                  </a:cubicBezTo>
                  <a:cubicBezTo>
                    <a:pt x="103089" y="11592"/>
                    <a:pt x="103089" y="11592"/>
                    <a:pt x="103089" y="11592"/>
                  </a:cubicBezTo>
                  <a:cubicBezTo>
                    <a:pt x="101907" y="9634"/>
                    <a:pt x="101907" y="9634"/>
                    <a:pt x="101907" y="9634"/>
                  </a:cubicBezTo>
                  <a:cubicBezTo>
                    <a:pt x="102498" y="12140"/>
                    <a:pt x="102498" y="12140"/>
                    <a:pt x="102498" y="12140"/>
                  </a:cubicBezTo>
                  <a:cubicBezTo>
                    <a:pt x="101907" y="18093"/>
                    <a:pt x="101907" y="18093"/>
                    <a:pt x="101907" y="18093"/>
                  </a:cubicBezTo>
                  <a:cubicBezTo>
                    <a:pt x="97329" y="18407"/>
                    <a:pt x="97329" y="18407"/>
                    <a:pt x="97329" y="18407"/>
                  </a:cubicBezTo>
                  <a:cubicBezTo>
                    <a:pt x="96664" y="22010"/>
                    <a:pt x="96664" y="22010"/>
                    <a:pt x="96664" y="22010"/>
                  </a:cubicBezTo>
                  <a:cubicBezTo>
                    <a:pt x="99692" y="23185"/>
                    <a:pt x="99692" y="23185"/>
                    <a:pt x="99692" y="23185"/>
                  </a:cubicBezTo>
                  <a:cubicBezTo>
                    <a:pt x="98510" y="22323"/>
                    <a:pt x="98510" y="22323"/>
                    <a:pt x="98510" y="22323"/>
                  </a:cubicBezTo>
                  <a:cubicBezTo>
                    <a:pt x="97772" y="21383"/>
                    <a:pt x="97772" y="21383"/>
                    <a:pt x="97772" y="21383"/>
                  </a:cubicBezTo>
                  <a:cubicBezTo>
                    <a:pt x="98363" y="19190"/>
                    <a:pt x="98363" y="19190"/>
                    <a:pt x="98363" y="19190"/>
                  </a:cubicBezTo>
                  <a:cubicBezTo>
                    <a:pt x="101095" y="19425"/>
                    <a:pt x="101095" y="19425"/>
                    <a:pt x="101095" y="19425"/>
                  </a:cubicBezTo>
                  <a:cubicBezTo>
                    <a:pt x="101833" y="20522"/>
                    <a:pt x="101833" y="20522"/>
                    <a:pt x="101833" y="20522"/>
                  </a:cubicBezTo>
                  <a:cubicBezTo>
                    <a:pt x="101833" y="21148"/>
                    <a:pt x="101833" y="21148"/>
                    <a:pt x="101833" y="21148"/>
                  </a:cubicBezTo>
                  <a:cubicBezTo>
                    <a:pt x="101686" y="23655"/>
                    <a:pt x="101686" y="23655"/>
                    <a:pt x="101686" y="23655"/>
                  </a:cubicBezTo>
                  <a:cubicBezTo>
                    <a:pt x="100947" y="28981"/>
                    <a:pt x="100947" y="28981"/>
                    <a:pt x="100947" y="28981"/>
                  </a:cubicBezTo>
                  <a:cubicBezTo>
                    <a:pt x="90461" y="15587"/>
                    <a:pt x="90461" y="15587"/>
                    <a:pt x="90461" y="15587"/>
                  </a:cubicBezTo>
                  <a:cubicBezTo>
                    <a:pt x="89058" y="11592"/>
                    <a:pt x="89058" y="11592"/>
                    <a:pt x="89058" y="11592"/>
                  </a:cubicBezTo>
                  <a:cubicBezTo>
                    <a:pt x="88246" y="6579"/>
                    <a:pt x="88246" y="6579"/>
                    <a:pt x="88246" y="6579"/>
                  </a:cubicBezTo>
                  <a:cubicBezTo>
                    <a:pt x="89279" y="2349"/>
                    <a:pt x="89279" y="2349"/>
                    <a:pt x="89279" y="2349"/>
                  </a:cubicBezTo>
                  <a:cubicBezTo>
                    <a:pt x="92381" y="1253"/>
                    <a:pt x="92381" y="1253"/>
                    <a:pt x="92381" y="1253"/>
                  </a:cubicBezTo>
                  <a:cubicBezTo>
                    <a:pt x="95261" y="2584"/>
                    <a:pt x="95261" y="2584"/>
                    <a:pt x="95261" y="2584"/>
                  </a:cubicBezTo>
                  <a:cubicBezTo>
                    <a:pt x="95778" y="6501"/>
                    <a:pt x="95778" y="6501"/>
                    <a:pt x="95778" y="6501"/>
                  </a:cubicBezTo>
                  <a:cubicBezTo>
                    <a:pt x="94523" y="7832"/>
                    <a:pt x="94523" y="7832"/>
                    <a:pt x="94523" y="7832"/>
                  </a:cubicBezTo>
                  <a:cubicBezTo>
                    <a:pt x="93193" y="8381"/>
                    <a:pt x="93193" y="8381"/>
                    <a:pt x="93193" y="8381"/>
                  </a:cubicBezTo>
                  <a:cubicBezTo>
                    <a:pt x="93858" y="8459"/>
                    <a:pt x="93858" y="8459"/>
                    <a:pt x="93858" y="8459"/>
                  </a:cubicBezTo>
                  <a:cubicBezTo>
                    <a:pt x="95704" y="7754"/>
                    <a:pt x="95704" y="7754"/>
                    <a:pt x="95704" y="7754"/>
                  </a:cubicBezTo>
                  <a:cubicBezTo>
                    <a:pt x="96959" y="4151"/>
                    <a:pt x="96959" y="4151"/>
                    <a:pt x="96959" y="4151"/>
                  </a:cubicBezTo>
                  <a:cubicBezTo>
                    <a:pt x="94375" y="469"/>
                    <a:pt x="94375" y="469"/>
                    <a:pt x="94375" y="469"/>
                  </a:cubicBezTo>
                  <a:cubicBezTo>
                    <a:pt x="90461" y="0"/>
                    <a:pt x="90461" y="0"/>
                    <a:pt x="90461" y="0"/>
                  </a:cubicBezTo>
                  <a:cubicBezTo>
                    <a:pt x="87286" y="2898"/>
                    <a:pt x="87286" y="2898"/>
                    <a:pt x="87286" y="2898"/>
                  </a:cubicBezTo>
                  <a:cubicBezTo>
                    <a:pt x="86399" y="10809"/>
                    <a:pt x="86399" y="10809"/>
                    <a:pt x="86399" y="10809"/>
                  </a:cubicBezTo>
                  <a:cubicBezTo>
                    <a:pt x="89279" y="17780"/>
                    <a:pt x="89279" y="17780"/>
                    <a:pt x="89279" y="17780"/>
                  </a:cubicBezTo>
                  <a:cubicBezTo>
                    <a:pt x="92750" y="22245"/>
                    <a:pt x="92750" y="22245"/>
                    <a:pt x="92750" y="22245"/>
                  </a:cubicBezTo>
                  <a:cubicBezTo>
                    <a:pt x="94523" y="24281"/>
                    <a:pt x="94523" y="24281"/>
                    <a:pt x="94523" y="24281"/>
                  </a:cubicBezTo>
                  <a:cubicBezTo>
                    <a:pt x="88984" y="26318"/>
                    <a:pt x="88984" y="26318"/>
                    <a:pt x="88984" y="26318"/>
                  </a:cubicBezTo>
                  <a:cubicBezTo>
                    <a:pt x="89132" y="30548"/>
                    <a:pt x="89132" y="30548"/>
                    <a:pt x="89132" y="30548"/>
                  </a:cubicBezTo>
                  <a:cubicBezTo>
                    <a:pt x="91790" y="33681"/>
                    <a:pt x="91790" y="33681"/>
                    <a:pt x="91790" y="33681"/>
                  </a:cubicBezTo>
                  <a:cubicBezTo>
                    <a:pt x="94449" y="31331"/>
                    <a:pt x="94449" y="31331"/>
                    <a:pt x="94449" y="31331"/>
                  </a:cubicBezTo>
                  <a:cubicBezTo>
                    <a:pt x="94449" y="28590"/>
                    <a:pt x="94449" y="28590"/>
                    <a:pt x="94449" y="28590"/>
                  </a:cubicBezTo>
                  <a:cubicBezTo>
                    <a:pt x="93341" y="28198"/>
                    <a:pt x="93341" y="28198"/>
                    <a:pt x="93341" y="28198"/>
                  </a:cubicBezTo>
                  <a:cubicBezTo>
                    <a:pt x="92529" y="28668"/>
                    <a:pt x="92529" y="28668"/>
                    <a:pt x="92529" y="28668"/>
                  </a:cubicBezTo>
                  <a:cubicBezTo>
                    <a:pt x="93636" y="28590"/>
                    <a:pt x="93636" y="28590"/>
                    <a:pt x="93636" y="28590"/>
                  </a:cubicBezTo>
                  <a:cubicBezTo>
                    <a:pt x="94006" y="29530"/>
                    <a:pt x="94006" y="29530"/>
                    <a:pt x="94006" y="29530"/>
                  </a:cubicBezTo>
                  <a:cubicBezTo>
                    <a:pt x="91938" y="32193"/>
                    <a:pt x="91938" y="32193"/>
                    <a:pt x="91938" y="32193"/>
                  </a:cubicBezTo>
                  <a:cubicBezTo>
                    <a:pt x="90239" y="30000"/>
                    <a:pt x="90239" y="30000"/>
                    <a:pt x="90239" y="30000"/>
                  </a:cubicBezTo>
                  <a:cubicBezTo>
                    <a:pt x="90756" y="27101"/>
                    <a:pt x="90756" y="27101"/>
                    <a:pt x="90756" y="27101"/>
                  </a:cubicBezTo>
                  <a:cubicBezTo>
                    <a:pt x="93046" y="26005"/>
                    <a:pt x="93046" y="26005"/>
                    <a:pt x="93046" y="26005"/>
                  </a:cubicBezTo>
                  <a:cubicBezTo>
                    <a:pt x="95852" y="26475"/>
                    <a:pt x="95852" y="26475"/>
                    <a:pt x="95852" y="26475"/>
                  </a:cubicBezTo>
                  <a:cubicBezTo>
                    <a:pt x="97107" y="27336"/>
                    <a:pt x="97107" y="27336"/>
                    <a:pt x="97107" y="27336"/>
                  </a:cubicBezTo>
                  <a:cubicBezTo>
                    <a:pt x="97772" y="28276"/>
                    <a:pt x="97772" y="28276"/>
                    <a:pt x="97772" y="28276"/>
                  </a:cubicBezTo>
                  <a:cubicBezTo>
                    <a:pt x="99323" y="34151"/>
                    <a:pt x="99323" y="34151"/>
                    <a:pt x="99323" y="34151"/>
                  </a:cubicBezTo>
                  <a:cubicBezTo>
                    <a:pt x="98289" y="37127"/>
                    <a:pt x="98289" y="37127"/>
                    <a:pt x="98289" y="37127"/>
                  </a:cubicBezTo>
                  <a:cubicBezTo>
                    <a:pt x="94079" y="48563"/>
                    <a:pt x="94079" y="48563"/>
                    <a:pt x="94079" y="48563"/>
                  </a:cubicBezTo>
                  <a:cubicBezTo>
                    <a:pt x="93858" y="50757"/>
                    <a:pt x="93858" y="50757"/>
                    <a:pt x="93858" y="50757"/>
                  </a:cubicBezTo>
                  <a:cubicBezTo>
                    <a:pt x="90978" y="49112"/>
                    <a:pt x="90978" y="49112"/>
                    <a:pt x="90978" y="49112"/>
                  </a:cubicBezTo>
                  <a:cubicBezTo>
                    <a:pt x="87803" y="47937"/>
                    <a:pt x="87803" y="47937"/>
                    <a:pt x="87803" y="47937"/>
                  </a:cubicBezTo>
                  <a:cubicBezTo>
                    <a:pt x="85366" y="46057"/>
                    <a:pt x="85366" y="46057"/>
                    <a:pt x="85366" y="46057"/>
                  </a:cubicBezTo>
                  <a:cubicBezTo>
                    <a:pt x="85144" y="43002"/>
                    <a:pt x="85144" y="43002"/>
                    <a:pt x="85144" y="43002"/>
                  </a:cubicBezTo>
                  <a:cubicBezTo>
                    <a:pt x="88319" y="38537"/>
                    <a:pt x="88319" y="38537"/>
                    <a:pt x="88319" y="38537"/>
                  </a:cubicBezTo>
                  <a:cubicBezTo>
                    <a:pt x="90756" y="40339"/>
                    <a:pt x="90756" y="40339"/>
                    <a:pt x="90756" y="40339"/>
                  </a:cubicBezTo>
                  <a:cubicBezTo>
                    <a:pt x="91199" y="42924"/>
                    <a:pt x="91199" y="42924"/>
                    <a:pt x="91199" y="42924"/>
                  </a:cubicBezTo>
                  <a:cubicBezTo>
                    <a:pt x="90461" y="43394"/>
                    <a:pt x="90461" y="43394"/>
                    <a:pt x="90461" y="43394"/>
                  </a:cubicBezTo>
                  <a:cubicBezTo>
                    <a:pt x="90239" y="42375"/>
                    <a:pt x="90239" y="42375"/>
                    <a:pt x="90239" y="42375"/>
                  </a:cubicBezTo>
                  <a:cubicBezTo>
                    <a:pt x="90387" y="41592"/>
                    <a:pt x="90387" y="41592"/>
                    <a:pt x="90387" y="41592"/>
                  </a:cubicBezTo>
                  <a:cubicBezTo>
                    <a:pt x="89796" y="42532"/>
                    <a:pt x="89796" y="42532"/>
                    <a:pt x="89796" y="42532"/>
                  </a:cubicBezTo>
                  <a:cubicBezTo>
                    <a:pt x="89944" y="43942"/>
                    <a:pt x="89944" y="43942"/>
                    <a:pt x="89944" y="43942"/>
                  </a:cubicBezTo>
                  <a:cubicBezTo>
                    <a:pt x="90461" y="44255"/>
                    <a:pt x="90461" y="44255"/>
                    <a:pt x="90461" y="44255"/>
                  </a:cubicBezTo>
                  <a:cubicBezTo>
                    <a:pt x="92307" y="42845"/>
                    <a:pt x="92307" y="42845"/>
                    <a:pt x="92307" y="42845"/>
                  </a:cubicBezTo>
                  <a:cubicBezTo>
                    <a:pt x="92233" y="39399"/>
                    <a:pt x="92233" y="39399"/>
                    <a:pt x="92233" y="39399"/>
                  </a:cubicBezTo>
                  <a:cubicBezTo>
                    <a:pt x="86916" y="37049"/>
                    <a:pt x="86916" y="37049"/>
                    <a:pt x="86916" y="37049"/>
                  </a:cubicBezTo>
                  <a:cubicBezTo>
                    <a:pt x="83298" y="42219"/>
                    <a:pt x="83298" y="42219"/>
                    <a:pt x="83298" y="42219"/>
                  </a:cubicBezTo>
                  <a:cubicBezTo>
                    <a:pt x="84184" y="48172"/>
                    <a:pt x="84184" y="48172"/>
                    <a:pt x="84184" y="48172"/>
                  </a:cubicBezTo>
                  <a:cubicBezTo>
                    <a:pt x="89870" y="51462"/>
                    <a:pt x="89870" y="51462"/>
                    <a:pt x="89870" y="51462"/>
                  </a:cubicBezTo>
                  <a:cubicBezTo>
                    <a:pt x="93489" y="54046"/>
                    <a:pt x="93489" y="54046"/>
                    <a:pt x="93489" y="54046"/>
                  </a:cubicBezTo>
                  <a:cubicBezTo>
                    <a:pt x="94892" y="57963"/>
                    <a:pt x="94892" y="57963"/>
                    <a:pt x="94892" y="57963"/>
                  </a:cubicBezTo>
                  <a:cubicBezTo>
                    <a:pt x="99544" y="68616"/>
                    <a:pt x="99544" y="68616"/>
                    <a:pt x="99544" y="68616"/>
                  </a:cubicBezTo>
                  <a:cubicBezTo>
                    <a:pt x="98510" y="71749"/>
                    <a:pt x="98510" y="71749"/>
                    <a:pt x="98510" y="71749"/>
                  </a:cubicBezTo>
                  <a:cubicBezTo>
                    <a:pt x="95556" y="77389"/>
                    <a:pt x="95556" y="77389"/>
                    <a:pt x="95556" y="77389"/>
                  </a:cubicBezTo>
                  <a:cubicBezTo>
                    <a:pt x="90239" y="71122"/>
                    <a:pt x="90239" y="71122"/>
                    <a:pt x="90239" y="71122"/>
                  </a:cubicBezTo>
                  <a:cubicBezTo>
                    <a:pt x="92307" y="66266"/>
                    <a:pt x="92307" y="66266"/>
                    <a:pt x="92307" y="66266"/>
                  </a:cubicBezTo>
                  <a:cubicBezTo>
                    <a:pt x="89944" y="61253"/>
                    <a:pt x="89944" y="61253"/>
                    <a:pt x="89944" y="61253"/>
                  </a:cubicBezTo>
                  <a:cubicBezTo>
                    <a:pt x="86030" y="60548"/>
                    <a:pt x="86030" y="60548"/>
                    <a:pt x="86030" y="60548"/>
                  </a:cubicBezTo>
                  <a:cubicBezTo>
                    <a:pt x="84627" y="63446"/>
                    <a:pt x="84627" y="63446"/>
                    <a:pt x="84627" y="63446"/>
                  </a:cubicBezTo>
                  <a:cubicBezTo>
                    <a:pt x="86916" y="65091"/>
                    <a:pt x="86916" y="65091"/>
                    <a:pt x="86916" y="65091"/>
                  </a:cubicBezTo>
                  <a:cubicBezTo>
                    <a:pt x="87138" y="64699"/>
                    <a:pt x="87138" y="64699"/>
                    <a:pt x="87138" y="64699"/>
                  </a:cubicBezTo>
                  <a:cubicBezTo>
                    <a:pt x="85809" y="63524"/>
                    <a:pt x="85809" y="63524"/>
                    <a:pt x="85809" y="63524"/>
                  </a:cubicBezTo>
                  <a:cubicBezTo>
                    <a:pt x="86399" y="62036"/>
                    <a:pt x="86399" y="62036"/>
                    <a:pt x="86399" y="62036"/>
                  </a:cubicBezTo>
                  <a:cubicBezTo>
                    <a:pt x="89575" y="63681"/>
                    <a:pt x="89575" y="63681"/>
                    <a:pt x="89575" y="63681"/>
                  </a:cubicBezTo>
                  <a:cubicBezTo>
                    <a:pt x="89944" y="67362"/>
                    <a:pt x="89944" y="67362"/>
                    <a:pt x="89944" y="67362"/>
                  </a:cubicBezTo>
                  <a:cubicBezTo>
                    <a:pt x="87581" y="69399"/>
                    <a:pt x="87581" y="69399"/>
                    <a:pt x="87581" y="69399"/>
                  </a:cubicBezTo>
                  <a:cubicBezTo>
                    <a:pt x="85883" y="69086"/>
                    <a:pt x="85883" y="69086"/>
                    <a:pt x="85883" y="69086"/>
                  </a:cubicBezTo>
                  <a:cubicBezTo>
                    <a:pt x="83446" y="68851"/>
                    <a:pt x="83446" y="68851"/>
                    <a:pt x="83446" y="68851"/>
                  </a:cubicBezTo>
                  <a:cubicBezTo>
                    <a:pt x="79236" y="69477"/>
                    <a:pt x="79236" y="69477"/>
                    <a:pt x="79236" y="69477"/>
                  </a:cubicBezTo>
                  <a:cubicBezTo>
                    <a:pt x="75692" y="68694"/>
                    <a:pt x="75692" y="68694"/>
                    <a:pt x="75692" y="68694"/>
                  </a:cubicBezTo>
                  <a:cubicBezTo>
                    <a:pt x="71113" y="61096"/>
                    <a:pt x="71113" y="61096"/>
                    <a:pt x="71113" y="61096"/>
                  </a:cubicBezTo>
                  <a:cubicBezTo>
                    <a:pt x="70375" y="58590"/>
                    <a:pt x="70375" y="58590"/>
                    <a:pt x="70375" y="58590"/>
                  </a:cubicBezTo>
                  <a:cubicBezTo>
                    <a:pt x="70375" y="54438"/>
                    <a:pt x="70375" y="54438"/>
                    <a:pt x="70375" y="54438"/>
                  </a:cubicBezTo>
                  <a:cubicBezTo>
                    <a:pt x="74215" y="47545"/>
                    <a:pt x="74215" y="47545"/>
                    <a:pt x="74215" y="47545"/>
                  </a:cubicBezTo>
                  <a:cubicBezTo>
                    <a:pt x="77021" y="44020"/>
                    <a:pt x="77021" y="44020"/>
                    <a:pt x="77021" y="44020"/>
                  </a:cubicBezTo>
                  <a:cubicBezTo>
                    <a:pt x="79163" y="39712"/>
                    <a:pt x="79163" y="39712"/>
                    <a:pt x="79163" y="39712"/>
                  </a:cubicBezTo>
                  <a:cubicBezTo>
                    <a:pt x="80270" y="34778"/>
                    <a:pt x="80270" y="34778"/>
                    <a:pt x="80270" y="34778"/>
                  </a:cubicBezTo>
                  <a:cubicBezTo>
                    <a:pt x="79606" y="30078"/>
                    <a:pt x="79606" y="30078"/>
                    <a:pt x="79606" y="30078"/>
                  </a:cubicBezTo>
                  <a:cubicBezTo>
                    <a:pt x="76504" y="27180"/>
                    <a:pt x="76504" y="27180"/>
                    <a:pt x="76504" y="27180"/>
                  </a:cubicBezTo>
                  <a:cubicBezTo>
                    <a:pt x="72886" y="28041"/>
                    <a:pt x="72886" y="28041"/>
                    <a:pt x="72886" y="28041"/>
                  </a:cubicBezTo>
                  <a:cubicBezTo>
                    <a:pt x="71261" y="33133"/>
                    <a:pt x="71261" y="33133"/>
                    <a:pt x="71261" y="33133"/>
                  </a:cubicBezTo>
                  <a:cubicBezTo>
                    <a:pt x="76135" y="34308"/>
                    <a:pt x="76135" y="34308"/>
                    <a:pt x="76135" y="34308"/>
                  </a:cubicBezTo>
                  <a:cubicBezTo>
                    <a:pt x="77243" y="31723"/>
                    <a:pt x="77243" y="31723"/>
                    <a:pt x="77243" y="31723"/>
                  </a:cubicBezTo>
                  <a:cubicBezTo>
                    <a:pt x="75692" y="30391"/>
                    <a:pt x="75692" y="30391"/>
                    <a:pt x="75692" y="30391"/>
                  </a:cubicBezTo>
                  <a:cubicBezTo>
                    <a:pt x="74953" y="31174"/>
                    <a:pt x="74953" y="31174"/>
                    <a:pt x="74953" y="31174"/>
                  </a:cubicBezTo>
                  <a:cubicBezTo>
                    <a:pt x="74658" y="31958"/>
                    <a:pt x="74658" y="31958"/>
                    <a:pt x="74658" y="31958"/>
                  </a:cubicBezTo>
                  <a:cubicBezTo>
                    <a:pt x="75618" y="30939"/>
                    <a:pt x="75618" y="30939"/>
                    <a:pt x="75618" y="30939"/>
                  </a:cubicBezTo>
                  <a:cubicBezTo>
                    <a:pt x="76135" y="31801"/>
                    <a:pt x="76135" y="31801"/>
                    <a:pt x="76135" y="31801"/>
                  </a:cubicBezTo>
                  <a:cubicBezTo>
                    <a:pt x="75249" y="33368"/>
                    <a:pt x="75249" y="33368"/>
                    <a:pt x="75249" y="33368"/>
                  </a:cubicBezTo>
                  <a:cubicBezTo>
                    <a:pt x="72960" y="32506"/>
                    <a:pt x="72960" y="32506"/>
                    <a:pt x="72960" y="32506"/>
                  </a:cubicBezTo>
                  <a:cubicBezTo>
                    <a:pt x="73255" y="29843"/>
                    <a:pt x="73255" y="29843"/>
                    <a:pt x="73255" y="29843"/>
                  </a:cubicBezTo>
                  <a:cubicBezTo>
                    <a:pt x="75618" y="28668"/>
                    <a:pt x="75618" y="28668"/>
                    <a:pt x="75618" y="28668"/>
                  </a:cubicBezTo>
                  <a:cubicBezTo>
                    <a:pt x="78276" y="31488"/>
                    <a:pt x="78276" y="31488"/>
                    <a:pt x="78276" y="31488"/>
                  </a:cubicBezTo>
                  <a:cubicBezTo>
                    <a:pt x="78055" y="36422"/>
                    <a:pt x="78055" y="36422"/>
                    <a:pt x="78055" y="36422"/>
                  </a:cubicBezTo>
                  <a:cubicBezTo>
                    <a:pt x="76209" y="41044"/>
                    <a:pt x="76209" y="41044"/>
                    <a:pt x="76209" y="41044"/>
                  </a:cubicBezTo>
                  <a:cubicBezTo>
                    <a:pt x="73403" y="44804"/>
                    <a:pt x="73403" y="44804"/>
                    <a:pt x="73403" y="44804"/>
                  </a:cubicBezTo>
                  <a:cubicBezTo>
                    <a:pt x="70301" y="48485"/>
                    <a:pt x="70301" y="48485"/>
                    <a:pt x="70301" y="48485"/>
                  </a:cubicBezTo>
                  <a:cubicBezTo>
                    <a:pt x="68160" y="52637"/>
                    <a:pt x="68160" y="52637"/>
                    <a:pt x="68160" y="52637"/>
                  </a:cubicBezTo>
                  <a:cubicBezTo>
                    <a:pt x="60775" y="43472"/>
                    <a:pt x="60775" y="43472"/>
                    <a:pt x="60775" y="43472"/>
                  </a:cubicBezTo>
                  <a:cubicBezTo>
                    <a:pt x="55606" y="41279"/>
                    <a:pt x="55606" y="41279"/>
                    <a:pt x="55606" y="41279"/>
                  </a:cubicBezTo>
                  <a:cubicBezTo>
                    <a:pt x="50806" y="43080"/>
                    <a:pt x="50806" y="43080"/>
                    <a:pt x="50806" y="43080"/>
                  </a:cubicBezTo>
                  <a:cubicBezTo>
                    <a:pt x="47999" y="50600"/>
                    <a:pt x="47999" y="50600"/>
                    <a:pt x="47999" y="50600"/>
                  </a:cubicBezTo>
                  <a:cubicBezTo>
                    <a:pt x="53833" y="52558"/>
                    <a:pt x="53833" y="52558"/>
                    <a:pt x="53833" y="52558"/>
                  </a:cubicBezTo>
                  <a:cubicBezTo>
                    <a:pt x="56935" y="49660"/>
                    <a:pt x="56935" y="49660"/>
                    <a:pt x="56935" y="49660"/>
                  </a:cubicBezTo>
                  <a:cubicBezTo>
                    <a:pt x="55827" y="45744"/>
                    <a:pt x="55827" y="45744"/>
                    <a:pt x="55827" y="45744"/>
                  </a:cubicBezTo>
                  <a:cubicBezTo>
                    <a:pt x="52283" y="46057"/>
                    <a:pt x="52283" y="46057"/>
                    <a:pt x="52283" y="46057"/>
                  </a:cubicBezTo>
                  <a:cubicBezTo>
                    <a:pt x="52209" y="48172"/>
                    <a:pt x="52209" y="48172"/>
                    <a:pt x="52209" y="48172"/>
                  </a:cubicBezTo>
                  <a:cubicBezTo>
                    <a:pt x="53243" y="48798"/>
                    <a:pt x="53243" y="48798"/>
                    <a:pt x="53243" y="48798"/>
                  </a:cubicBezTo>
                  <a:cubicBezTo>
                    <a:pt x="54203" y="48955"/>
                    <a:pt x="54203" y="48955"/>
                    <a:pt x="54203" y="48955"/>
                  </a:cubicBezTo>
                  <a:cubicBezTo>
                    <a:pt x="52947" y="48172"/>
                    <a:pt x="52947" y="48172"/>
                    <a:pt x="52947" y="48172"/>
                  </a:cubicBezTo>
                  <a:cubicBezTo>
                    <a:pt x="53021" y="46449"/>
                    <a:pt x="53021" y="46449"/>
                    <a:pt x="53021" y="46449"/>
                  </a:cubicBezTo>
                  <a:cubicBezTo>
                    <a:pt x="56049" y="47859"/>
                    <a:pt x="56049" y="47859"/>
                    <a:pt x="56049" y="47859"/>
                  </a:cubicBezTo>
                  <a:cubicBezTo>
                    <a:pt x="53759" y="51070"/>
                    <a:pt x="53759" y="51070"/>
                    <a:pt x="53759" y="51070"/>
                  </a:cubicBezTo>
                  <a:cubicBezTo>
                    <a:pt x="50510" y="49347"/>
                    <a:pt x="50510" y="49347"/>
                    <a:pt x="50510" y="49347"/>
                  </a:cubicBezTo>
                  <a:cubicBezTo>
                    <a:pt x="51618" y="45039"/>
                    <a:pt x="51618" y="45039"/>
                    <a:pt x="51618" y="45039"/>
                  </a:cubicBezTo>
                  <a:cubicBezTo>
                    <a:pt x="56196" y="43629"/>
                    <a:pt x="56196" y="43629"/>
                    <a:pt x="56196" y="43629"/>
                  </a:cubicBezTo>
                  <a:cubicBezTo>
                    <a:pt x="61218" y="46919"/>
                    <a:pt x="61218" y="46919"/>
                    <a:pt x="61218" y="46919"/>
                  </a:cubicBezTo>
                  <a:cubicBezTo>
                    <a:pt x="67200" y="57415"/>
                    <a:pt x="67200" y="57415"/>
                    <a:pt x="67200" y="57415"/>
                  </a:cubicBezTo>
                  <a:cubicBezTo>
                    <a:pt x="68086" y="60469"/>
                    <a:pt x="68086" y="60469"/>
                    <a:pt x="68086" y="60469"/>
                  </a:cubicBezTo>
                  <a:cubicBezTo>
                    <a:pt x="64910" y="60469"/>
                    <a:pt x="64910" y="60469"/>
                    <a:pt x="64910" y="60469"/>
                  </a:cubicBezTo>
                  <a:cubicBezTo>
                    <a:pt x="61956" y="59765"/>
                    <a:pt x="61956" y="59765"/>
                    <a:pt x="61956" y="59765"/>
                  </a:cubicBezTo>
                  <a:cubicBezTo>
                    <a:pt x="60849" y="57258"/>
                    <a:pt x="60849" y="57258"/>
                    <a:pt x="60849" y="57258"/>
                  </a:cubicBezTo>
                  <a:cubicBezTo>
                    <a:pt x="62695" y="55770"/>
                    <a:pt x="62695" y="55770"/>
                    <a:pt x="62695" y="55770"/>
                  </a:cubicBezTo>
                  <a:cubicBezTo>
                    <a:pt x="63729" y="56553"/>
                    <a:pt x="63729" y="56553"/>
                    <a:pt x="63729" y="56553"/>
                  </a:cubicBezTo>
                  <a:cubicBezTo>
                    <a:pt x="64172" y="57101"/>
                    <a:pt x="64172" y="57101"/>
                    <a:pt x="64172" y="57101"/>
                  </a:cubicBezTo>
                  <a:cubicBezTo>
                    <a:pt x="63876" y="56005"/>
                    <a:pt x="63876" y="56005"/>
                    <a:pt x="63876" y="56005"/>
                  </a:cubicBezTo>
                  <a:cubicBezTo>
                    <a:pt x="62030" y="54595"/>
                    <a:pt x="62030" y="54595"/>
                    <a:pt x="62030" y="54595"/>
                  </a:cubicBezTo>
                  <a:cubicBezTo>
                    <a:pt x="59667" y="57885"/>
                    <a:pt x="59667" y="57885"/>
                    <a:pt x="59667" y="57885"/>
                  </a:cubicBezTo>
                  <a:cubicBezTo>
                    <a:pt x="61587" y="61253"/>
                    <a:pt x="61587" y="61253"/>
                    <a:pt x="61587" y="61253"/>
                  </a:cubicBezTo>
                  <a:cubicBezTo>
                    <a:pt x="64836" y="62114"/>
                    <a:pt x="64836" y="62114"/>
                    <a:pt x="64836" y="62114"/>
                  </a:cubicBezTo>
                  <a:cubicBezTo>
                    <a:pt x="62769" y="66971"/>
                    <a:pt x="62769" y="66971"/>
                    <a:pt x="62769" y="66971"/>
                  </a:cubicBezTo>
                  <a:cubicBezTo>
                    <a:pt x="63064" y="68067"/>
                    <a:pt x="63064" y="68067"/>
                    <a:pt x="63064" y="68067"/>
                  </a:cubicBezTo>
                  <a:cubicBezTo>
                    <a:pt x="63359" y="67049"/>
                    <a:pt x="63359" y="67049"/>
                    <a:pt x="63359" y="67049"/>
                  </a:cubicBezTo>
                  <a:cubicBezTo>
                    <a:pt x="66018" y="63133"/>
                    <a:pt x="66018" y="63133"/>
                    <a:pt x="66018" y="63133"/>
                  </a:cubicBezTo>
                  <a:cubicBezTo>
                    <a:pt x="68898" y="63524"/>
                    <a:pt x="68898" y="63524"/>
                    <a:pt x="68898" y="63524"/>
                  </a:cubicBezTo>
                  <a:cubicBezTo>
                    <a:pt x="70301" y="67049"/>
                    <a:pt x="70301" y="67049"/>
                    <a:pt x="70301" y="67049"/>
                  </a:cubicBezTo>
                  <a:cubicBezTo>
                    <a:pt x="72443" y="70026"/>
                    <a:pt x="72443" y="70026"/>
                    <a:pt x="72443" y="70026"/>
                  </a:cubicBezTo>
                  <a:cubicBezTo>
                    <a:pt x="69710" y="72532"/>
                    <a:pt x="69710" y="72532"/>
                    <a:pt x="69710" y="72532"/>
                  </a:cubicBezTo>
                  <a:cubicBezTo>
                    <a:pt x="69489" y="76840"/>
                    <a:pt x="69489" y="76840"/>
                    <a:pt x="69489" y="76840"/>
                  </a:cubicBezTo>
                  <a:cubicBezTo>
                    <a:pt x="72369" y="80365"/>
                    <a:pt x="72369" y="80365"/>
                    <a:pt x="72369" y="80365"/>
                  </a:cubicBezTo>
                  <a:cubicBezTo>
                    <a:pt x="74658" y="78407"/>
                    <a:pt x="74658" y="78407"/>
                    <a:pt x="74658" y="78407"/>
                  </a:cubicBezTo>
                  <a:cubicBezTo>
                    <a:pt x="75027" y="76527"/>
                    <a:pt x="75027" y="76527"/>
                    <a:pt x="75027" y="76527"/>
                  </a:cubicBezTo>
                  <a:cubicBezTo>
                    <a:pt x="74732" y="74804"/>
                    <a:pt x="74732" y="74804"/>
                    <a:pt x="74732" y="74804"/>
                  </a:cubicBezTo>
                  <a:cubicBezTo>
                    <a:pt x="73403" y="74647"/>
                    <a:pt x="73403" y="74647"/>
                    <a:pt x="73403" y="74647"/>
                  </a:cubicBezTo>
                  <a:cubicBezTo>
                    <a:pt x="72738" y="75744"/>
                    <a:pt x="72738" y="75744"/>
                    <a:pt x="72738" y="75744"/>
                  </a:cubicBezTo>
                  <a:cubicBezTo>
                    <a:pt x="73846" y="75195"/>
                    <a:pt x="73846" y="75195"/>
                    <a:pt x="73846" y="75195"/>
                  </a:cubicBezTo>
                  <a:cubicBezTo>
                    <a:pt x="74067" y="75822"/>
                    <a:pt x="74067" y="75822"/>
                    <a:pt x="74067" y="75822"/>
                  </a:cubicBezTo>
                  <a:cubicBezTo>
                    <a:pt x="73550" y="77624"/>
                    <a:pt x="73550" y="77624"/>
                    <a:pt x="73550" y="77624"/>
                  </a:cubicBezTo>
                  <a:cubicBezTo>
                    <a:pt x="72516" y="78798"/>
                    <a:pt x="72516" y="78798"/>
                    <a:pt x="72516" y="78798"/>
                  </a:cubicBezTo>
                  <a:cubicBezTo>
                    <a:pt x="72073" y="78172"/>
                    <a:pt x="72073" y="78172"/>
                    <a:pt x="72073" y="78172"/>
                  </a:cubicBezTo>
                  <a:cubicBezTo>
                    <a:pt x="71630" y="77075"/>
                    <a:pt x="71630" y="77075"/>
                    <a:pt x="71630" y="77075"/>
                  </a:cubicBezTo>
                  <a:cubicBezTo>
                    <a:pt x="71261" y="75039"/>
                    <a:pt x="71261" y="75039"/>
                    <a:pt x="71261" y="75039"/>
                  </a:cubicBezTo>
                  <a:cubicBezTo>
                    <a:pt x="72960" y="72532"/>
                    <a:pt x="72960" y="72532"/>
                    <a:pt x="72960" y="72532"/>
                  </a:cubicBezTo>
                  <a:cubicBezTo>
                    <a:pt x="74880" y="72062"/>
                    <a:pt x="74880" y="72062"/>
                    <a:pt x="74880" y="72062"/>
                  </a:cubicBezTo>
                  <a:cubicBezTo>
                    <a:pt x="77021" y="72610"/>
                    <a:pt x="77021" y="72610"/>
                    <a:pt x="77021" y="72610"/>
                  </a:cubicBezTo>
                  <a:cubicBezTo>
                    <a:pt x="81378" y="72532"/>
                    <a:pt x="81378" y="72532"/>
                    <a:pt x="81378" y="72532"/>
                  </a:cubicBezTo>
                  <a:cubicBezTo>
                    <a:pt x="84406" y="72297"/>
                    <a:pt x="84406" y="72297"/>
                    <a:pt x="84406" y="72297"/>
                  </a:cubicBezTo>
                  <a:cubicBezTo>
                    <a:pt x="88024" y="73864"/>
                    <a:pt x="88024" y="73864"/>
                    <a:pt x="88024" y="73864"/>
                  </a:cubicBezTo>
                  <a:cubicBezTo>
                    <a:pt x="92529" y="79347"/>
                    <a:pt x="92529" y="79347"/>
                    <a:pt x="92529" y="79347"/>
                  </a:cubicBezTo>
                  <a:cubicBezTo>
                    <a:pt x="93119" y="81697"/>
                    <a:pt x="93119" y="81697"/>
                    <a:pt x="93119" y="81697"/>
                  </a:cubicBezTo>
                  <a:cubicBezTo>
                    <a:pt x="91421" y="86318"/>
                    <a:pt x="91421" y="86318"/>
                    <a:pt x="91421" y="86318"/>
                  </a:cubicBezTo>
                  <a:cubicBezTo>
                    <a:pt x="89501" y="95091"/>
                    <a:pt x="89501" y="95091"/>
                    <a:pt x="89501" y="95091"/>
                  </a:cubicBezTo>
                  <a:cubicBezTo>
                    <a:pt x="88541" y="102062"/>
                    <a:pt x="88541" y="102062"/>
                    <a:pt x="88541" y="102062"/>
                  </a:cubicBezTo>
                  <a:cubicBezTo>
                    <a:pt x="88541" y="102140"/>
                    <a:pt x="88541" y="102140"/>
                    <a:pt x="88541" y="102140"/>
                  </a:cubicBezTo>
                  <a:cubicBezTo>
                    <a:pt x="88541" y="101122"/>
                    <a:pt x="88467" y="100339"/>
                    <a:pt x="88246" y="99791"/>
                  </a:cubicBezTo>
                  <a:cubicBezTo>
                    <a:pt x="87655" y="97754"/>
                    <a:pt x="86104" y="94699"/>
                    <a:pt x="81156" y="95091"/>
                  </a:cubicBezTo>
                  <a:cubicBezTo>
                    <a:pt x="81009" y="95091"/>
                    <a:pt x="81378" y="92506"/>
                    <a:pt x="81378" y="92506"/>
                  </a:cubicBezTo>
                  <a:cubicBezTo>
                    <a:pt x="79975" y="93133"/>
                    <a:pt x="79975" y="93133"/>
                    <a:pt x="79975" y="93133"/>
                  </a:cubicBezTo>
                  <a:cubicBezTo>
                    <a:pt x="79975" y="93133"/>
                    <a:pt x="79384" y="94464"/>
                    <a:pt x="79163" y="95091"/>
                  </a:cubicBezTo>
                  <a:cubicBezTo>
                    <a:pt x="79015" y="95169"/>
                    <a:pt x="72886" y="93994"/>
                    <a:pt x="71630" y="100574"/>
                  </a:cubicBezTo>
                  <a:cubicBezTo>
                    <a:pt x="71187" y="103002"/>
                    <a:pt x="71630" y="105117"/>
                    <a:pt x="72960" y="106684"/>
                  </a:cubicBezTo>
                  <a:cubicBezTo>
                    <a:pt x="73329" y="107154"/>
                    <a:pt x="73772" y="107624"/>
                    <a:pt x="74289" y="107937"/>
                  </a:cubicBezTo>
                  <a:cubicBezTo>
                    <a:pt x="67643" y="106449"/>
                    <a:pt x="67643" y="106449"/>
                    <a:pt x="67643" y="106449"/>
                  </a:cubicBezTo>
                  <a:cubicBezTo>
                    <a:pt x="49772" y="115613"/>
                    <a:pt x="49772" y="115613"/>
                    <a:pt x="49772" y="115613"/>
                  </a:cubicBezTo>
                  <a:cubicBezTo>
                    <a:pt x="42535" y="113107"/>
                    <a:pt x="42535" y="113107"/>
                    <a:pt x="42535" y="113107"/>
                  </a:cubicBezTo>
                  <a:cubicBezTo>
                    <a:pt x="33969" y="117493"/>
                    <a:pt x="33969" y="117493"/>
                    <a:pt x="33969" y="117493"/>
                  </a:cubicBezTo>
                  <a:cubicBezTo>
                    <a:pt x="33526" y="117571"/>
                    <a:pt x="33526" y="117571"/>
                    <a:pt x="33526" y="117571"/>
                  </a:cubicBezTo>
                  <a:cubicBezTo>
                    <a:pt x="31975" y="113968"/>
                    <a:pt x="31975" y="113968"/>
                    <a:pt x="31975" y="113968"/>
                  </a:cubicBezTo>
                  <a:cubicBezTo>
                    <a:pt x="31753" y="109033"/>
                    <a:pt x="31753" y="109033"/>
                    <a:pt x="31753" y="109033"/>
                  </a:cubicBezTo>
                  <a:cubicBezTo>
                    <a:pt x="30572" y="107154"/>
                    <a:pt x="30572" y="107154"/>
                    <a:pt x="30572" y="107154"/>
                  </a:cubicBezTo>
                  <a:cubicBezTo>
                    <a:pt x="33009" y="103472"/>
                    <a:pt x="33009" y="103472"/>
                    <a:pt x="33009" y="103472"/>
                  </a:cubicBezTo>
                  <a:cubicBezTo>
                    <a:pt x="33156" y="99634"/>
                    <a:pt x="33156" y="99634"/>
                    <a:pt x="33156" y="99634"/>
                  </a:cubicBezTo>
                  <a:cubicBezTo>
                    <a:pt x="31236" y="96422"/>
                    <a:pt x="31236" y="96422"/>
                    <a:pt x="31236" y="96422"/>
                  </a:cubicBezTo>
                  <a:cubicBezTo>
                    <a:pt x="29464" y="96344"/>
                    <a:pt x="29464" y="96344"/>
                    <a:pt x="29464" y="96344"/>
                  </a:cubicBezTo>
                  <a:cubicBezTo>
                    <a:pt x="27913" y="97127"/>
                    <a:pt x="27913" y="97127"/>
                    <a:pt x="27913" y="97127"/>
                  </a:cubicBezTo>
                  <a:cubicBezTo>
                    <a:pt x="28356" y="99634"/>
                    <a:pt x="28356" y="99634"/>
                    <a:pt x="28356" y="99634"/>
                  </a:cubicBezTo>
                  <a:cubicBezTo>
                    <a:pt x="30055" y="99556"/>
                    <a:pt x="30055" y="99556"/>
                    <a:pt x="30055" y="99556"/>
                  </a:cubicBezTo>
                  <a:cubicBezTo>
                    <a:pt x="29981" y="99321"/>
                    <a:pt x="29981" y="99321"/>
                    <a:pt x="29981" y="99321"/>
                  </a:cubicBezTo>
                  <a:cubicBezTo>
                    <a:pt x="28873" y="98851"/>
                    <a:pt x="28873" y="98851"/>
                    <a:pt x="28873" y="98851"/>
                  </a:cubicBezTo>
                  <a:cubicBezTo>
                    <a:pt x="28726" y="97676"/>
                    <a:pt x="28726" y="97676"/>
                    <a:pt x="28726" y="97676"/>
                  </a:cubicBezTo>
                  <a:cubicBezTo>
                    <a:pt x="29538" y="97206"/>
                    <a:pt x="29538" y="97206"/>
                    <a:pt x="29538" y="97206"/>
                  </a:cubicBezTo>
                  <a:cubicBezTo>
                    <a:pt x="30646" y="97284"/>
                    <a:pt x="30646" y="97284"/>
                    <a:pt x="30646" y="97284"/>
                  </a:cubicBezTo>
                  <a:cubicBezTo>
                    <a:pt x="32344" y="100026"/>
                    <a:pt x="32344" y="100026"/>
                    <a:pt x="32344" y="100026"/>
                  </a:cubicBezTo>
                  <a:cubicBezTo>
                    <a:pt x="31975" y="103080"/>
                    <a:pt x="31975" y="103080"/>
                    <a:pt x="31975" y="103080"/>
                  </a:cubicBezTo>
                  <a:cubicBezTo>
                    <a:pt x="30055" y="105509"/>
                    <a:pt x="30055" y="105509"/>
                    <a:pt x="30055" y="105509"/>
                  </a:cubicBezTo>
                  <a:cubicBezTo>
                    <a:pt x="28430" y="106057"/>
                    <a:pt x="28430" y="106057"/>
                    <a:pt x="28430" y="106057"/>
                  </a:cubicBezTo>
                  <a:cubicBezTo>
                    <a:pt x="26363" y="105900"/>
                    <a:pt x="26363" y="105900"/>
                    <a:pt x="26363" y="105900"/>
                  </a:cubicBezTo>
                  <a:cubicBezTo>
                    <a:pt x="23187" y="106684"/>
                    <a:pt x="23187" y="106684"/>
                    <a:pt x="23187" y="106684"/>
                  </a:cubicBezTo>
                  <a:cubicBezTo>
                    <a:pt x="20824" y="108485"/>
                    <a:pt x="20824" y="108485"/>
                    <a:pt x="20824" y="108485"/>
                  </a:cubicBezTo>
                  <a:cubicBezTo>
                    <a:pt x="20381" y="108642"/>
                    <a:pt x="20381" y="108642"/>
                    <a:pt x="20381" y="108642"/>
                  </a:cubicBezTo>
                  <a:cubicBezTo>
                    <a:pt x="20603" y="106370"/>
                    <a:pt x="20603" y="106370"/>
                    <a:pt x="20603" y="106370"/>
                  </a:cubicBezTo>
                  <a:cubicBezTo>
                    <a:pt x="20529" y="105979"/>
                    <a:pt x="20529" y="105979"/>
                    <a:pt x="20529" y="105979"/>
                  </a:cubicBezTo>
                  <a:cubicBezTo>
                    <a:pt x="21046" y="103315"/>
                    <a:pt x="21046" y="103315"/>
                    <a:pt x="21046" y="103315"/>
                  </a:cubicBezTo>
                  <a:cubicBezTo>
                    <a:pt x="18535" y="105430"/>
                    <a:pt x="18535" y="105430"/>
                    <a:pt x="18535" y="105430"/>
                  </a:cubicBezTo>
                  <a:cubicBezTo>
                    <a:pt x="16689" y="105509"/>
                    <a:pt x="16689" y="105509"/>
                    <a:pt x="16689" y="105509"/>
                  </a:cubicBezTo>
                  <a:cubicBezTo>
                    <a:pt x="14030" y="103707"/>
                    <a:pt x="14030" y="103707"/>
                    <a:pt x="14030" y="103707"/>
                  </a:cubicBezTo>
                  <a:cubicBezTo>
                    <a:pt x="15064" y="106605"/>
                    <a:pt x="15064" y="106605"/>
                    <a:pt x="15064" y="106605"/>
                  </a:cubicBezTo>
                  <a:cubicBezTo>
                    <a:pt x="14990" y="108407"/>
                    <a:pt x="14990" y="108407"/>
                    <a:pt x="14990" y="108407"/>
                  </a:cubicBezTo>
                  <a:cubicBezTo>
                    <a:pt x="15507" y="109268"/>
                    <a:pt x="15507" y="109268"/>
                    <a:pt x="15507" y="109268"/>
                  </a:cubicBezTo>
                  <a:cubicBezTo>
                    <a:pt x="16910" y="110052"/>
                    <a:pt x="16910" y="110052"/>
                    <a:pt x="16910" y="110052"/>
                  </a:cubicBezTo>
                  <a:cubicBezTo>
                    <a:pt x="18461" y="110052"/>
                    <a:pt x="18461" y="110052"/>
                    <a:pt x="18461" y="110052"/>
                  </a:cubicBezTo>
                  <a:cubicBezTo>
                    <a:pt x="18683" y="110130"/>
                    <a:pt x="18683" y="110130"/>
                    <a:pt x="18683" y="110130"/>
                  </a:cubicBezTo>
                  <a:cubicBezTo>
                    <a:pt x="18535" y="113890"/>
                    <a:pt x="18535" y="113890"/>
                    <a:pt x="18535" y="113890"/>
                  </a:cubicBezTo>
                  <a:lnTo>
                    <a:pt x="17575" y="118355"/>
                  </a:lnTo>
                  <a:close/>
                  <a:moveTo>
                    <a:pt x="83150" y="101514"/>
                  </a:moveTo>
                  <a:cubicBezTo>
                    <a:pt x="81452" y="103785"/>
                    <a:pt x="81452" y="103785"/>
                    <a:pt x="81452" y="103785"/>
                  </a:cubicBezTo>
                  <a:cubicBezTo>
                    <a:pt x="79089" y="102767"/>
                    <a:pt x="79089" y="102767"/>
                    <a:pt x="79089" y="102767"/>
                  </a:cubicBezTo>
                  <a:cubicBezTo>
                    <a:pt x="79384" y="102532"/>
                    <a:pt x="83150" y="101514"/>
                    <a:pt x="83150" y="101514"/>
                  </a:cubicBezTo>
                  <a:close/>
                  <a:moveTo>
                    <a:pt x="78498" y="104177"/>
                  </a:moveTo>
                  <a:cubicBezTo>
                    <a:pt x="77390" y="103942"/>
                    <a:pt x="77390" y="103942"/>
                    <a:pt x="77390" y="103942"/>
                  </a:cubicBezTo>
                  <a:cubicBezTo>
                    <a:pt x="78055" y="102924"/>
                    <a:pt x="78055" y="102924"/>
                    <a:pt x="78055" y="102924"/>
                  </a:cubicBezTo>
                  <a:lnTo>
                    <a:pt x="78498" y="104177"/>
                  </a:lnTo>
                  <a:close/>
                  <a:moveTo>
                    <a:pt x="77612" y="102140"/>
                  </a:moveTo>
                  <a:cubicBezTo>
                    <a:pt x="75396" y="102454"/>
                    <a:pt x="75396" y="102454"/>
                    <a:pt x="75396" y="102454"/>
                  </a:cubicBezTo>
                  <a:cubicBezTo>
                    <a:pt x="75396" y="102454"/>
                    <a:pt x="74880" y="100104"/>
                    <a:pt x="74584" y="99556"/>
                  </a:cubicBezTo>
                  <a:cubicBezTo>
                    <a:pt x="75396" y="100104"/>
                    <a:pt x="77612" y="102140"/>
                    <a:pt x="77612" y="102140"/>
                  </a:cubicBezTo>
                  <a:close/>
                  <a:moveTo>
                    <a:pt x="73476" y="102140"/>
                  </a:moveTo>
                  <a:cubicBezTo>
                    <a:pt x="74953" y="104569"/>
                    <a:pt x="79015" y="105430"/>
                    <a:pt x="79015" y="105430"/>
                  </a:cubicBezTo>
                  <a:cubicBezTo>
                    <a:pt x="79753" y="106605"/>
                    <a:pt x="79753" y="106605"/>
                    <a:pt x="79753" y="106605"/>
                  </a:cubicBezTo>
                  <a:cubicBezTo>
                    <a:pt x="80861" y="105430"/>
                    <a:pt x="80861" y="105430"/>
                    <a:pt x="80861" y="105430"/>
                  </a:cubicBezTo>
                  <a:cubicBezTo>
                    <a:pt x="82559" y="105195"/>
                    <a:pt x="83298" y="103864"/>
                    <a:pt x="83446" y="103472"/>
                  </a:cubicBezTo>
                  <a:cubicBezTo>
                    <a:pt x="83446" y="103550"/>
                    <a:pt x="83519" y="104099"/>
                    <a:pt x="83446" y="103550"/>
                  </a:cubicBezTo>
                  <a:cubicBezTo>
                    <a:pt x="82781" y="109347"/>
                    <a:pt x="77095" y="106997"/>
                    <a:pt x="77095" y="106997"/>
                  </a:cubicBezTo>
                  <a:cubicBezTo>
                    <a:pt x="76504" y="105352"/>
                    <a:pt x="76504" y="105352"/>
                    <a:pt x="76504" y="105352"/>
                  </a:cubicBezTo>
                  <a:cubicBezTo>
                    <a:pt x="75249" y="106135"/>
                    <a:pt x="75249" y="106135"/>
                    <a:pt x="75249" y="106135"/>
                  </a:cubicBezTo>
                  <a:cubicBezTo>
                    <a:pt x="73476" y="104255"/>
                    <a:pt x="73476" y="102140"/>
                    <a:pt x="73476" y="102140"/>
                  </a:cubicBezTo>
                  <a:close/>
                  <a:moveTo>
                    <a:pt x="29390" y="115300"/>
                  </a:moveTo>
                  <a:cubicBezTo>
                    <a:pt x="29464" y="110913"/>
                    <a:pt x="29464" y="110913"/>
                    <a:pt x="29464" y="110913"/>
                  </a:cubicBezTo>
                  <a:cubicBezTo>
                    <a:pt x="29981" y="112793"/>
                    <a:pt x="29981" y="112793"/>
                    <a:pt x="29981" y="112793"/>
                  </a:cubicBezTo>
                  <a:cubicBezTo>
                    <a:pt x="31606" y="115065"/>
                    <a:pt x="31606" y="115065"/>
                    <a:pt x="31606" y="115065"/>
                  </a:cubicBezTo>
                  <a:cubicBezTo>
                    <a:pt x="32492" y="117336"/>
                    <a:pt x="32492" y="117336"/>
                    <a:pt x="32492" y="117336"/>
                  </a:cubicBezTo>
                  <a:cubicBezTo>
                    <a:pt x="32344" y="117650"/>
                    <a:pt x="32344" y="117650"/>
                    <a:pt x="32344" y="117650"/>
                  </a:cubicBezTo>
                  <a:cubicBezTo>
                    <a:pt x="28799" y="117885"/>
                    <a:pt x="28799" y="117885"/>
                    <a:pt x="28799" y="117885"/>
                  </a:cubicBezTo>
                  <a:lnTo>
                    <a:pt x="29390" y="115300"/>
                  </a:lnTo>
                  <a:close/>
                  <a:moveTo>
                    <a:pt x="21858" y="112793"/>
                  </a:moveTo>
                  <a:cubicBezTo>
                    <a:pt x="25329" y="110287"/>
                    <a:pt x="25329" y="110287"/>
                    <a:pt x="25329" y="110287"/>
                  </a:cubicBezTo>
                  <a:cubicBezTo>
                    <a:pt x="26879" y="111227"/>
                    <a:pt x="26879" y="111227"/>
                    <a:pt x="26879" y="111227"/>
                  </a:cubicBezTo>
                  <a:cubicBezTo>
                    <a:pt x="28283" y="114830"/>
                    <a:pt x="28283" y="114830"/>
                    <a:pt x="28283" y="114830"/>
                  </a:cubicBezTo>
                  <a:cubicBezTo>
                    <a:pt x="28135" y="117415"/>
                    <a:pt x="28135" y="117415"/>
                    <a:pt x="28135" y="117415"/>
                  </a:cubicBezTo>
                  <a:cubicBezTo>
                    <a:pt x="27766" y="117963"/>
                    <a:pt x="27766" y="117963"/>
                    <a:pt x="27766" y="117963"/>
                  </a:cubicBezTo>
                  <a:cubicBezTo>
                    <a:pt x="21636" y="118433"/>
                    <a:pt x="21636" y="118433"/>
                    <a:pt x="21636" y="118433"/>
                  </a:cubicBezTo>
                  <a:cubicBezTo>
                    <a:pt x="21489" y="113890"/>
                    <a:pt x="21489" y="113890"/>
                    <a:pt x="21489" y="113890"/>
                  </a:cubicBezTo>
                  <a:lnTo>
                    <a:pt x="21858" y="112793"/>
                  </a:lnTo>
                  <a:close/>
                  <a:moveTo>
                    <a:pt x="19643" y="114830"/>
                  </a:moveTo>
                  <a:cubicBezTo>
                    <a:pt x="19864" y="113733"/>
                    <a:pt x="19864" y="113733"/>
                    <a:pt x="19864" y="113733"/>
                  </a:cubicBezTo>
                  <a:cubicBezTo>
                    <a:pt x="20160" y="113812"/>
                    <a:pt x="20160" y="113812"/>
                    <a:pt x="20160" y="113812"/>
                  </a:cubicBezTo>
                  <a:cubicBezTo>
                    <a:pt x="20381" y="113968"/>
                    <a:pt x="20381" y="113968"/>
                    <a:pt x="20381" y="113968"/>
                  </a:cubicBezTo>
                  <a:cubicBezTo>
                    <a:pt x="20898" y="118041"/>
                    <a:pt x="20898" y="118041"/>
                    <a:pt x="20898" y="118041"/>
                  </a:cubicBezTo>
                  <a:cubicBezTo>
                    <a:pt x="20307" y="118511"/>
                    <a:pt x="20307" y="118511"/>
                    <a:pt x="20307" y="118511"/>
                  </a:cubicBezTo>
                  <a:cubicBezTo>
                    <a:pt x="18240" y="118668"/>
                    <a:pt x="18240" y="118668"/>
                    <a:pt x="18240" y="118668"/>
                  </a:cubicBezTo>
                  <a:lnTo>
                    <a:pt x="19643" y="1148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2161565" y="2836131"/>
              <a:ext cx="214200" cy="103200"/>
            </a:xfrm>
            <a:custGeom>
              <a:pathLst>
                <a:path extrusionOk="0" h="120000" w="120000">
                  <a:moveTo>
                    <a:pt x="14558" y="53636"/>
                  </a:moveTo>
                  <a:cubicBezTo>
                    <a:pt x="21617" y="50909"/>
                    <a:pt x="31764" y="60909"/>
                    <a:pt x="28676" y="78181"/>
                  </a:cubicBezTo>
                  <a:cubicBezTo>
                    <a:pt x="38382" y="71818"/>
                    <a:pt x="48088" y="100000"/>
                    <a:pt x="45882" y="120000"/>
                  </a:cubicBezTo>
                  <a:cubicBezTo>
                    <a:pt x="49852" y="107272"/>
                    <a:pt x="63529" y="86363"/>
                    <a:pt x="74117" y="105454"/>
                  </a:cubicBezTo>
                  <a:cubicBezTo>
                    <a:pt x="75441" y="88181"/>
                    <a:pt x="86911" y="82727"/>
                    <a:pt x="94411" y="90909"/>
                  </a:cubicBezTo>
                  <a:cubicBezTo>
                    <a:pt x="94852" y="66363"/>
                    <a:pt x="111176" y="77272"/>
                    <a:pt x="120000" y="84545"/>
                  </a:cubicBezTo>
                  <a:cubicBezTo>
                    <a:pt x="117352" y="72727"/>
                    <a:pt x="108970" y="58181"/>
                    <a:pt x="104117" y="52727"/>
                  </a:cubicBezTo>
                  <a:cubicBezTo>
                    <a:pt x="92647" y="41818"/>
                    <a:pt x="84264" y="43636"/>
                    <a:pt x="84264" y="43636"/>
                  </a:cubicBezTo>
                  <a:cubicBezTo>
                    <a:pt x="84264" y="43636"/>
                    <a:pt x="82941" y="81818"/>
                    <a:pt x="60441" y="80000"/>
                  </a:cubicBezTo>
                  <a:cubicBezTo>
                    <a:pt x="59558" y="77272"/>
                    <a:pt x="63529" y="67272"/>
                    <a:pt x="63970" y="65454"/>
                  </a:cubicBezTo>
                  <a:cubicBezTo>
                    <a:pt x="61323" y="66363"/>
                    <a:pt x="59117" y="69090"/>
                    <a:pt x="56911" y="67272"/>
                  </a:cubicBezTo>
                  <a:cubicBezTo>
                    <a:pt x="53823" y="65454"/>
                    <a:pt x="54264" y="63636"/>
                    <a:pt x="52941" y="57272"/>
                  </a:cubicBezTo>
                  <a:cubicBezTo>
                    <a:pt x="52058" y="61818"/>
                    <a:pt x="51176" y="68181"/>
                    <a:pt x="49852" y="71818"/>
                  </a:cubicBezTo>
                  <a:cubicBezTo>
                    <a:pt x="41470" y="59090"/>
                    <a:pt x="39264" y="33636"/>
                    <a:pt x="39705" y="23636"/>
                  </a:cubicBezTo>
                  <a:cubicBezTo>
                    <a:pt x="36176" y="12727"/>
                    <a:pt x="11911" y="0"/>
                    <a:pt x="0" y="30000"/>
                  </a:cubicBezTo>
                  <a:cubicBezTo>
                    <a:pt x="7058" y="30909"/>
                    <a:pt x="16764" y="34545"/>
                    <a:pt x="14558" y="536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1855177" y="2447193"/>
              <a:ext cx="1377900" cy="834900"/>
            </a:xfrm>
            <a:custGeom>
              <a:pathLst>
                <a:path extrusionOk="0" h="120000" w="120000">
                  <a:moveTo>
                    <a:pt x="108102" y="111283"/>
                  </a:moveTo>
                  <a:cubicBezTo>
                    <a:pt x="105572" y="113433"/>
                    <a:pt x="105572" y="113433"/>
                    <a:pt x="105572" y="113433"/>
                  </a:cubicBezTo>
                  <a:cubicBezTo>
                    <a:pt x="99076" y="107547"/>
                    <a:pt x="99076" y="107547"/>
                    <a:pt x="99076" y="107547"/>
                  </a:cubicBezTo>
                  <a:cubicBezTo>
                    <a:pt x="81914" y="109584"/>
                    <a:pt x="81914" y="109584"/>
                    <a:pt x="81914" y="109584"/>
                  </a:cubicBezTo>
                  <a:cubicBezTo>
                    <a:pt x="78632" y="108339"/>
                    <a:pt x="78632" y="108339"/>
                    <a:pt x="78632" y="108339"/>
                  </a:cubicBezTo>
                  <a:cubicBezTo>
                    <a:pt x="82188" y="88867"/>
                    <a:pt x="82188" y="88867"/>
                    <a:pt x="82188" y="88867"/>
                  </a:cubicBezTo>
                  <a:cubicBezTo>
                    <a:pt x="73709" y="91245"/>
                    <a:pt x="73709" y="91245"/>
                    <a:pt x="73709" y="91245"/>
                  </a:cubicBezTo>
                  <a:cubicBezTo>
                    <a:pt x="73709" y="106528"/>
                    <a:pt x="73709" y="106528"/>
                    <a:pt x="73709" y="106528"/>
                  </a:cubicBezTo>
                  <a:cubicBezTo>
                    <a:pt x="70564" y="103698"/>
                    <a:pt x="70564" y="103698"/>
                    <a:pt x="70564" y="103698"/>
                  </a:cubicBezTo>
                  <a:cubicBezTo>
                    <a:pt x="67965" y="105283"/>
                    <a:pt x="67965" y="105283"/>
                    <a:pt x="67965" y="105283"/>
                  </a:cubicBezTo>
                  <a:cubicBezTo>
                    <a:pt x="66598" y="97584"/>
                    <a:pt x="66598" y="97584"/>
                    <a:pt x="66598" y="97584"/>
                  </a:cubicBezTo>
                  <a:cubicBezTo>
                    <a:pt x="69128" y="97358"/>
                    <a:pt x="69128" y="97358"/>
                    <a:pt x="69128" y="97358"/>
                  </a:cubicBezTo>
                  <a:cubicBezTo>
                    <a:pt x="68854" y="96000"/>
                    <a:pt x="68854" y="96000"/>
                    <a:pt x="68854" y="96000"/>
                  </a:cubicBezTo>
                  <a:cubicBezTo>
                    <a:pt x="66324" y="96226"/>
                    <a:pt x="66324" y="96226"/>
                    <a:pt x="66324" y="96226"/>
                  </a:cubicBezTo>
                  <a:cubicBezTo>
                    <a:pt x="65777" y="93283"/>
                    <a:pt x="65777" y="93283"/>
                    <a:pt x="65777" y="93283"/>
                  </a:cubicBezTo>
                  <a:cubicBezTo>
                    <a:pt x="65025" y="93283"/>
                    <a:pt x="65025" y="93283"/>
                    <a:pt x="65025" y="93283"/>
                  </a:cubicBezTo>
                  <a:cubicBezTo>
                    <a:pt x="65367" y="96339"/>
                    <a:pt x="65367" y="96339"/>
                    <a:pt x="65367" y="96339"/>
                  </a:cubicBezTo>
                  <a:cubicBezTo>
                    <a:pt x="62837" y="96679"/>
                    <a:pt x="62837" y="96679"/>
                    <a:pt x="62837" y="96679"/>
                  </a:cubicBezTo>
                  <a:cubicBezTo>
                    <a:pt x="62837" y="98037"/>
                    <a:pt x="62837" y="98037"/>
                    <a:pt x="62837" y="98037"/>
                  </a:cubicBezTo>
                  <a:cubicBezTo>
                    <a:pt x="65504" y="97698"/>
                    <a:pt x="65504" y="97698"/>
                    <a:pt x="65504" y="97698"/>
                  </a:cubicBezTo>
                  <a:cubicBezTo>
                    <a:pt x="66461" y="106188"/>
                    <a:pt x="66461" y="106188"/>
                    <a:pt x="66461" y="106188"/>
                  </a:cubicBezTo>
                  <a:cubicBezTo>
                    <a:pt x="65982" y="106528"/>
                    <a:pt x="65982" y="106528"/>
                    <a:pt x="65982" y="106528"/>
                  </a:cubicBezTo>
                  <a:cubicBezTo>
                    <a:pt x="60102" y="100528"/>
                    <a:pt x="60102" y="100528"/>
                    <a:pt x="60102" y="100528"/>
                  </a:cubicBezTo>
                  <a:cubicBezTo>
                    <a:pt x="57641" y="100415"/>
                    <a:pt x="57641" y="100415"/>
                    <a:pt x="57641" y="100415"/>
                  </a:cubicBezTo>
                  <a:cubicBezTo>
                    <a:pt x="60307" y="84905"/>
                    <a:pt x="60307" y="84905"/>
                    <a:pt x="60307" y="84905"/>
                  </a:cubicBezTo>
                  <a:cubicBezTo>
                    <a:pt x="65025" y="84000"/>
                    <a:pt x="65025" y="84000"/>
                    <a:pt x="65025" y="84000"/>
                  </a:cubicBezTo>
                  <a:cubicBezTo>
                    <a:pt x="65025" y="80150"/>
                    <a:pt x="65025" y="80150"/>
                    <a:pt x="65025" y="80150"/>
                  </a:cubicBezTo>
                  <a:cubicBezTo>
                    <a:pt x="60854" y="81622"/>
                    <a:pt x="60854" y="81622"/>
                    <a:pt x="60854" y="81622"/>
                  </a:cubicBezTo>
                  <a:cubicBezTo>
                    <a:pt x="61811" y="76301"/>
                    <a:pt x="61811" y="76301"/>
                    <a:pt x="61811" y="76301"/>
                  </a:cubicBezTo>
                  <a:cubicBezTo>
                    <a:pt x="60239" y="76301"/>
                    <a:pt x="60239" y="76301"/>
                    <a:pt x="60239" y="76301"/>
                  </a:cubicBezTo>
                  <a:cubicBezTo>
                    <a:pt x="60239" y="76301"/>
                    <a:pt x="59829" y="78792"/>
                    <a:pt x="59282" y="82188"/>
                  </a:cubicBezTo>
                  <a:cubicBezTo>
                    <a:pt x="54222" y="84000"/>
                    <a:pt x="54222" y="84000"/>
                    <a:pt x="54222" y="84000"/>
                  </a:cubicBezTo>
                  <a:cubicBezTo>
                    <a:pt x="54222" y="86150"/>
                    <a:pt x="54222" y="86150"/>
                    <a:pt x="54222" y="86150"/>
                  </a:cubicBezTo>
                  <a:cubicBezTo>
                    <a:pt x="58735" y="85245"/>
                    <a:pt x="58735" y="85245"/>
                    <a:pt x="58735" y="85245"/>
                  </a:cubicBezTo>
                  <a:cubicBezTo>
                    <a:pt x="57846" y="90339"/>
                    <a:pt x="56820" y="96452"/>
                    <a:pt x="56205" y="100188"/>
                  </a:cubicBezTo>
                  <a:cubicBezTo>
                    <a:pt x="52649" y="99962"/>
                    <a:pt x="52649" y="99962"/>
                    <a:pt x="52649" y="99962"/>
                  </a:cubicBezTo>
                  <a:cubicBezTo>
                    <a:pt x="50666" y="76981"/>
                    <a:pt x="50666" y="76981"/>
                    <a:pt x="50666" y="76981"/>
                  </a:cubicBezTo>
                  <a:cubicBezTo>
                    <a:pt x="47316" y="73924"/>
                    <a:pt x="47316" y="73924"/>
                    <a:pt x="47316" y="73924"/>
                  </a:cubicBezTo>
                  <a:cubicBezTo>
                    <a:pt x="42324" y="77320"/>
                    <a:pt x="42324" y="77320"/>
                    <a:pt x="42324" y="77320"/>
                  </a:cubicBezTo>
                  <a:cubicBezTo>
                    <a:pt x="41299" y="83094"/>
                    <a:pt x="41299" y="83094"/>
                    <a:pt x="41299" y="83094"/>
                  </a:cubicBezTo>
                  <a:cubicBezTo>
                    <a:pt x="44717" y="99283"/>
                    <a:pt x="44717" y="99283"/>
                    <a:pt x="44717" y="99283"/>
                  </a:cubicBezTo>
                  <a:cubicBezTo>
                    <a:pt x="39794" y="98830"/>
                    <a:pt x="39794" y="98830"/>
                    <a:pt x="39794" y="98830"/>
                  </a:cubicBezTo>
                  <a:cubicBezTo>
                    <a:pt x="35008" y="88415"/>
                    <a:pt x="35008" y="88415"/>
                    <a:pt x="35008" y="88415"/>
                  </a:cubicBezTo>
                  <a:cubicBezTo>
                    <a:pt x="20307" y="83094"/>
                    <a:pt x="20307" y="83094"/>
                    <a:pt x="20307" y="83094"/>
                  </a:cubicBezTo>
                  <a:cubicBezTo>
                    <a:pt x="13675" y="85132"/>
                    <a:pt x="13675" y="85132"/>
                    <a:pt x="13675" y="85132"/>
                  </a:cubicBezTo>
                  <a:cubicBezTo>
                    <a:pt x="7247" y="83094"/>
                    <a:pt x="7247" y="83094"/>
                    <a:pt x="7247" y="83094"/>
                  </a:cubicBezTo>
                  <a:cubicBezTo>
                    <a:pt x="5948" y="78452"/>
                    <a:pt x="5948" y="78452"/>
                    <a:pt x="5948" y="78452"/>
                  </a:cubicBezTo>
                  <a:cubicBezTo>
                    <a:pt x="6290" y="71433"/>
                    <a:pt x="6290" y="71433"/>
                    <a:pt x="6290" y="71433"/>
                  </a:cubicBezTo>
                  <a:cubicBezTo>
                    <a:pt x="15452" y="63849"/>
                    <a:pt x="15452" y="63849"/>
                    <a:pt x="15452" y="63849"/>
                  </a:cubicBezTo>
                  <a:cubicBezTo>
                    <a:pt x="15589" y="61018"/>
                    <a:pt x="15589" y="61018"/>
                    <a:pt x="15589" y="61018"/>
                  </a:cubicBezTo>
                  <a:cubicBezTo>
                    <a:pt x="14632" y="59547"/>
                    <a:pt x="14632" y="59547"/>
                    <a:pt x="14632" y="59547"/>
                  </a:cubicBezTo>
                  <a:cubicBezTo>
                    <a:pt x="13948" y="60339"/>
                    <a:pt x="13948" y="60339"/>
                    <a:pt x="13948" y="60339"/>
                  </a:cubicBezTo>
                  <a:cubicBezTo>
                    <a:pt x="14564" y="60339"/>
                    <a:pt x="14564" y="60339"/>
                    <a:pt x="14564" y="60339"/>
                  </a:cubicBezTo>
                  <a:cubicBezTo>
                    <a:pt x="15316" y="61245"/>
                    <a:pt x="15316" y="61245"/>
                    <a:pt x="15316" y="61245"/>
                  </a:cubicBezTo>
                  <a:cubicBezTo>
                    <a:pt x="14700" y="63622"/>
                    <a:pt x="14700" y="63622"/>
                    <a:pt x="14700" y="63622"/>
                  </a:cubicBezTo>
                  <a:cubicBezTo>
                    <a:pt x="6974" y="68377"/>
                    <a:pt x="6974" y="68377"/>
                    <a:pt x="6974" y="68377"/>
                  </a:cubicBezTo>
                  <a:cubicBezTo>
                    <a:pt x="11282" y="59547"/>
                    <a:pt x="11282" y="59547"/>
                    <a:pt x="11282" y="59547"/>
                  </a:cubicBezTo>
                  <a:cubicBezTo>
                    <a:pt x="19076" y="55245"/>
                    <a:pt x="19076" y="55245"/>
                    <a:pt x="19076" y="55245"/>
                  </a:cubicBezTo>
                  <a:cubicBezTo>
                    <a:pt x="22837" y="48000"/>
                    <a:pt x="22837" y="48000"/>
                    <a:pt x="22837" y="48000"/>
                  </a:cubicBezTo>
                  <a:cubicBezTo>
                    <a:pt x="24410" y="49698"/>
                    <a:pt x="24410" y="49698"/>
                    <a:pt x="24410" y="49698"/>
                  </a:cubicBezTo>
                  <a:cubicBezTo>
                    <a:pt x="24410" y="52301"/>
                    <a:pt x="24410" y="52301"/>
                    <a:pt x="24410" y="52301"/>
                  </a:cubicBezTo>
                  <a:cubicBezTo>
                    <a:pt x="23521" y="52641"/>
                    <a:pt x="23521" y="52641"/>
                    <a:pt x="23521" y="52641"/>
                  </a:cubicBezTo>
                  <a:cubicBezTo>
                    <a:pt x="23316" y="52188"/>
                    <a:pt x="23316" y="52188"/>
                    <a:pt x="23316" y="52188"/>
                  </a:cubicBezTo>
                  <a:cubicBezTo>
                    <a:pt x="23316" y="51735"/>
                    <a:pt x="23316" y="51735"/>
                    <a:pt x="23316" y="51735"/>
                  </a:cubicBezTo>
                  <a:cubicBezTo>
                    <a:pt x="23111" y="52528"/>
                    <a:pt x="23111" y="52528"/>
                    <a:pt x="23111" y="52528"/>
                  </a:cubicBezTo>
                  <a:cubicBezTo>
                    <a:pt x="23521" y="53320"/>
                    <a:pt x="23521" y="53320"/>
                    <a:pt x="23521" y="53320"/>
                  </a:cubicBezTo>
                  <a:cubicBezTo>
                    <a:pt x="24957" y="52867"/>
                    <a:pt x="24957" y="52867"/>
                    <a:pt x="24957" y="52867"/>
                  </a:cubicBezTo>
                  <a:cubicBezTo>
                    <a:pt x="24888" y="48792"/>
                    <a:pt x="24888" y="48792"/>
                    <a:pt x="24888" y="48792"/>
                  </a:cubicBezTo>
                  <a:cubicBezTo>
                    <a:pt x="22837" y="46301"/>
                    <a:pt x="22837" y="46301"/>
                    <a:pt x="22837" y="46301"/>
                  </a:cubicBezTo>
                  <a:cubicBezTo>
                    <a:pt x="20307" y="48226"/>
                    <a:pt x="20307" y="48226"/>
                    <a:pt x="20307" y="48226"/>
                  </a:cubicBezTo>
                  <a:cubicBezTo>
                    <a:pt x="20034" y="46981"/>
                    <a:pt x="20034" y="46981"/>
                    <a:pt x="20034" y="46981"/>
                  </a:cubicBezTo>
                  <a:cubicBezTo>
                    <a:pt x="19213" y="46075"/>
                    <a:pt x="19213" y="46075"/>
                    <a:pt x="19213" y="46075"/>
                  </a:cubicBezTo>
                  <a:cubicBezTo>
                    <a:pt x="18188" y="46188"/>
                    <a:pt x="18188" y="46188"/>
                    <a:pt x="18188" y="46188"/>
                  </a:cubicBezTo>
                  <a:cubicBezTo>
                    <a:pt x="17162" y="45735"/>
                    <a:pt x="17162" y="45735"/>
                    <a:pt x="17162" y="45735"/>
                  </a:cubicBezTo>
                  <a:cubicBezTo>
                    <a:pt x="16957" y="44150"/>
                    <a:pt x="16957" y="44150"/>
                    <a:pt x="16957" y="44150"/>
                  </a:cubicBezTo>
                  <a:cubicBezTo>
                    <a:pt x="16888" y="42113"/>
                    <a:pt x="16888" y="42113"/>
                    <a:pt x="16888" y="42113"/>
                  </a:cubicBezTo>
                  <a:cubicBezTo>
                    <a:pt x="17777" y="40867"/>
                    <a:pt x="17777" y="40867"/>
                    <a:pt x="17777" y="40867"/>
                  </a:cubicBezTo>
                  <a:cubicBezTo>
                    <a:pt x="18461" y="42113"/>
                    <a:pt x="18461" y="42113"/>
                    <a:pt x="18461" y="42113"/>
                  </a:cubicBezTo>
                  <a:cubicBezTo>
                    <a:pt x="18051" y="42679"/>
                    <a:pt x="18051" y="42679"/>
                    <a:pt x="18051" y="42679"/>
                  </a:cubicBezTo>
                  <a:cubicBezTo>
                    <a:pt x="18393" y="42679"/>
                    <a:pt x="18393" y="42679"/>
                    <a:pt x="18393" y="42679"/>
                  </a:cubicBezTo>
                  <a:cubicBezTo>
                    <a:pt x="19008" y="41773"/>
                    <a:pt x="19008" y="41773"/>
                    <a:pt x="19008" y="41773"/>
                  </a:cubicBezTo>
                  <a:cubicBezTo>
                    <a:pt x="17777" y="39622"/>
                    <a:pt x="17777" y="39622"/>
                    <a:pt x="17777" y="39622"/>
                  </a:cubicBezTo>
                  <a:cubicBezTo>
                    <a:pt x="16136" y="42226"/>
                    <a:pt x="16136" y="42226"/>
                    <a:pt x="16136" y="42226"/>
                  </a:cubicBezTo>
                  <a:cubicBezTo>
                    <a:pt x="16136" y="45735"/>
                    <a:pt x="16136" y="45735"/>
                    <a:pt x="16136" y="45735"/>
                  </a:cubicBezTo>
                  <a:cubicBezTo>
                    <a:pt x="14495" y="50377"/>
                    <a:pt x="14495" y="50377"/>
                    <a:pt x="14495" y="50377"/>
                  </a:cubicBezTo>
                  <a:cubicBezTo>
                    <a:pt x="15726" y="52415"/>
                    <a:pt x="15726" y="52415"/>
                    <a:pt x="15726" y="52415"/>
                  </a:cubicBezTo>
                  <a:cubicBezTo>
                    <a:pt x="16820" y="51056"/>
                    <a:pt x="16820" y="51056"/>
                    <a:pt x="16820" y="51056"/>
                  </a:cubicBezTo>
                  <a:cubicBezTo>
                    <a:pt x="16888" y="50490"/>
                    <a:pt x="16888" y="50490"/>
                    <a:pt x="16888" y="50490"/>
                  </a:cubicBezTo>
                  <a:cubicBezTo>
                    <a:pt x="15863" y="51396"/>
                    <a:pt x="15863" y="51396"/>
                    <a:pt x="15863" y="51396"/>
                  </a:cubicBezTo>
                  <a:cubicBezTo>
                    <a:pt x="15316" y="50603"/>
                    <a:pt x="15316" y="50603"/>
                    <a:pt x="15316" y="50603"/>
                  </a:cubicBezTo>
                  <a:cubicBezTo>
                    <a:pt x="16410" y="47660"/>
                    <a:pt x="16410" y="47660"/>
                    <a:pt x="16410" y="47660"/>
                  </a:cubicBezTo>
                  <a:cubicBezTo>
                    <a:pt x="18461" y="47886"/>
                    <a:pt x="18461" y="47886"/>
                    <a:pt x="18461" y="47886"/>
                  </a:cubicBezTo>
                  <a:cubicBezTo>
                    <a:pt x="18666" y="51396"/>
                    <a:pt x="18666" y="51396"/>
                    <a:pt x="18666" y="51396"/>
                  </a:cubicBezTo>
                  <a:cubicBezTo>
                    <a:pt x="9572" y="56830"/>
                    <a:pt x="9572" y="56830"/>
                    <a:pt x="9572" y="56830"/>
                  </a:cubicBezTo>
                  <a:cubicBezTo>
                    <a:pt x="15521" y="32716"/>
                    <a:pt x="15521" y="32716"/>
                    <a:pt x="15521" y="32716"/>
                  </a:cubicBezTo>
                  <a:cubicBezTo>
                    <a:pt x="18529" y="28528"/>
                    <a:pt x="18529" y="28528"/>
                    <a:pt x="18529" y="28528"/>
                  </a:cubicBezTo>
                  <a:cubicBezTo>
                    <a:pt x="20512" y="28301"/>
                    <a:pt x="20512" y="28301"/>
                    <a:pt x="20512" y="28301"/>
                  </a:cubicBezTo>
                  <a:cubicBezTo>
                    <a:pt x="22700" y="30679"/>
                    <a:pt x="22700" y="30679"/>
                    <a:pt x="22700" y="30679"/>
                  </a:cubicBezTo>
                  <a:cubicBezTo>
                    <a:pt x="20991" y="35547"/>
                    <a:pt x="20991" y="35547"/>
                    <a:pt x="20991" y="35547"/>
                  </a:cubicBezTo>
                  <a:cubicBezTo>
                    <a:pt x="19213" y="35660"/>
                    <a:pt x="19213" y="35660"/>
                    <a:pt x="19213" y="35660"/>
                  </a:cubicBezTo>
                  <a:cubicBezTo>
                    <a:pt x="18735" y="32716"/>
                    <a:pt x="18735" y="32716"/>
                    <a:pt x="18735" y="32716"/>
                  </a:cubicBezTo>
                  <a:cubicBezTo>
                    <a:pt x="19897" y="30226"/>
                    <a:pt x="19897" y="30226"/>
                    <a:pt x="19897" y="30226"/>
                  </a:cubicBezTo>
                  <a:cubicBezTo>
                    <a:pt x="20786" y="30452"/>
                    <a:pt x="20786" y="30452"/>
                    <a:pt x="20786" y="30452"/>
                  </a:cubicBezTo>
                  <a:cubicBezTo>
                    <a:pt x="21333" y="31358"/>
                    <a:pt x="21333" y="31358"/>
                    <a:pt x="21333" y="31358"/>
                  </a:cubicBezTo>
                  <a:cubicBezTo>
                    <a:pt x="19623" y="33622"/>
                    <a:pt x="19623" y="33622"/>
                    <a:pt x="19623" y="33622"/>
                  </a:cubicBezTo>
                  <a:cubicBezTo>
                    <a:pt x="19829" y="33735"/>
                    <a:pt x="19829" y="33735"/>
                    <a:pt x="19829" y="33735"/>
                  </a:cubicBezTo>
                  <a:cubicBezTo>
                    <a:pt x="21538" y="32716"/>
                    <a:pt x="21538" y="32716"/>
                    <a:pt x="21538" y="32716"/>
                  </a:cubicBezTo>
                  <a:cubicBezTo>
                    <a:pt x="22017" y="31245"/>
                    <a:pt x="22017" y="31245"/>
                    <a:pt x="22017" y="31245"/>
                  </a:cubicBezTo>
                  <a:cubicBezTo>
                    <a:pt x="20512" y="28981"/>
                    <a:pt x="20512" y="28981"/>
                    <a:pt x="20512" y="28981"/>
                  </a:cubicBezTo>
                  <a:cubicBezTo>
                    <a:pt x="18256" y="30226"/>
                    <a:pt x="18256" y="30226"/>
                    <a:pt x="18256" y="30226"/>
                  </a:cubicBezTo>
                  <a:cubicBezTo>
                    <a:pt x="17504" y="33169"/>
                    <a:pt x="17504" y="33169"/>
                    <a:pt x="17504" y="33169"/>
                  </a:cubicBezTo>
                  <a:cubicBezTo>
                    <a:pt x="17982" y="36566"/>
                    <a:pt x="17982" y="36566"/>
                    <a:pt x="17982" y="36566"/>
                  </a:cubicBezTo>
                  <a:cubicBezTo>
                    <a:pt x="21880" y="37471"/>
                    <a:pt x="21880" y="37471"/>
                    <a:pt x="21880" y="37471"/>
                  </a:cubicBezTo>
                  <a:cubicBezTo>
                    <a:pt x="24273" y="32264"/>
                    <a:pt x="24273" y="32264"/>
                    <a:pt x="24273" y="32264"/>
                  </a:cubicBezTo>
                  <a:cubicBezTo>
                    <a:pt x="22495" y="26490"/>
                    <a:pt x="22495" y="26490"/>
                    <a:pt x="22495" y="26490"/>
                  </a:cubicBezTo>
                  <a:cubicBezTo>
                    <a:pt x="18324" y="25245"/>
                    <a:pt x="18324" y="25245"/>
                    <a:pt x="18324" y="25245"/>
                  </a:cubicBezTo>
                  <a:cubicBezTo>
                    <a:pt x="16273" y="26603"/>
                    <a:pt x="16273" y="26603"/>
                    <a:pt x="16273" y="26603"/>
                  </a:cubicBezTo>
                  <a:cubicBezTo>
                    <a:pt x="16410" y="24000"/>
                    <a:pt x="16410" y="24000"/>
                    <a:pt x="16410" y="24000"/>
                  </a:cubicBezTo>
                  <a:cubicBezTo>
                    <a:pt x="17504" y="22188"/>
                    <a:pt x="17504" y="22188"/>
                    <a:pt x="17504" y="22188"/>
                  </a:cubicBezTo>
                  <a:cubicBezTo>
                    <a:pt x="18324" y="23660"/>
                    <a:pt x="18324" y="23660"/>
                    <a:pt x="18324" y="23660"/>
                  </a:cubicBezTo>
                  <a:cubicBezTo>
                    <a:pt x="17504" y="24113"/>
                    <a:pt x="17504" y="24113"/>
                    <a:pt x="17504" y="24113"/>
                  </a:cubicBezTo>
                  <a:cubicBezTo>
                    <a:pt x="18188" y="24339"/>
                    <a:pt x="18188" y="24339"/>
                    <a:pt x="18188" y="24339"/>
                  </a:cubicBezTo>
                  <a:cubicBezTo>
                    <a:pt x="18735" y="23547"/>
                    <a:pt x="18735" y="23547"/>
                    <a:pt x="18735" y="23547"/>
                  </a:cubicBezTo>
                  <a:cubicBezTo>
                    <a:pt x="18598" y="22301"/>
                    <a:pt x="18598" y="22301"/>
                    <a:pt x="18598" y="22301"/>
                  </a:cubicBezTo>
                  <a:cubicBezTo>
                    <a:pt x="17367" y="21283"/>
                    <a:pt x="17367" y="21283"/>
                    <a:pt x="17367" y="21283"/>
                  </a:cubicBezTo>
                  <a:cubicBezTo>
                    <a:pt x="16068" y="22528"/>
                    <a:pt x="16068" y="22528"/>
                    <a:pt x="16068" y="22528"/>
                  </a:cubicBezTo>
                  <a:cubicBezTo>
                    <a:pt x="14222" y="18226"/>
                    <a:pt x="14222" y="18226"/>
                    <a:pt x="14222" y="18226"/>
                  </a:cubicBezTo>
                  <a:cubicBezTo>
                    <a:pt x="11965" y="18452"/>
                    <a:pt x="11965" y="18452"/>
                    <a:pt x="11965" y="18452"/>
                  </a:cubicBezTo>
                  <a:cubicBezTo>
                    <a:pt x="10871" y="21056"/>
                    <a:pt x="10871" y="21056"/>
                    <a:pt x="10871" y="21056"/>
                  </a:cubicBezTo>
                  <a:cubicBezTo>
                    <a:pt x="10871" y="24000"/>
                    <a:pt x="10871" y="24000"/>
                    <a:pt x="10871" y="24000"/>
                  </a:cubicBezTo>
                  <a:cubicBezTo>
                    <a:pt x="11418" y="25584"/>
                    <a:pt x="11418" y="25584"/>
                    <a:pt x="11418" y="25584"/>
                  </a:cubicBezTo>
                  <a:cubicBezTo>
                    <a:pt x="12376" y="24452"/>
                    <a:pt x="12376" y="24452"/>
                    <a:pt x="12376" y="24452"/>
                  </a:cubicBezTo>
                  <a:cubicBezTo>
                    <a:pt x="11623" y="24792"/>
                    <a:pt x="11623" y="24792"/>
                    <a:pt x="11623" y="24792"/>
                  </a:cubicBezTo>
                  <a:cubicBezTo>
                    <a:pt x="11350" y="24452"/>
                    <a:pt x="11350" y="24452"/>
                    <a:pt x="11350" y="24452"/>
                  </a:cubicBezTo>
                  <a:cubicBezTo>
                    <a:pt x="11282" y="22075"/>
                    <a:pt x="11282" y="22075"/>
                    <a:pt x="11282" y="22075"/>
                  </a:cubicBezTo>
                  <a:cubicBezTo>
                    <a:pt x="12444" y="19471"/>
                    <a:pt x="12444" y="19471"/>
                    <a:pt x="12444" y="19471"/>
                  </a:cubicBezTo>
                  <a:cubicBezTo>
                    <a:pt x="14153" y="20037"/>
                    <a:pt x="14153" y="20037"/>
                    <a:pt x="14153" y="20037"/>
                  </a:cubicBezTo>
                  <a:cubicBezTo>
                    <a:pt x="14974" y="25698"/>
                    <a:pt x="14974" y="25698"/>
                    <a:pt x="14974" y="25698"/>
                  </a:cubicBezTo>
                  <a:cubicBezTo>
                    <a:pt x="8615" y="44943"/>
                    <a:pt x="8615" y="44943"/>
                    <a:pt x="8615" y="44943"/>
                  </a:cubicBezTo>
                  <a:cubicBezTo>
                    <a:pt x="6905" y="38716"/>
                    <a:pt x="6905" y="38716"/>
                    <a:pt x="6905" y="38716"/>
                  </a:cubicBezTo>
                  <a:cubicBezTo>
                    <a:pt x="11829" y="11320"/>
                    <a:pt x="11829" y="11320"/>
                    <a:pt x="11829" y="11320"/>
                  </a:cubicBezTo>
                  <a:cubicBezTo>
                    <a:pt x="13606" y="8264"/>
                    <a:pt x="13606" y="8264"/>
                    <a:pt x="13606" y="8264"/>
                  </a:cubicBezTo>
                  <a:cubicBezTo>
                    <a:pt x="14290" y="10528"/>
                    <a:pt x="14290" y="10528"/>
                    <a:pt x="14290" y="10528"/>
                  </a:cubicBezTo>
                  <a:cubicBezTo>
                    <a:pt x="13401" y="11886"/>
                    <a:pt x="13401" y="11886"/>
                    <a:pt x="13401" y="11886"/>
                  </a:cubicBezTo>
                  <a:cubicBezTo>
                    <a:pt x="12854" y="12113"/>
                    <a:pt x="12854" y="12113"/>
                    <a:pt x="12854" y="12113"/>
                  </a:cubicBezTo>
                  <a:cubicBezTo>
                    <a:pt x="13333" y="12566"/>
                    <a:pt x="13333" y="12566"/>
                    <a:pt x="13333" y="12566"/>
                  </a:cubicBezTo>
                  <a:cubicBezTo>
                    <a:pt x="14495" y="11547"/>
                    <a:pt x="14495" y="11547"/>
                    <a:pt x="14495" y="11547"/>
                  </a:cubicBezTo>
                  <a:cubicBezTo>
                    <a:pt x="15111" y="8716"/>
                    <a:pt x="15111" y="8716"/>
                    <a:pt x="15111" y="8716"/>
                  </a:cubicBezTo>
                  <a:cubicBezTo>
                    <a:pt x="13059" y="7245"/>
                    <a:pt x="13059" y="7245"/>
                    <a:pt x="13059" y="7245"/>
                  </a:cubicBezTo>
                  <a:cubicBezTo>
                    <a:pt x="11213" y="9169"/>
                    <a:pt x="11213" y="9169"/>
                    <a:pt x="11213" y="9169"/>
                  </a:cubicBezTo>
                  <a:cubicBezTo>
                    <a:pt x="10393" y="12792"/>
                    <a:pt x="10393" y="12792"/>
                    <a:pt x="10393" y="12792"/>
                  </a:cubicBezTo>
                  <a:cubicBezTo>
                    <a:pt x="9504" y="14264"/>
                    <a:pt x="9504" y="14264"/>
                    <a:pt x="9504" y="14264"/>
                  </a:cubicBezTo>
                  <a:cubicBezTo>
                    <a:pt x="8683" y="14150"/>
                    <a:pt x="8683" y="14150"/>
                    <a:pt x="8683" y="14150"/>
                  </a:cubicBezTo>
                  <a:cubicBezTo>
                    <a:pt x="6358" y="14490"/>
                    <a:pt x="6358" y="14490"/>
                    <a:pt x="6358" y="14490"/>
                  </a:cubicBezTo>
                  <a:cubicBezTo>
                    <a:pt x="6085" y="17207"/>
                    <a:pt x="6085" y="17207"/>
                    <a:pt x="6085" y="17207"/>
                  </a:cubicBezTo>
                  <a:cubicBezTo>
                    <a:pt x="7589" y="18226"/>
                    <a:pt x="7589" y="18226"/>
                    <a:pt x="7589" y="18226"/>
                  </a:cubicBezTo>
                  <a:cubicBezTo>
                    <a:pt x="6632" y="16754"/>
                    <a:pt x="6632" y="16754"/>
                    <a:pt x="6632" y="16754"/>
                  </a:cubicBezTo>
                  <a:cubicBezTo>
                    <a:pt x="6905" y="15056"/>
                    <a:pt x="6905" y="15056"/>
                    <a:pt x="6905" y="15056"/>
                  </a:cubicBezTo>
                  <a:cubicBezTo>
                    <a:pt x="8273" y="15283"/>
                    <a:pt x="8273" y="15283"/>
                    <a:pt x="8273" y="15283"/>
                  </a:cubicBezTo>
                  <a:cubicBezTo>
                    <a:pt x="9230" y="16188"/>
                    <a:pt x="9230" y="16188"/>
                    <a:pt x="9230" y="16188"/>
                  </a:cubicBezTo>
                  <a:cubicBezTo>
                    <a:pt x="8205" y="22754"/>
                    <a:pt x="8205" y="22754"/>
                    <a:pt x="8205" y="22754"/>
                  </a:cubicBezTo>
                  <a:cubicBezTo>
                    <a:pt x="2256" y="9056"/>
                    <a:pt x="2256" y="9056"/>
                    <a:pt x="2256" y="9056"/>
                  </a:cubicBezTo>
                  <a:cubicBezTo>
                    <a:pt x="2324" y="1811"/>
                    <a:pt x="2324" y="1811"/>
                    <a:pt x="2324" y="1811"/>
                  </a:cubicBezTo>
                  <a:cubicBezTo>
                    <a:pt x="3897" y="905"/>
                    <a:pt x="3897" y="905"/>
                    <a:pt x="3897" y="905"/>
                  </a:cubicBezTo>
                  <a:cubicBezTo>
                    <a:pt x="4923" y="2150"/>
                    <a:pt x="4923" y="2150"/>
                    <a:pt x="4923" y="2150"/>
                  </a:cubicBezTo>
                  <a:cubicBezTo>
                    <a:pt x="5264" y="4754"/>
                    <a:pt x="5264" y="4754"/>
                    <a:pt x="5264" y="4754"/>
                  </a:cubicBezTo>
                  <a:cubicBezTo>
                    <a:pt x="4307" y="6566"/>
                    <a:pt x="4307" y="6566"/>
                    <a:pt x="4307" y="6566"/>
                  </a:cubicBezTo>
                  <a:cubicBezTo>
                    <a:pt x="4649" y="6679"/>
                    <a:pt x="4649" y="6679"/>
                    <a:pt x="4649" y="6679"/>
                  </a:cubicBezTo>
                  <a:cubicBezTo>
                    <a:pt x="5606" y="6113"/>
                    <a:pt x="5606" y="6113"/>
                    <a:pt x="5606" y="6113"/>
                  </a:cubicBezTo>
                  <a:cubicBezTo>
                    <a:pt x="6222" y="3283"/>
                    <a:pt x="6222" y="3283"/>
                    <a:pt x="6222" y="3283"/>
                  </a:cubicBezTo>
                  <a:cubicBezTo>
                    <a:pt x="4923" y="339"/>
                    <a:pt x="4923" y="339"/>
                    <a:pt x="4923" y="339"/>
                  </a:cubicBezTo>
                  <a:cubicBezTo>
                    <a:pt x="2940" y="0"/>
                    <a:pt x="2940" y="0"/>
                    <a:pt x="2940" y="0"/>
                  </a:cubicBezTo>
                  <a:cubicBezTo>
                    <a:pt x="1367" y="2264"/>
                    <a:pt x="1367" y="2264"/>
                    <a:pt x="1367" y="2264"/>
                  </a:cubicBezTo>
                  <a:cubicBezTo>
                    <a:pt x="888" y="8490"/>
                    <a:pt x="888" y="8490"/>
                    <a:pt x="888" y="8490"/>
                  </a:cubicBezTo>
                  <a:cubicBezTo>
                    <a:pt x="4991" y="19018"/>
                    <a:pt x="4991" y="19018"/>
                    <a:pt x="4991" y="19018"/>
                  </a:cubicBezTo>
                  <a:cubicBezTo>
                    <a:pt x="2188" y="20716"/>
                    <a:pt x="2188" y="20716"/>
                    <a:pt x="2188" y="20716"/>
                  </a:cubicBezTo>
                  <a:cubicBezTo>
                    <a:pt x="2256" y="24000"/>
                    <a:pt x="2256" y="24000"/>
                    <a:pt x="2256" y="24000"/>
                  </a:cubicBezTo>
                  <a:cubicBezTo>
                    <a:pt x="3623" y="26490"/>
                    <a:pt x="3623" y="26490"/>
                    <a:pt x="3623" y="26490"/>
                  </a:cubicBezTo>
                  <a:cubicBezTo>
                    <a:pt x="4923" y="24566"/>
                    <a:pt x="4923" y="24566"/>
                    <a:pt x="4923" y="24566"/>
                  </a:cubicBezTo>
                  <a:cubicBezTo>
                    <a:pt x="4991" y="22415"/>
                    <a:pt x="4991" y="22415"/>
                    <a:pt x="4991" y="22415"/>
                  </a:cubicBezTo>
                  <a:cubicBezTo>
                    <a:pt x="4376" y="22188"/>
                    <a:pt x="4376" y="22188"/>
                    <a:pt x="4376" y="22188"/>
                  </a:cubicBezTo>
                  <a:cubicBezTo>
                    <a:pt x="3965" y="22528"/>
                    <a:pt x="3965" y="22528"/>
                    <a:pt x="3965" y="22528"/>
                  </a:cubicBezTo>
                  <a:cubicBezTo>
                    <a:pt x="4581" y="22415"/>
                    <a:pt x="4581" y="22415"/>
                    <a:pt x="4581" y="22415"/>
                  </a:cubicBezTo>
                  <a:cubicBezTo>
                    <a:pt x="4717" y="23207"/>
                    <a:pt x="4717" y="23207"/>
                    <a:pt x="4717" y="23207"/>
                  </a:cubicBezTo>
                  <a:cubicBezTo>
                    <a:pt x="3692" y="25245"/>
                    <a:pt x="3692" y="25245"/>
                    <a:pt x="3692" y="25245"/>
                  </a:cubicBezTo>
                  <a:cubicBezTo>
                    <a:pt x="2871" y="23547"/>
                    <a:pt x="2871" y="23547"/>
                    <a:pt x="2871" y="23547"/>
                  </a:cubicBezTo>
                  <a:cubicBezTo>
                    <a:pt x="3076" y="21283"/>
                    <a:pt x="3076" y="21283"/>
                    <a:pt x="3076" y="21283"/>
                  </a:cubicBezTo>
                  <a:cubicBezTo>
                    <a:pt x="4239" y="20377"/>
                    <a:pt x="4239" y="20377"/>
                    <a:pt x="4239" y="20377"/>
                  </a:cubicBezTo>
                  <a:cubicBezTo>
                    <a:pt x="6290" y="21509"/>
                    <a:pt x="6290" y="21509"/>
                    <a:pt x="6290" y="21509"/>
                  </a:cubicBezTo>
                  <a:cubicBezTo>
                    <a:pt x="6564" y="26603"/>
                    <a:pt x="6564" y="26603"/>
                    <a:pt x="6564" y="26603"/>
                  </a:cubicBezTo>
                  <a:cubicBezTo>
                    <a:pt x="3623" y="37471"/>
                    <a:pt x="3623" y="37471"/>
                    <a:pt x="3623" y="37471"/>
                  </a:cubicBezTo>
                  <a:cubicBezTo>
                    <a:pt x="0" y="34301"/>
                    <a:pt x="0" y="34301"/>
                    <a:pt x="0" y="34301"/>
                  </a:cubicBezTo>
                  <a:cubicBezTo>
                    <a:pt x="0" y="36679"/>
                    <a:pt x="0" y="36679"/>
                    <a:pt x="0" y="36679"/>
                  </a:cubicBezTo>
                  <a:cubicBezTo>
                    <a:pt x="3418" y="40075"/>
                    <a:pt x="3418" y="40075"/>
                    <a:pt x="3418" y="40075"/>
                  </a:cubicBezTo>
                  <a:cubicBezTo>
                    <a:pt x="6495" y="51509"/>
                    <a:pt x="6495" y="51509"/>
                    <a:pt x="6495" y="51509"/>
                  </a:cubicBezTo>
                  <a:cubicBezTo>
                    <a:pt x="4444" y="58301"/>
                    <a:pt x="4444" y="58301"/>
                    <a:pt x="4444" y="58301"/>
                  </a:cubicBezTo>
                  <a:cubicBezTo>
                    <a:pt x="1777" y="53433"/>
                    <a:pt x="1777" y="53433"/>
                    <a:pt x="1777" y="53433"/>
                  </a:cubicBezTo>
                  <a:cubicBezTo>
                    <a:pt x="2803" y="49584"/>
                    <a:pt x="2803" y="49584"/>
                    <a:pt x="2803" y="49584"/>
                  </a:cubicBezTo>
                  <a:cubicBezTo>
                    <a:pt x="1641" y="45622"/>
                    <a:pt x="1641" y="45622"/>
                    <a:pt x="1641" y="45622"/>
                  </a:cubicBezTo>
                  <a:cubicBezTo>
                    <a:pt x="0" y="45169"/>
                    <a:pt x="0" y="45169"/>
                    <a:pt x="0" y="45169"/>
                  </a:cubicBezTo>
                  <a:cubicBezTo>
                    <a:pt x="0" y="46415"/>
                    <a:pt x="0" y="46415"/>
                    <a:pt x="0" y="46415"/>
                  </a:cubicBezTo>
                  <a:cubicBezTo>
                    <a:pt x="1435" y="47547"/>
                    <a:pt x="1435" y="47547"/>
                    <a:pt x="1435" y="47547"/>
                  </a:cubicBezTo>
                  <a:cubicBezTo>
                    <a:pt x="1641" y="50490"/>
                    <a:pt x="1641" y="50490"/>
                    <a:pt x="1641" y="50490"/>
                  </a:cubicBezTo>
                  <a:cubicBezTo>
                    <a:pt x="478" y="52075"/>
                    <a:pt x="478" y="52075"/>
                    <a:pt x="478" y="52075"/>
                  </a:cubicBezTo>
                  <a:cubicBezTo>
                    <a:pt x="0" y="51962"/>
                    <a:pt x="0" y="51962"/>
                    <a:pt x="0" y="51962"/>
                  </a:cubicBezTo>
                  <a:cubicBezTo>
                    <a:pt x="0" y="55471"/>
                    <a:pt x="0" y="55471"/>
                    <a:pt x="0" y="55471"/>
                  </a:cubicBezTo>
                  <a:cubicBezTo>
                    <a:pt x="683" y="55584"/>
                    <a:pt x="683" y="55584"/>
                    <a:pt x="683" y="55584"/>
                  </a:cubicBezTo>
                  <a:cubicBezTo>
                    <a:pt x="2940" y="59886"/>
                    <a:pt x="2940" y="59886"/>
                    <a:pt x="2940" y="59886"/>
                  </a:cubicBezTo>
                  <a:cubicBezTo>
                    <a:pt x="3282" y="61698"/>
                    <a:pt x="3282" y="61698"/>
                    <a:pt x="3282" y="61698"/>
                  </a:cubicBezTo>
                  <a:cubicBezTo>
                    <a:pt x="957" y="77773"/>
                    <a:pt x="957" y="77773"/>
                    <a:pt x="957" y="77773"/>
                  </a:cubicBezTo>
                  <a:cubicBezTo>
                    <a:pt x="0" y="79132"/>
                    <a:pt x="0" y="79132"/>
                    <a:pt x="0" y="79132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lnTo>
                    <a:pt x="108102" y="111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1855177" y="2782156"/>
              <a:ext cx="1500" cy="3300"/>
            </a:xfrm>
            <a:custGeom>
              <a:pathLst>
                <a:path extrusionOk="0" h="120000" w="120000">
                  <a:moveTo>
                    <a:pt x="120000" y="6000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1855177" y="2632931"/>
              <a:ext cx="31800" cy="38100"/>
            </a:xfrm>
            <a:custGeom>
              <a:pathLst>
                <a:path extrusionOk="0" h="120000" w="120000">
                  <a:moveTo>
                    <a:pt x="90000" y="55000"/>
                  </a:moveTo>
                  <a:lnTo>
                    <a:pt x="96000" y="100000"/>
                  </a:lnTo>
                  <a:lnTo>
                    <a:pt x="84000" y="105000"/>
                  </a:lnTo>
                  <a:lnTo>
                    <a:pt x="78000" y="95000"/>
                  </a:lnTo>
                  <a:lnTo>
                    <a:pt x="78000" y="80000"/>
                  </a:lnTo>
                  <a:lnTo>
                    <a:pt x="66000" y="95000"/>
                  </a:lnTo>
                  <a:lnTo>
                    <a:pt x="72000" y="115000"/>
                  </a:lnTo>
                  <a:lnTo>
                    <a:pt x="84000" y="120000"/>
                  </a:lnTo>
                  <a:lnTo>
                    <a:pt x="120000" y="100000"/>
                  </a:lnTo>
                  <a:lnTo>
                    <a:pt x="120000" y="40000"/>
                  </a:lnTo>
                  <a:lnTo>
                    <a:pt x="6000" y="0"/>
                  </a:lnTo>
                  <a:lnTo>
                    <a:pt x="0" y="5000"/>
                  </a:lnTo>
                  <a:lnTo>
                    <a:pt x="0" y="65000"/>
                  </a:lnTo>
                  <a:lnTo>
                    <a:pt x="36000" y="25000"/>
                  </a:lnTo>
                  <a:lnTo>
                    <a:pt x="90000" y="55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5735027" y="1813781"/>
              <a:ext cx="55500" cy="573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5715977" y="1507393"/>
              <a:ext cx="38100" cy="381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2217127" y="1110518"/>
              <a:ext cx="50700" cy="507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1983765" y="1267681"/>
              <a:ext cx="58800" cy="603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2123465" y="1328006"/>
              <a:ext cx="106500" cy="1032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5622315" y="1555018"/>
              <a:ext cx="82500" cy="906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1939315" y="2159856"/>
              <a:ext cx="85800" cy="936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3607777" y="1013681"/>
              <a:ext cx="516000" cy="2589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93191" y="120000"/>
                    <a:pt x="120000" y="66382"/>
                    <a:pt x="1200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382"/>
                    <a:pt x="26808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Shape 76"/>
          <p:cNvGrpSpPr/>
          <p:nvPr/>
        </p:nvGrpSpPr>
        <p:grpSpPr>
          <a:xfrm>
            <a:off x="-4838" y="-7829"/>
            <a:ext cx="9144129" cy="5159107"/>
            <a:chOff x="1855177" y="1013681"/>
            <a:chExt cx="4020988" cy="2268637"/>
          </a:xfrm>
        </p:grpSpPr>
        <p:sp>
          <p:nvSpPr>
            <p:cNvPr id="77" name="Shape 77"/>
            <p:cNvSpPr/>
            <p:nvPr/>
          </p:nvSpPr>
          <p:spPr>
            <a:xfrm>
              <a:off x="5379427" y="1131156"/>
              <a:ext cx="336600" cy="1332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5506427" y="1364518"/>
              <a:ext cx="130200" cy="603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5154002" y="1297843"/>
              <a:ext cx="265200" cy="1017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2132990" y="1948718"/>
              <a:ext cx="265200" cy="1110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964715" y="1580418"/>
              <a:ext cx="336600" cy="1635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1925027" y="1826481"/>
              <a:ext cx="198300" cy="906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4599965" y="2075718"/>
              <a:ext cx="1276200" cy="1206600"/>
            </a:xfrm>
            <a:custGeom>
              <a:pathLst>
                <a:path extrusionOk="0" h="120000" w="120000">
                  <a:moveTo>
                    <a:pt x="17575" y="118355"/>
                  </a:moveTo>
                  <a:cubicBezTo>
                    <a:pt x="16910" y="118746"/>
                    <a:pt x="16910" y="118746"/>
                    <a:pt x="16910" y="118746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03785"/>
                    <a:pt x="119999" y="103785"/>
                    <a:pt x="119999" y="103785"/>
                  </a:cubicBezTo>
                  <a:cubicBezTo>
                    <a:pt x="107446" y="110208"/>
                    <a:pt x="107446" y="110208"/>
                    <a:pt x="107446" y="110208"/>
                  </a:cubicBezTo>
                  <a:cubicBezTo>
                    <a:pt x="101095" y="108877"/>
                    <a:pt x="101095" y="108877"/>
                    <a:pt x="101095" y="108877"/>
                  </a:cubicBezTo>
                  <a:cubicBezTo>
                    <a:pt x="98436" y="103080"/>
                    <a:pt x="98436" y="103080"/>
                    <a:pt x="98436" y="103080"/>
                  </a:cubicBezTo>
                  <a:cubicBezTo>
                    <a:pt x="98879" y="95091"/>
                    <a:pt x="98879" y="95091"/>
                    <a:pt x="98879" y="95091"/>
                  </a:cubicBezTo>
                  <a:cubicBezTo>
                    <a:pt x="99175" y="94073"/>
                    <a:pt x="99175" y="94073"/>
                    <a:pt x="99175" y="94073"/>
                  </a:cubicBezTo>
                  <a:cubicBezTo>
                    <a:pt x="100799" y="92036"/>
                    <a:pt x="100799" y="92036"/>
                    <a:pt x="100799" y="92036"/>
                  </a:cubicBezTo>
                  <a:cubicBezTo>
                    <a:pt x="103458" y="89921"/>
                    <a:pt x="103458" y="89921"/>
                    <a:pt x="103458" y="89921"/>
                  </a:cubicBezTo>
                  <a:cubicBezTo>
                    <a:pt x="106855" y="88511"/>
                    <a:pt x="106855" y="88511"/>
                    <a:pt x="106855" y="88511"/>
                  </a:cubicBezTo>
                  <a:cubicBezTo>
                    <a:pt x="110547" y="87963"/>
                    <a:pt x="110547" y="87963"/>
                    <a:pt x="110547" y="87963"/>
                  </a:cubicBezTo>
                  <a:cubicBezTo>
                    <a:pt x="114166" y="86945"/>
                    <a:pt x="114166" y="86945"/>
                    <a:pt x="114166" y="86945"/>
                  </a:cubicBezTo>
                  <a:cubicBezTo>
                    <a:pt x="117415" y="84438"/>
                    <a:pt x="117415" y="84438"/>
                    <a:pt x="117415" y="84438"/>
                  </a:cubicBezTo>
                  <a:cubicBezTo>
                    <a:pt x="117710" y="80835"/>
                    <a:pt x="117710" y="80835"/>
                    <a:pt x="117710" y="80835"/>
                  </a:cubicBezTo>
                  <a:cubicBezTo>
                    <a:pt x="114609" y="78563"/>
                    <a:pt x="114609" y="78563"/>
                    <a:pt x="114609" y="78563"/>
                  </a:cubicBezTo>
                  <a:cubicBezTo>
                    <a:pt x="114830" y="79268"/>
                    <a:pt x="114830" y="79268"/>
                    <a:pt x="114830" y="79268"/>
                  </a:cubicBezTo>
                  <a:cubicBezTo>
                    <a:pt x="115716" y="79582"/>
                    <a:pt x="115716" y="79582"/>
                    <a:pt x="115716" y="79582"/>
                  </a:cubicBezTo>
                  <a:cubicBezTo>
                    <a:pt x="117119" y="81070"/>
                    <a:pt x="117119" y="81070"/>
                    <a:pt x="117119" y="81070"/>
                  </a:cubicBezTo>
                  <a:cubicBezTo>
                    <a:pt x="115938" y="84125"/>
                    <a:pt x="115938" y="84125"/>
                    <a:pt x="115938" y="84125"/>
                  </a:cubicBezTo>
                  <a:cubicBezTo>
                    <a:pt x="109218" y="86866"/>
                    <a:pt x="109218" y="86866"/>
                    <a:pt x="109218" y="86866"/>
                  </a:cubicBezTo>
                  <a:cubicBezTo>
                    <a:pt x="105378" y="87415"/>
                    <a:pt x="105378" y="87415"/>
                    <a:pt x="105378" y="87415"/>
                  </a:cubicBezTo>
                  <a:cubicBezTo>
                    <a:pt x="101981" y="89060"/>
                    <a:pt x="101981" y="89060"/>
                    <a:pt x="101981" y="89060"/>
                  </a:cubicBezTo>
                  <a:cubicBezTo>
                    <a:pt x="100504" y="90078"/>
                    <a:pt x="100504" y="90078"/>
                    <a:pt x="100504" y="90078"/>
                  </a:cubicBezTo>
                  <a:cubicBezTo>
                    <a:pt x="103089" y="85535"/>
                    <a:pt x="103089" y="85535"/>
                    <a:pt x="103089" y="85535"/>
                  </a:cubicBezTo>
                  <a:cubicBezTo>
                    <a:pt x="109070" y="78955"/>
                    <a:pt x="109070" y="78955"/>
                    <a:pt x="109070" y="78955"/>
                  </a:cubicBezTo>
                  <a:cubicBezTo>
                    <a:pt x="112910" y="77075"/>
                    <a:pt x="112910" y="77075"/>
                    <a:pt x="112910" y="77075"/>
                  </a:cubicBezTo>
                  <a:cubicBezTo>
                    <a:pt x="116529" y="76370"/>
                    <a:pt x="116529" y="76370"/>
                    <a:pt x="116529" y="76370"/>
                  </a:cubicBezTo>
                  <a:cubicBezTo>
                    <a:pt x="119999" y="75117"/>
                    <a:pt x="119999" y="75117"/>
                    <a:pt x="119999" y="75117"/>
                  </a:cubicBezTo>
                  <a:cubicBezTo>
                    <a:pt x="119999" y="71357"/>
                    <a:pt x="119999" y="71357"/>
                    <a:pt x="119999" y="71357"/>
                  </a:cubicBezTo>
                  <a:cubicBezTo>
                    <a:pt x="119852" y="71436"/>
                    <a:pt x="119852" y="71436"/>
                    <a:pt x="119852" y="71436"/>
                  </a:cubicBezTo>
                  <a:cubicBezTo>
                    <a:pt x="112763" y="72454"/>
                    <a:pt x="112763" y="72454"/>
                    <a:pt x="112763" y="72454"/>
                  </a:cubicBezTo>
                  <a:cubicBezTo>
                    <a:pt x="105747" y="75430"/>
                    <a:pt x="105747" y="75430"/>
                    <a:pt x="105747" y="75430"/>
                  </a:cubicBezTo>
                  <a:cubicBezTo>
                    <a:pt x="107150" y="70652"/>
                    <a:pt x="107150" y="70652"/>
                    <a:pt x="107150" y="70652"/>
                  </a:cubicBezTo>
                  <a:cubicBezTo>
                    <a:pt x="107815" y="62271"/>
                    <a:pt x="107815" y="62271"/>
                    <a:pt x="107815" y="62271"/>
                  </a:cubicBezTo>
                  <a:cubicBezTo>
                    <a:pt x="108775" y="57885"/>
                    <a:pt x="108775" y="57885"/>
                    <a:pt x="108775" y="57885"/>
                  </a:cubicBezTo>
                  <a:cubicBezTo>
                    <a:pt x="118006" y="43550"/>
                    <a:pt x="118006" y="43550"/>
                    <a:pt x="118006" y="43550"/>
                  </a:cubicBezTo>
                  <a:cubicBezTo>
                    <a:pt x="118670" y="38224"/>
                    <a:pt x="118670" y="38224"/>
                    <a:pt x="118670" y="38224"/>
                  </a:cubicBezTo>
                  <a:cubicBezTo>
                    <a:pt x="119704" y="34073"/>
                    <a:pt x="119704" y="34073"/>
                    <a:pt x="119704" y="34073"/>
                  </a:cubicBezTo>
                  <a:cubicBezTo>
                    <a:pt x="119999" y="33759"/>
                    <a:pt x="119999" y="33759"/>
                    <a:pt x="119999" y="33759"/>
                  </a:cubicBezTo>
                  <a:cubicBezTo>
                    <a:pt x="119999" y="19817"/>
                    <a:pt x="119999" y="19817"/>
                    <a:pt x="119999" y="19817"/>
                  </a:cubicBezTo>
                  <a:cubicBezTo>
                    <a:pt x="117193" y="15587"/>
                    <a:pt x="117193" y="15587"/>
                    <a:pt x="117193" y="15587"/>
                  </a:cubicBezTo>
                  <a:cubicBezTo>
                    <a:pt x="112689" y="15822"/>
                    <a:pt x="112689" y="15822"/>
                    <a:pt x="112689" y="15822"/>
                  </a:cubicBezTo>
                  <a:cubicBezTo>
                    <a:pt x="110473" y="19112"/>
                    <a:pt x="110473" y="19112"/>
                    <a:pt x="110473" y="19112"/>
                  </a:cubicBezTo>
                  <a:cubicBezTo>
                    <a:pt x="110473" y="22950"/>
                    <a:pt x="110473" y="22950"/>
                    <a:pt x="110473" y="22950"/>
                  </a:cubicBezTo>
                  <a:cubicBezTo>
                    <a:pt x="111655" y="24830"/>
                    <a:pt x="111655" y="24830"/>
                    <a:pt x="111655" y="24830"/>
                  </a:cubicBezTo>
                  <a:cubicBezTo>
                    <a:pt x="113427" y="23498"/>
                    <a:pt x="113427" y="23498"/>
                    <a:pt x="113427" y="23498"/>
                  </a:cubicBezTo>
                  <a:cubicBezTo>
                    <a:pt x="111950" y="23890"/>
                    <a:pt x="111950" y="23890"/>
                    <a:pt x="111950" y="23890"/>
                  </a:cubicBezTo>
                  <a:cubicBezTo>
                    <a:pt x="111507" y="23420"/>
                    <a:pt x="111507" y="23420"/>
                    <a:pt x="111507" y="23420"/>
                  </a:cubicBezTo>
                  <a:cubicBezTo>
                    <a:pt x="111286" y="22480"/>
                    <a:pt x="111286" y="22480"/>
                    <a:pt x="111286" y="22480"/>
                  </a:cubicBezTo>
                  <a:cubicBezTo>
                    <a:pt x="111359" y="20443"/>
                    <a:pt x="111359" y="20443"/>
                    <a:pt x="111359" y="20443"/>
                  </a:cubicBezTo>
                  <a:cubicBezTo>
                    <a:pt x="113575" y="17154"/>
                    <a:pt x="113575" y="17154"/>
                    <a:pt x="113575" y="17154"/>
                  </a:cubicBezTo>
                  <a:cubicBezTo>
                    <a:pt x="116972" y="17859"/>
                    <a:pt x="116972" y="17859"/>
                    <a:pt x="116972" y="17859"/>
                  </a:cubicBezTo>
                  <a:cubicBezTo>
                    <a:pt x="118670" y="24986"/>
                    <a:pt x="118670" y="24986"/>
                    <a:pt x="118670" y="24986"/>
                  </a:cubicBezTo>
                  <a:cubicBezTo>
                    <a:pt x="117858" y="28668"/>
                    <a:pt x="117858" y="28668"/>
                    <a:pt x="117858" y="28668"/>
                  </a:cubicBezTo>
                  <a:cubicBezTo>
                    <a:pt x="116676" y="30626"/>
                    <a:pt x="116676" y="30626"/>
                    <a:pt x="116676" y="30626"/>
                  </a:cubicBezTo>
                  <a:cubicBezTo>
                    <a:pt x="115569" y="32741"/>
                    <a:pt x="115569" y="32741"/>
                    <a:pt x="115569" y="32741"/>
                  </a:cubicBezTo>
                  <a:cubicBezTo>
                    <a:pt x="114239" y="37597"/>
                    <a:pt x="114239" y="37597"/>
                    <a:pt x="114239" y="37597"/>
                  </a:cubicBezTo>
                  <a:cubicBezTo>
                    <a:pt x="113649" y="41671"/>
                    <a:pt x="113649" y="41671"/>
                    <a:pt x="113649" y="41671"/>
                  </a:cubicBezTo>
                  <a:cubicBezTo>
                    <a:pt x="111803" y="45195"/>
                    <a:pt x="111803" y="45195"/>
                    <a:pt x="111803" y="45195"/>
                  </a:cubicBezTo>
                  <a:cubicBezTo>
                    <a:pt x="108553" y="48407"/>
                    <a:pt x="108553" y="48407"/>
                    <a:pt x="108553" y="48407"/>
                  </a:cubicBezTo>
                  <a:cubicBezTo>
                    <a:pt x="103827" y="56475"/>
                    <a:pt x="103827" y="56475"/>
                    <a:pt x="103827" y="56475"/>
                  </a:cubicBezTo>
                  <a:cubicBezTo>
                    <a:pt x="103089" y="58668"/>
                    <a:pt x="103089" y="58668"/>
                    <a:pt x="103089" y="58668"/>
                  </a:cubicBezTo>
                  <a:cubicBezTo>
                    <a:pt x="101316" y="55691"/>
                    <a:pt x="101316" y="55691"/>
                    <a:pt x="101316" y="55691"/>
                  </a:cubicBezTo>
                  <a:cubicBezTo>
                    <a:pt x="100356" y="52402"/>
                    <a:pt x="100356" y="52402"/>
                    <a:pt x="100356" y="52402"/>
                  </a:cubicBezTo>
                  <a:cubicBezTo>
                    <a:pt x="101021" y="45430"/>
                    <a:pt x="101021" y="45430"/>
                    <a:pt x="101021" y="45430"/>
                  </a:cubicBezTo>
                  <a:cubicBezTo>
                    <a:pt x="103458" y="38224"/>
                    <a:pt x="103458" y="38224"/>
                    <a:pt x="103458" y="38224"/>
                  </a:cubicBezTo>
                  <a:cubicBezTo>
                    <a:pt x="105083" y="30783"/>
                    <a:pt x="105083" y="30783"/>
                    <a:pt x="105083" y="30783"/>
                  </a:cubicBezTo>
                  <a:cubicBezTo>
                    <a:pt x="104492" y="16919"/>
                    <a:pt x="104492" y="16919"/>
                    <a:pt x="104492" y="16919"/>
                  </a:cubicBezTo>
                  <a:cubicBezTo>
                    <a:pt x="104123" y="14177"/>
                    <a:pt x="104123" y="14177"/>
                    <a:pt x="104123" y="14177"/>
                  </a:cubicBezTo>
                  <a:cubicBezTo>
                    <a:pt x="104935" y="11436"/>
                    <a:pt x="104935" y="11436"/>
                    <a:pt x="104935" y="11436"/>
                  </a:cubicBezTo>
                  <a:cubicBezTo>
                    <a:pt x="108036" y="6814"/>
                    <a:pt x="108036" y="6814"/>
                    <a:pt x="108036" y="6814"/>
                  </a:cubicBezTo>
                  <a:cubicBezTo>
                    <a:pt x="110473" y="6187"/>
                    <a:pt x="110473" y="6187"/>
                    <a:pt x="110473" y="6187"/>
                  </a:cubicBezTo>
                  <a:cubicBezTo>
                    <a:pt x="111803" y="8929"/>
                    <a:pt x="111803" y="8929"/>
                    <a:pt x="111803" y="8929"/>
                  </a:cubicBezTo>
                  <a:cubicBezTo>
                    <a:pt x="110030" y="10731"/>
                    <a:pt x="110030" y="10731"/>
                    <a:pt x="110030" y="10731"/>
                  </a:cubicBezTo>
                  <a:cubicBezTo>
                    <a:pt x="108923" y="10966"/>
                    <a:pt x="108923" y="10966"/>
                    <a:pt x="108923" y="10966"/>
                  </a:cubicBezTo>
                  <a:cubicBezTo>
                    <a:pt x="109883" y="11514"/>
                    <a:pt x="109883" y="11514"/>
                    <a:pt x="109883" y="11514"/>
                  </a:cubicBezTo>
                  <a:cubicBezTo>
                    <a:pt x="112172" y="10339"/>
                    <a:pt x="112172" y="10339"/>
                    <a:pt x="112172" y="10339"/>
                  </a:cubicBezTo>
                  <a:cubicBezTo>
                    <a:pt x="113427" y="6657"/>
                    <a:pt x="113427" y="6657"/>
                    <a:pt x="113427" y="6657"/>
                  </a:cubicBezTo>
                  <a:cubicBezTo>
                    <a:pt x="109292" y="4778"/>
                    <a:pt x="109292" y="4778"/>
                    <a:pt x="109292" y="4778"/>
                  </a:cubicBezTo>
                  <a:cubicBezTo>
                    <a:pt x="105673" y="7206"/>
                    <a:pt x="105673" y="7206"/>
                    <a:pt x="105673" y="7206"/>
                  </a:cubicBezTo>
                  <a:cubicBezTo>
                    <a:pt x="103089" y="11592"/>
                    <a:pt x="103089" y="11592"/>
                    <a:pt x="103089" y="11592"/>
                  </a:cubicBezTo>
                  <a:cubicBezTo>
                    <a:pt x="101907" y="9634"/>
                    <a:pt x="101907" y="9634"/>
                    <a:pt x="101907" y="9634"/>
                  </a:cubicBezTo>
                  <a:cubicBezTo>
                    <a:pt x="102498" y="12140"/>
                    <a:pt x="102498" y="12140"/>
                    <a:pt x="102498" y="12140"/>
                  </a:cubicBezTo>
                  <a:cubicBezTo>
                    <a:pt x="101907" y="18093"/>
                    <a:pt x="101907" y="18093"/>
                    <a:pt x="101907" y="18093"/>
                  </a:cubicBezTo>
                  <a:cubicBezTo>
                    <a:pt x="97329" y="18407"/>
                    <a:pt x="97329" y="18407"/>
                    <a:pt x="97329" y="18407"/>
                  </a:cubicBezTo>
                  <a:cubicBezTo>
                    <a:pt x="96664" y="22010"/>
                    <a:pt x="96664" y="22010"/>
                    <a:pt x="96664" y="22010"/>
                  </a:cubicBezTo>
                  <a:cubicBezTo>
                    <a:pt x="99692" y="23185"/>
                    <a:pt x="99692" y="23185"/>
                    <a:pt x="99692" y="23185"/>
                  </a:cubicBezTo>
                  <a:cubicBezTo>
                    <a:pt x="98510" y="22323"/>
                    <a:pt x="98510" y="22323"/>
                    <a:pt x="98510" y="22323"/>
                  </a:cubicBezTo>
                  <a:cubicBezTo>
                    <a:pt x="97772" y="21383"/>
                    <a:pt x="97772" y="21383"/>
                    <a:pt x="97772" y="21383"/>
                  </a:cubicBezTo>
                  <a:cubicBezTo>
                    <a:pt x="98363" y="19190"/>
                    <a:pt x="98363" y="19190"/>
                    <a:pt x="98363" y="19190"/>
                  </a:cubicBezTo>
                  <a:cubicBezTo>
                    <a:pt x="101095" y="19425"/>
                    <a:pt x="101095" y="19425"/>
                    <a:pt x="101095" y="19425"/>
                  </a:cubicBezTo>
                  <a:cubicBezTo>
                    <a:pt x="101833" y="20522"/>
                    <a:pt x="101833" y="20522"/>
                    <a:pt x="101833" y="20522"/>
                  </a:cubicBezTo>
                  <a:cubicBezTo>
                    <a:pt x="101833" y="21148"/>
                    <a:pt x="101833" y="21148"/>
                    <a:pt x="101833" y="21148"/>
                  </a:cubicBezTo>
                  <a:cubicBezTo>
                    <a:pt x="101686" y="23655"/>
                    <a:pt x="101686" y="23655"/>
                    <a:pt x="101686" y="23655"/>
                  </a:cubicBezTo>
                  <a:cubicBezTo>
                    <a:pt x="100947" y="28981"/>
                    <a:pt x="100947" y="28981"/>
                    <a:pt x="100947" y="28981"/>
                  </a:cubicBezTo>
                  <a:cubicBezTo>
                    <a:pt x="90461" y="15587"/>
                    <a:pt x="90461" y="15587"/>
                    <a:pt x="90461" y="15587"/>
                  </a:cubicBezTo>
                  <a:cubicBezTo>
                    <a:pt x="89058" y="11592"/>
                    <a:pt x="89058" y="11592"/>
                    <a:pt x="89058" y="11592"/>
                  </a:cubicBezTo>
                  <a:cubicBezTo>
                    <a:pt x="88246" y="6579"/>
                    <a:pt x="88246" y="6579"/>
                    <a:pt x="88246" y="6579"/>
                  </a:cubicBezTo>
                  <a:cubicBezTo>
                    <a:pt x="89279" y="2349"/>
                    <a:pt x="89279" y="2349"/>
                    <a:pt x="89279" y="2349"/>
                  </a:cubicBezTo>
                  <a:cubicBezTo>
                    <a:pt x="92381" y="1253"/>
                    <a:pt x="92381" y="1253"/>
                    <a:pt x="92381" y="1253"/>
                  </a:cubicBezTo>
                  <a:cubicBezTo>
                    <a:pt x="95261" y="2584"/>
                    <a:pt x="95261" y="2584"/>
                    <a:pt x="95261" y="2584"/>
                  </a:cubicBezTo>
                  <a:cubicBezTo>
                    <a:pt x="95778" y="6501"/>
                    <a:pt x="95778" y="6501"/>
                    <a:pt x="95778" y="6501"/>
                  </a:cubicBezTo>
                  <a:cubicBezTo>
                    <a:pt x="94523" y="7832"/>
                    <a:pt x="94523" y="7832"/>
                    <a:pt x="94523" y="7832"/>
                  </a:cubicBezTo>
                  <a:cubicBezTo>
                    <a:pt x="93193" y="8381"/>
                    <a:pt x="93193" y="8381"/>
                    <a:pt x="93193" y="8381"/>
                  </a:cubicBezTo>
                  <a:cubicBezTo>
                    <a:pt x="93858" y="8459"/>
                    <a:pt x="93858" y="8459"/>
                    <a:pt x="93858" y="8459"/>
                  </a:cubicBezTo>
                  <a:cubicBezTo>
                    <a:pt x="95704" y="7754"/>
                    <a:pt x="95704" y="7754"/>
                    <a:pt x="95704" y="7754"/>
                  </a:cubicBezTo>
                  <a:cubicBezTo>
                    <a:pt x="96959" y="4151"/>
                    <a:pt x="96959" y="4151"/>
                    <a:pt x="96959" y="4151"/>
                  </a:cubicBezTo>
                  <a:cubicBezTo>
                    <a:pt x="94375" y="469"/>
                    <a:pt x="94375" y="469"/>
                    <a:pt x="94375" y="469"/>
                  </a:cubicBezTo>
                  <a:cubicBezTo>
                    <a:pt x="90461" y="0"/>
                    <a:pt x="90461" y="0"/>
                    <a:pt x="90461" y="0"/>
                  </a:cubicBezTo>
                  <a:cubicBezTo>
                    <a:pt x="87286" y="2898"/>
                    <a:pt x="87286" y="2898"/>
                    <a:pt x="87286" y="2898"/>
                  </a:cubicBezTo>
                  <a:cubicBezTo>
                    <a:pt x="86399" y="10809"/>
                    <a:pt x="86399" y="10809"/>
                    <a:pt x="86399" y="10809"/>
                  </a:cubicBezTo>
                  <a:cubicBezTo>
                    <a:pt x="89279" y="17780"/>
                    <a:pt x="89279" y="17780"/>
                    <a:pt x="89279" y="17780"/>
                  </a:cubicBezTo>
                  <a:cubicBezTo>
                    <a:pt x="92750" y="22245"/>
                    <a:pt x="92750" y="22245"/>
                    <a:pt x="92750" y="22245"/>
                  </a:cubicBezTo>
                  <a:cubicBezTo>
                    <a:pt x="94523" y="24281"/>
                    <a:pt x="94523" y="24281"/>
                    <a:pt x="94523" y="24281"/>
                  </a:cubicBezTo>
                  <a:cubicBezTo>
                    <a:pt x="88984" y="26318"/>
                    <a:pt x="88984" y="26318"/>
                    <a:pt x="88984" y="26318"/>
                  </a:cubicBezTo>
                  <a:cubicBezTo>
                    <a:pt x="89132" y="30548"/>
                    <a:pt x="89132" y="30548"/>
                    <a:pt x="89132" y="30548"/>
                  </a:cubicBezTo>
                  <a:cubicBezTo>
                    <a:pt x="91790" y="33681"/>
                    <a:pt x="91790" y="33681"/>
                    <a:pt x="91790" y="33681"/>
                  </a:cubicBezTo>
                  <a:cubicBezTo>
                    <a:pt x="94449" y="31331"/>
                    <a:pt x="94449" y="31331"/>
                    <a:pt x="94449" y="31331"/>
                  </a:cubicBezTo>
                  <a:cubicBezTo>
                    <a:pt x="94449" y="28590"/>
                    <a:pt x="94449" y="28590"/>
                    <a:pt x="94449" y="28590"/>
                  </a:cubicBezTo>
                  <a:cubicBezTo>
                    <a:pt x="93341" y="28198"/>
                    <a:pt x="93341" y="28198"/>
                    <a:pt x="93341" y="28198"/>
                  </a:cubicBezTo>
                  <a:cubicBezTo>
                    <a:pt x="92529" y="28668"/>
                    <a:pt x="92529" y="28668"/>
                    <a:pt x="92529" y="28668"/>
                  </a:cubicBezTo>
                  <a:cubicBezTo>
                    <a:pt x="93636" y="28590"/>
                    <a:pt x="93636" y="28590"/>
                    <a:pt x="93636" y="28590"/>
                  </a:cubicBezTo>
                  <a:cubicBezTo>
                    <a:pt x="94006" y="29530"/>
                    <a:pt x="94006" y="29530"/>
                    <a:pt x="94006" y="29530"/>
                  </a:cubicBezTo>
                  <a:cubicBezTo>
                    <a:pt x="91938" y="32193"/>
                    <a:pt x="91938" y="32193"/>
                    <a:pt x="91938" y="32193"/>
                  </a:cubicBezTo>
                  <a:cubicBezTo>
                    <a:pt x="90239" y="30000"/>
                    <a:pt x="90239" y="30000"/>
                    <a:pt x="90239" y="30000"/>
                  </a:cubicBezTo>
                  <a:cubicBezTo>
                    <a:pt x="90756" y="27101"/>
                    <a:pt x="90756" y="27101"/>
                    <a:pt x="90756" y="27101"/>
                  </a:cubicBezTo>
                  <a:cubicBezTo>
                    <a:pt x="93046" y="26005"/>
                    <a:pt x="93046" y="26005"/>
                    <a:pt x="93046" y="26005"/>
                  </a:cubicBezTo>
                  <a:cubicBezTo>
                    <a:pt x="95852" y="26475"/>
                    <a:pt x="95852" y="26475"/>
                    <a:pt x="95852" y="26475"/>
                  </a:cubicBezTo>
                  <a:cubicBezTo>
                    <a:pt x="97107" y="27336"/>
                    <a:pt x="97107" y="27336"/>
                    <a:pt x="97107" y="27336"/>
                  </a:cubicBezTo>
                  <a:cubicBezTo>
                    <a:pt x="97772" y="28276"/>
                    <a:pt x="97772" y="28276"/>
                    <a:pt x="97772" y="28276"/>
                  </a:cubicBezTo>
                  <a:cubicBezTo>
                    <a:pt x="99323" y="34151"/>
                    <a:pt x="99323" y="34151"/>
                    <a:pt x="99323" y="34151"/>
                  </a:cubicBezTo>
                  <a:cubicBezTo>
                    <a:pt x="98289" y="37127"/>
                    <a:pt x="98289" y="37127"/>
                    <a:pt x="98289" y="37127"/>
                  </a:cubicBezTo>
                  <a:cubicBezTo>
                    <a:pt x="94079" y="48563"/>
                    <a:pt x="94079" y="48563"/>
                    <a:pt x="94079" y="48563"/>
                  </a:cubicBezTo>
                  <a:cubicBezTo>
                    <a:pt x="93858" y="50757"/>
                    <a:pt x="93858" y="50757"/>
                    <a:pt x="93858" y="50757"/>
                  </a:cubicBezTo>
                  <a:cubicBezTo>
                    <a:pt x="90978" y="49112"/>
                    <a:pt x="90978" y="49112"/>
                    <a:pt x="90978" y="49112"/>
                  </a:cubicBezTo>
                  <a:cubicBezTo>
                    <a:pt x="87803" y="47937"/>
                    <a:pt x="87803" y="47937"/>
                    <a:pt x="87803" y="47937"/>
                  </a:cubicBezTo>
                  <a:cubicBezTo>
                    <a:pt x="85366" y="46057"/>
                    <a:pt x="85366" y="46057"/>
                    <a:pt x="85366" y="46057"/>
                  </a:cubicBezTo>
                  <a:cubicBezTo>
                    <a:pt x="85144" y="43002"/>
                    <a:pt x="85144" y="43002"/>
                    <a:pt x="85144" y="43002"/>
                  </a:cubicBezTo>
                  <a:cubicBezTo>
                    <a:pt x="88319" y="38537"/>
                    <a:pt x="88319" y="38537"/>
                    <a:pt x="88319" y="38537"/>
                  </a:cubicBezTo>
                  <a:cubicBezTo>
                    <a:pt x="90756" y="40339"/>
                    <a:pt x="90756" y="40339"/>
                    <a:pt x="90756" y="40339"/>
                  </a:cubicBezTo>
                  <a:cubicBezTo>
                    <a:pt x="91199" y="42924"/>
                    <a:pt x="91199" y="42924"/>
                    <a:pt x="91199" y="42924"/>
                  </a:cubicBezTo>
                  <a:cubicBezTo>
                    <a:pt x="90461" y="43394"/>
                    <a:pt x="90461" y="43394"/>
                    <a:pt x="90461" y="43394"/>
                  </a:cubicBezTo>
                  <a:cubicBezTo>
                    <a:pt x="90239" y="42375"/>
                    <a:pt x="90239" y="42375"/>
                    <a:pt x="90239" y="42375"/>
                  </a:cubicBezTo>
                  <a:cubicBezTo>
                    <a:pt x="90387" y="41592"/>
                    <a:pt x="90387" y="41592"/>
                    <a:pt x="90387" y="41592"/>
                  </a:cubicBezTo>
                  <a:cubicBezTo>
                    <a:pt x="89796" y="42532"/>
                    <a:pt x="89796" y="42532"/>
                    <a:pt x="89796" y="42532"/>
                  </a:cubicBezTo>
                  <a:cubicBezTo>
                    <a:pt x="89944" y="43942"/>
                    <a:pt x="89944" y="43942"/>
                    <a:pt x="89944" y="43942"/>
                  </a:cubicBezTo>
                  <a:cubicBezTo>
                    <a:pt x="90461" y="44255"/>
                    <a:pt x="90461" y="44255"/>
                    <a:pt x="90461" y="44255"/>
                  </a:cubicBezTo>
                  <a:cubicBezTo>
                    <a:pt x="92307" y="42845"/>
                    <a:pt x="92307" y="42845"/>
                    <a:pt x="92307" y="42845"/>
                  </a:cubicBezTo>
                  <a:cubicBezTo>
                    <a:pt x="92233" y="39399"/>
                    <a:pt x="92233" y="39399"/>
                    <a:pt x="92233" y="39399"/>
                  </a:cubicBezTo>
                  <a:cubicBezTo>
                    <a:pt x="86916" y="37049"/>
                    <a:pt x="86916" y="37049"/>
                    <a:pt x="86916" y="37049"/>
                  </a:cubicBezTo>
                  <a:cubicBezTo>
                    <a:pt x="83298" y="42219"/>
                    <a:pt x="83298" y="42219"/>
                    <a:pt x="83298" y="42219"/>
                  </a:cubicBezTo>
                  <a:cubicBezTo>
                    <a:pt x="84184" y="48172"/>
                    <a:pt x="84184" y="48172"/>
                    <a:pt x="84184" y="48172"/>
                  </a:cubicBezTo>
                  <a:cubicBezTo>
                    <a:pt x="89870" y="51462"/>
                    <a:pt x="89870" y="51462"/>
                    <a:pt x="89870" y="51462"/>
                  </a:cubicBezTo>
                  <a:cubicBezTo>
                    <a:pt x="93489" y="54046"/>
                    <a:pt x="93489" y="54046"/>
                    <a:pt x="93489" y="54046"/>
                  </a:cubicBezTo>
                  <a:cubicBezTo>
                    <a:pt x="94892" y="57963"/>
                    <a:pt x="94892" y="57963"/>
                    <a:pt x="94892" y="57963"/>
                  </a:cubicBezTo>
                  <a:cubicBezTo>
                    <a:pt x="99544" y="68616"/>
                    <a:pt x="99544" y="68616"/>
                    <a:pt x="99544" y="68616"/>
                  </a:cubicBezTo>
                  <a:cubicBezTo>
                    <a:pt x="98510" y="71749"/>
                    <a:pt x="98510" y="71749"/>
                    <a:pt x="98510" y="71749"/>
                  </a:cubicBezTo>
                  <a:cubicBezTo>
                    <a:pt x="95556" y="77389"/>
                    <a:pt x="95556" y="77389"/>
                    <a:pt x="95556" y="77389"/>
                  </a:cubicBezTo>
                  <a:cubicBezTo>
                    <a:pt x="90239" y="71122"/>
                    <a:pt x="90239" y="71122"/>
                    <a:pt x="90239" y="71122"/>
                  </a:cubicBezTo>
                  <a:cubicBezTo>
                    <a:pt x="92307" y="66266"/>
                    <a:pt x="92307" y="66266"/>
                    <a:pt x="92307" y="66266"/>
                  </a:cubicBezTo>
                  <a:cubicBezTo>
                    <a:pt x="89944" y="61253"/>
                    <a:pt x="89944" y="61253"/>
                    <a:pt x="89944" y="61253"/>
                  </a:cubicBezTo>
                  <a:cubicBezTo>
                    <a:pt x="86030" y="60548"/>
                    <a:pt x="86030" y="60548"/>
                    <a:pt x="86030" y="60548"/>
                  </a:cubicBezTo>
                  <a:cubicBezTo>
                    <a:pt x="84627" y="63446"/>
                    <a:pt x="84627" y="63446"/>
                    <a:pt x="84627" y="63446"/>
                  </a:cubicBezTo>
                  <a:cubicBezTo>
                    <a:pt x="86916" y="65091"/>
                    <a:pt x="86916" y="65091"/>
                    <a:pt x="86916" y="65091"/>
                  </a:cubicBezTo>
                  <a:cubicBezTo>
                    <a:pt x="87138" y="64699"/>
                    <a:pt x="87138" y="64699"/>
                    <a:pt x="87138" y="64699"/>
                  </a:cubicBezTo>
                  <a:cubicBezTo>
                    <a:pt x="85809" y="63524"/>
                    <a:pt x="85809" y="63524"/>
                    <a:pt x="85809" y="63524"/>
                  </a:cubicBezTo>
                  <a:cubicBezTo>
                    <a:pt x="86399" y="62036"/>
                    <a:pt x="86399" y="62036"/>
                    <a:pt x="86399" y="62036"/>
                  </a:cubicBezTo>
                  <a:cubicBezTo>
                    <a:pt x="89575" y="63681"/>
                    <a:pt x="89575" y="63681"/>
                    <a:pt x="89575" y="63681"/>
                  </a:cubicBezTo>
                  <a:cubicBezTo>
                    <a:pt x="89944" y="67362"/>
                    <a:pt x="89944" y="67362"/>
                    <a:pt x="89944" y="67362"/>
                  </a:cubicBezTo>
                  <a:cubicBezTo>
                    <a:pt x="87581" y="69399"/>
                    <a:pt x="87581" y="69399"/>
                    <a:pt x="87581" y="69399"/>
                  </a:cubicBezTo>
                  <a:cubicBezTo>
                    <a:pt x="85883" y="69086"/>
                    <a:pt x="85883" y="69086"/>
                    <a:pt x="85883" y="69086"/>
                  </a:cubicBezTo>
                  <a:cubicBezTo>
                    <a:pt x="83446" y="68851"/>
                    <a:pt x="83446" y="68851"/>
                    <a:pt x="83446" y="68851"/>
                  </a:cubicBezTo>
                  <a:cubicBezTo>
                    <a:pt x="79236" y="69477"/>
                    <a:pt x="79236" y="69477"/>
                    <a:pt x="79236" y="69477"/>
                  </a:cubicBezTo>
                  <a:cubicBezTo>
                    <a:pt x="75692" y="68694"/>
                    <a:pt x="75692" y="68694"/>
                    <a:pt x="75692" y="68694"/>
                  </a:cubicBezTo>
                  <a:cubicBezTo>
                    <a:pt x="71113" y="61096"/>
                    <a:pt x="71113" y="61096"/>
                    <a:pt x="71113" y="61096"/>
                  </a:cubicBezTo>
                  <a:cubicBezTo>
                    <a:pt x="70375" y="58590"/>
                    <a:pt x="70375" y="58590"/>
                    <a:pt x="70375" y="58590"/>
                  </a:cubicBezTo>
                  <a:cubicBezTo>
                    <a:pt x="70375" y="54438"/>
                    <a:pt x="70375" y="54438"/>
                    <a:pt x="70375" y="54438"/>
                  </a:cubicBezTo>
                  <a:cubicBezTo>
                    <a:pt x="74215" y="47545"/>
                    <a:pt x="74215" y="47545"/>
                    <a:pt x="74215" y="47545"/>
                  </a:cubicBezTo>
                  <a:cubicBezTo>
                    <a:pt x="77021" y="44020"/>
                    <a:pt x="77021" y="44020"/>
                    <a:pt x="77021" y="44020"/>
                  </a:cubicBezTo>
                  <a:cubicBezTo>
                    <a:pt x="79163" y="39712"/>
                    <a:pt x="79163" y="39712"/>
                    <a:pt x="79163" y="39712"/>
                  </a:cubicBezTo>
                  <a:cubicBezTo>
                    <a:pt x="80270" y="34778"/>
                    <a:pt x="80270" y="34778"/>
                    <a:pt x="80270" y="34778"/>
                  </a:cubicBezTo>
                  <a:cubicBezTo>
                    <a:pt x="79606" y="30078"/>
                    <a:pt x="79606" y="30078"/>
                    <a:pt x="79606" y="30078"/>
                  </a:cubicBezTo>
                  <a:cubicBezTo>
                    <a:pt x="76504" y="27180"/>
                    <a:pt x="76504" y="27180"/>
                    <a:pt x="76504" y="27180"/>
                  </a:cubicBezTo>
                  <a:cubicBezTo>
                    <a:pt x="72886" y="28041"/>
                    <a:pt x="72886" y="28041"/>
                    <a:pt x="72886" y="28041"/>
                  </a:cubicBezTo>
                  <a:cubicBezTo>
                    <a:pt x="71261" y="33133"/>
                    <a:pt x="71261" y="33133"/>
                    <a:pt x="71261" y="33133"/>
                  </a:cubicBezTo>
                  <a:cubicBezTo>
                    <a:pt x="76135" y="34308"/>
                    <a:pt x="76135" y="34308"/>
                    <a:pt x="76135" y="34308"/>
                  </a:cubicBezTo>
                  <a:cubicBezTo>
                    <a:pt x="77243" y="31723"/>
                    <a:pt x="77243" y="31723"/>
                    <a:pt x="77243" y="31723"/>
                  </a:cubicBezTo>
                  <a:cubicBezTo>
                    <a:pt x="75692" y="30391"/>
                    <a:pt x="75692" y="30391"/>
                    <a:pt x="75692" y="30391"/>
                  </a:cubicBezTo>
                  <a:cubicBezTo>
                    <a:pt x="74953" y="31174"/>
                    <a:pt x="74953" y="31174"/>
                    <a:pt x="74953" y="31174"/>
                  </a:cubicBezTo>
                  <a:cubicBezTo>
                    <a:pt x="74658" y="31958"/>
                    <a:pt x="74658" y="31958"/>
                    <a:pt x="74658" y="31958"/>
                  </a:cubicBezTo>
                  <a:cubicBezTo>
                    <a:pt x="75618" y="30939"/>
                    <a:pt x="75618" y="30939"/>
                    <a:pt x="75618" y="30939"/>
                  </a:cubicBezTo>
                  <a:cubicBezTo>
                    <a:pt x="76135" y="31801"/>
                    <a:pt x="76135" y="31801"/>
                    <a:pt x="76135" y="31801"/>
                  </a:cubicBezTo>
                  <a:cubicBezTo>
                    <a:pt x="75249" y="33368"/>
                    <a:pt x="75249" y="33368"/>
                    <a:pt x="75249" y="33368"/>
                  </a:cubicBezTo>
                  <a:cubicBezTo>
                    <a:pt x="72960" y="32506"/>
                    <a:pt x="72960" y="32506"/>
                    <a:pt x="72960" y="32506"/>
                  </a:cubicBezTo>
                  <a:cubicBezTo>
                    <a:pt x="73255" y="29843"/>
                    <a:pt x="73255" y="29843"/>
                    <a:pt x="73255" y="29843"/>
                  </a:cubicBezTo>
                  <a:cubicBezTo>
                    <a:pt x="75618" y="28668"/>
                    <a:pt x="75618" y="28668"/>
                    <a:pt x="75618" y="28668"/>
                  </a:cubicBezTo>
                  <a:cubicBezTo>
                    <a:pt x="78276" y="31488"/>
                    <a:pt x="78276" y="31488"/>
                    <a:pt x="78276" y="31488"/>
                  </a:cubicBezTo>
                  <a:cubicBezTo>
                    <a:pt x="78055" y="36422"/>
                    <a:pt x="78055" y="36422"/>
                    <a:pt x="78055" y="36422"/>
                  </a:cubicBezTo>
                  <a:cubicBezTo>
                    <a:pt x="76209" y="41044"/>
                    <a:pt x="76209" y="41044"/>
                    <a:pt x="76209" y="41044"/>
                  </a:cubicBezTo>
                  <a:cubicBezTo>
                    <a:pt x="73403" y="44804"/>
                    <a:pt x="73403" y="44804"/>
                    <a:pt x="73403" y="44804"/>
                  </a:cubicBezTo>
                  <a:cubicBezTo>
                    <a:pt x="70301" y="48485"/>
                    <a:pt x="70301" y="48485"/>
                    <a:pt x="70301" y="48485"/>
                  </a:cubicBezTo>
                  <a:cubicBezTo>
                    <a:pt x="68160" y="52637"/>
                    <a:pt x="68160" y="52637"/>
                    <a:pt x="68160" y="52637"/>
                  </a:cubicBezTo>
                  <a:cubicBezTo>
                    <a:pt x="60775" y="43472"/>
                    <a:pt x="60775" y="43472"/>
                    <a:pt x="60775" y="43472"/>
                  </a:cubicBezTo>
                  <a:cubicBezTo>
                    <a:pt x="55606" y="41279"/>
                    <a:pt x="55606" y="41279"/>
                    <a:pt x="55606" y="41279"/>
                  </a:cubicBezTo>
                  <a:cubicBezTo>
                    <a:pt x="50806" y="43080"/>
                    <a:pt x="50806" y="43080"/>
                    <a:pt x="50806" y="43080"/>
                  </a:cubicBezTo>
                  <a:cubicBezTo>
                    <a:pt x="47999" y="50600"/>
                    <a:pt x="47999" y="50600"/>
                    <a:pt x="47999" y="50600"/>
                  </a:cubicBezTo>
                  <a:cubicBezTo>
                    <a:pt x="53833" y="52558"/>
                    <a:pt x="53833" y="52558"/>
                    <a:pt x="53833" y="52558"/>
                  </a:cubicBezTo>
                  <a:cubicBezTo>
                    <a:pt x="56935" y="49660"/>
                    <a:pt x="56935" y="49660"/>
                    <a:pt x="56935" y="49660"/>
                  </a:cubicBezTo>
                  <a:cubicBezTo>
                    <a:pt x="55827" y="45744"/>
                    <a:pt x="55827" y="45744"/>
                    <a:pt x="55827" y="45744"/>
                  </a:cubicBezTo>
                  <a:cubicBezTo>
                    <a:pt x="52283" y="46057"/>
                    <a:pt x="52283" y="46057"/>
                    <a:pt x="52283" y="46057"/>
                  </a:cubicBezTo>
                  <a:cubicBezTo>
                    <a:pt x="52209" y="48172"/>
                    <a:pt x="52209" y="48172"/>
                    <a:pt x="52209" y="48172"/>
                  </a:cubicBezTo>
                  <a:cubicBezTo>
                    <a:pt x="53243" y="48798"/>
                    <a:pt x="53243" y="48798"/>
                    <a:pt x="53243" y="48798"/>
                  </a:cubicBezTo>
                  <a:cubicBezTo>
                    <a:pt x="54203" y="48955"/>
                    <a:pt x="54203" y="48955"/>
                    <a:pt x="54203" y="48955"/>
                  </a:cubicBezTo>
                  <a:cubicBezTo>
                    <a:pt x="52947" y="48172"/>
                    <a:pt x="52947" y="48172"/>
                    <a:pt x="52947" y="48172"/>
                  </a:cubicBezTo>
                  <a:cubicBezTo>
                    <a:pt x="53021" y="46449"/>
                    <a:pt x="53021" y="46449"/>
                    <a:pt x="53021" y="46449"/>
                  </a:cubicBezTo>
                  <a:cubicBezTo>
                    <a:pt x="56049" y="47859"/>
                    <a:pt x="56049" y="47859"/>
                    <a:pt x="56049" y="47859"/>
                  </a:cubicBezTo>
                  <a:cubicBezTo>
                    <a:pt x="53759" y="51070"/>
                    <a:pt x="53759" y="51070"/>
                    <a:pt x="53759" y="51070"/>
                  </a:cubicBezTo>
                  <a:cubicBezTo>
                    <a:pt x="50510" y="49347"/>
                    <a:pt x="50510" y="49347"/>
                    <a:pt x="50510" y="49347"/>
                  </a:cubicBezTo>
                  <a:cubicBezTo>
                    <a:pt x="51618" y="45039"/>
                    <a:pt x="51618" y="45039"/>
                    <a:pt x="51618" y="45039"/>
                  </a:cubicBezTo>
                  <a:cubicBezTo>
                    <a:pt x="56196" y="43629"/>
                    <a:pt x="56196" y="43629"/>
                    <a:pt x="56196" y="43629"/>
                  </a:cubicBezTo>
                  <a:cubicBezTo>
                    <a:pt x="61218" y="46919"/>
                    <a:pt x="61218" y="46919"/>
                    <a:pt x="61218" y="46919"/>
                  </a:cubicBezTo>
                  <a:cubicBezTo>
                    <a:pt x="67200" y="57415"/>
                    <a:pt x="67200" y="57415"/>
                    <a:pt x="67200" y="57415"/>
                  </a:cubicBezTo>
                  <a:cubicBezTo>
                    <a:pt x="68086" y="60469"/>
                    <a:pt x="68086" y="60469"/>
                    <a:pt x="68086" y="60469"/>
                  </a:cubicBezTo>
                  <a:cubicBezTo>
                    <a:pt x="64910" y="60469"/>
                    <a:pt x="64910" y="60469"/>
                    <a:pt x="64910" y="60469"/>
                  </a:cubicBezTo>
                  <a:cubicBezTo>
                    <a:pt x="61956" y="59765"/>
                    <a:pt x="61956" y="59765"/>
                    <a:pt x="61956" y="59765"/>
                  </a:cubicBezTo>
                  <a:cubicBezTo>
                    <a:pt x="60849" y="57258"/>
                    <a:pt x="60849" y="57258"/>
                    <a:pt x="60849" y="57258"/>
                  </a:cubicBezTo>
                  <a:cubicBezTo>
                    <a:pt x="62695" y="55770"/>
                    <a:pt x="62695" y="55770"/>
                    <a:pt x="62695" y="55770"/>
                  </a:cubicBezTo>
                  <a:cubicBezTo>
                    <a:pt x="63729" y="56553"/>
                    <a:pt x="63729" y="56553"/>
                    <a:pt x="63729" y="56553"/>
                  </a:cubicBezTo>
                  <a:cubicBezTo>
                    <a:pt x="64172" y="57101"/>
                    <a:pt x="64172" y="57101"/>
                    <a:pt x="64172" y="57101"/>
                  </a:cubicBezTo>
                  <a:cubicBezTo>
                    <a:pt x="63876" y="56005"/>
                    <a:pt x="63876" y="56005"/>
                    <a:pt x="63876" y="56005"/>
                  </a:cubicBezTo>
                  <a:cubicBezTo>
                    <a:pt x="62030" y="54595"/>
                    <a:pt x="62030" y="54595"/>
                    <a:pt x="62030" y="54595"/>
                  </a:cubicBezTo>
                  <a:cubicBezTo>
                    <a:pt x="59667" y="57885"/>
                    <a:pt x="59667" y="57885"/>
                    <a:pt x="59667" y="57885"/>
                  </a:cubicBezTo>
                  <a:cubicBezTo>
                    <a:pt x="61587" y="61253"/>
                    <a:pt x="61587" y="61253"/>
                    <a:pt x="61587" y="61253"/>
                  </a:cubicBezTo>
                  <a:cubicBezTo>
                    <a:pt x="64836" y="62114"/>
                    <a:pt x="64836" y="62114"/>
                    <a:pt x="64836" y="62114"/>
                  </a:cubicBezTo>
                  <a:cubicBezTo>
                    <a:pt x="62769" y="66971"/>
                    <a:pt x="62769" y="66971"/>
                    <a:pt x="62769" y="66971"/>
                  </a:cubicBezTo>
                  <a:cubicBezTo>
                    <a:pt x="63064" y="68067"/>
                    <a:pt x="63064" y="68067"/>
                    <a:pt x="63064" y="68067"/>
                  </a:cubicBezTo>
                  <a:cubicBezTo>
                    <a:pt x="63359" y="67049"/>
                    <a:pt x="63359" y="67049"/>
                    <a:pt x="63359" y="67049"/>
                  </a:cubicBezTo>
                  <a:cubicBezTo>
                    <a:pt x="66018" y="63133"/>
                    <a:pt x="66018" y="63133"/>
                    <a:pt x="66018" y="63133"/>
                  </a:cubicBezTo>
                  <a:cubicBezTo>
                    <a:pt x="68898" y="63524"/>
                    <a:pt x="68898" y="63524"/>
                    <a:pt x="68898" y="63524"/>
                  </a:cubicBezTo>
                  <a:cubicBezTo>
                    <a:pt x="70301" y="67049"/>
                    <a:pt x="70301" y="67049"/>
                    <a:pt x="70301" y="67049"/>
                  </a:cubicBezTo>
                  <a:cubicBezTo>
                    <a:pt x="72443" y="70026"/>
                    <a:pt x="72443" y="70026"/>
                    <a:pt x="72443" y="70026"/>
                  </a:cubicBezTo>
                  <a:cubicBezTo>
                    <a:pt x="69710" y="72532"/>
                    <a:pt x="69710" y="72532"/>
                    <a:pt x="69710" y="72532"/>
                  </a:cubicBezTo>
                  <a:cubicBezTo>
                    <a:pt x="69489" y="76840"/>
                    <a:pt x="69489" y="76840"/>
                    <a:pt x="69489" y="76840"/>
                  </a:cubicBezTo>
                  <a:cubicBezTo>
                    <a:pt x="72369" y="80365"/>
                    <a:pt x="72369" y="80365"/>
                    <a:pt x="72369" y="80365"/>
                  </a:cubicBezTo>
                  <a:cubicBezTo>
                    <a:pt x="74658" y="78407"/>
                    <a:pt x="74658" y="78407"/>
                    <a:pt x="74658" y="78407"/>
                  </a:cubicBezTo>
                  <a:cubicBezTo>
                    <a:pt x="75027" y="76527"/>
                    <a:pt x="75027" y="76527"/>
                    <a:pt x="75027" y="76527"/>
                  </a:cubicBezTo>
                  <a:cubicBezTo>
                    <a:pt x="74732" y="74804"/>
                    <a:pt x="74732" y="74804"/>
                    <a:pt x="74732" y="74804"/>
                  </a:cubicBezTo>
                  <a:cubicBezTo>
                    <a:pt x="73403" y="74647"/>
                    <a:pt x="73403" y="74647"/>
                    <a:pt x="73403" y="74647"/>
                  </a:cubicBezTo>
                  <a:cubicBezTo>
                    <a:pt x="72738" y="75744"/>
                    <a:pt x="72738" y="75744"/>
                    <a:pt x="72738" y="75744"/>
                  </a:cubicBezTo>
                  <a:cubicBezTo>
                    <a:pt x="73846" y="75195"/>
                    <a:pt x="73846" y="75195"/>
                    <a:pt x="73846" y="75195"/>
                  </a:cubicBezTo>
                  <a:cubicBezTo>
                    <a:pt x="74067" y="75822"/>
                    <a:pt x="74067" y="75822"/>
                    <a:pt x="74067" y="75822"/>
                  </a:cubicBezTo>
                  <a:cubicBezTo>
                    <a:pt x="73550" y="77624"/>
                    <a:pt x="73550" y="77624"/>
                    <a:pt x="73550" y="77624"/>
                  </a:cubicBezTo>
                  <a:cubicBezTo>
                    <a:pt x="72516" y="78798"/>
                    <a:pt x="72516" y="78798"/>
                    <a:pt x="72516" y="78798"/>
                  </a:cubicBezTo>
                  <a:cubicBezTo>
                    <a:pt x="72073" y="78172"/>
                    <a:pt x="72073" y="78172"/>
                    <a:pt x="72073" y="78172"/>
                  </a:cubicBezTo>
                  <a:cubicBezTo>
                    <a:pt x="71630" y="77075"/>
                    <a:pt x="71630" y="77075"/>
                    <a:pt x="71630" y="77075"/>
                  </a:cubicBezTo>
                  <a:cubicBezTo>
                    <a:pt x="71261" y="75039"/>
                    <a:pt x="71261" y="75039"/>
                    <a:pt x="71261" y="75039"/>
                  </a:cubicBezTo>
                  <a:cubicBezTo>
                    <a:pt x="72960" y="72532"/>
                    <a:pt x="72960" y="72532"/>
                    <a:pt x="72960" y="72532"/>
                  </a:cubicBezTo>
                  <a:cubicBezTo>
                    <a:pt x="74880" y="72062"/>
                    <a:pt x="74880" y="72062"/>
                    <a:pt x="74880" y="72062"/>
                  </a:cubicBezTo>
                  <a:cubicBezTo>
                    <a:pt x="77021" y="72610"/>
                    <a:pt x="77021" y="72610"/>
                    <a:pt x="77021" y="72610"/>
                  </a:cubicBezTo>
                  <a:cubicBezTo>
                    <a:pt x="81378" y="72532"/>
                    <a:pt x="81378" y="72532"/>
                    <a:pt x="81378" y="72532"/>
                  </a:cubicBezTo>
                  <a:cubicBezTo>
                    <a:pt x="84406" y="72297"/>
                    <a:pt x="84406" y="72297"/>
                    <a:pt x="84406" y="72297"/>
                  </a:cubicBezTo>
                  <a:cubicBezTo>
                    <a:pt x="88024" y="73864"/>
                    <a:pt x="88024" y="73864"/>
                    <a:pt x="88024" y="73864"/>
                  </a:cubicBezTo>
                  <a:cubicBezTo>
                    <a:pt x="92529" y="79347"/>
                    <a:pt x="92529" y="79347"/>
                    <a:pt x="92529" y="79347"/>
                  </a:cubicBezTo>
                  <a:cubicBezTo>
                    <a:pt x="93119" y="81697"/>
                    <a:pt x="93119" y="81697"/>
                    <a:pt x="93119" y="81697"/>
                  </a:cubicBezTo>
                  <a:cubicBezTo>
                    <a:pt x="91421" y="86318"/>
                    <a:pt x="91421" y="86318"/>
                    <a:pt x="91421" y="86318"/>
                  </a:cubicBezTo>
                  <a:cubicBezTo>
                    <a:pt x="89501" y="95091"/>
                    <a:pt x="89501" y="95091"/>
                    <a:pt x="89501" y="95091"/>
                  </a:cubicBezTo>
                  <a:cubicBezTo>
                    <a:pt x="88541" y="102062"/>
                    <a:pt x="88541" y="102062"/>
                    <a:pt x="88541" y="102062"/>
                  </a:cubicBezTo>
                  <a:cubicBezTo>
                    <a:pt x="88541" y="102140"/>
                    <a:pt x="88541" y="102140"/>
                    <a:pt x="88541" y="102140"/>
                  </a:cubicBezTo>
                  <a:cubicBezTo>
                    <a:pt x="88541" y="101122"/>
                    <a:pt x="88467" y="100339"/>
                    <a:pt x="88246" y="99791"/>
                  </a:cubicBezTo>
                  <a:cubicBezTo>
                    <a:pt x="87655" y="97754"/>
                    <a:pt x="86104" y="94699"/>
                    <a:pt x="81156" y="95091"/>
                  </a:cubicBezTo>
                  <a:cubicBezTo>
                    <a:pt x="81009" y="95091"/>
                    <a:pt x="81378" y="92506"/>
                    <a:pt x="81378" y="92506"/>
                  </a:cubicBezTo>
                  <a:cubicBezTo>
                    <a:pt x="79975" y="93133"/>
                    <a:pt x="79975" y="93133"/>
                    <a:pt x="79975" y="93133"/>
                  </a:cubicBezTo>
                  <a:cubicBezTo>
                    <a:pt x="79975" y="93133"/>
                    <a:pt x="79384" y="94464"/>
                    <a:pt x="79163" y="95091"/>
                  </a:cubicBezTo>
                  <a:cubicBezTo>
                    <a:pt x="79015" y="95169"/>
                    <a:pt x="72886" y="93994"/>
                    <a:pt x="71630" y="100574"/>
                  </a:cubicBezTo>
                  <a:cubicBezTo>
                    <a:pt x="71187" y="103002"/>
                    <a:pt x="71630" y="105117"/>
                    <a:pt x="72960" y="106684"/>
                  </a:cubicBezTo>
                  <a:cubicBezTo>
                    <a:pt x="73329" y="107154"/>
                    <a:pt x="73772" y="107624"/>
                    <a:pt x="74289" y="107937"/>
                  </a:cubicBezTo>
                  <a:cubicBezTo>
                    <a:pt x="67643" y="106449"/>
                    <a:pt x="67643" y="106449"/>
                    <a:pt x="67643" y="106449"/>
                  </a:cubicBezTo>
                  <a:cubicBezTo>
                    <a:pt x="49772" y="115613"/>
                    <a:pt x="49772" y="115613"/>
                    <a:pt x="49772" y="115613"/>
                  </a:cubicBezTo>
                  <a:cubicBezTo>
                    <a:pt x="42535" y="113107"/>
                    <a:pt x="42535" y="113107"/>
                    <a:pt x="42535" y="113107"/>
                  </a:cubicBezTo>
                  <a:cubicBezTo>
                    <a:pt x="33969" y="117493"/>
                    <a:pt x="33969" y="117493"/>
                    <a:pt x="33969" y="117493"/>
                  </a:cubicBezTo>
                  <a:cubicBezTo>
                    <a:pt x="33526" y="117571"/>
                    <a:pt x="33526" y="117571"/>
                    <a:pt x="33526" y="117571"/>
                  </a:cubicBezTo>
                  <a:cubicBezTo>
                    <a:pt x="31975" y="113968"/>
                    <a:pt x="31975" y="113968"/>
                    <a:pt x="31975" y="113968"/>
                  </a:cubicBezTo>
                  <a:cubicBezTo>
                    <a:pt x="31753" y="109033"/>
                    <a:pt x="31753" y="109033"/>
                    <a:pt x="31753" y="109033"/>
                  </a:cubicBezTo>
                  <a:cubicBezTo>
                    <a:pt x="30572" y="107154"/>
                    <a:pt x="30572" y="107154"/>
                    <a:pt x="30572" y="107154"/>
                  </a:cubicBezTo>
                  <a:cubicBezTo>
                    <a:pt x="33009" y="103472"/>
                    <a:pt x="33009" y="103472"/>
                    <a:pt x="33009" y="103472"/>
                  </a:cubicBezTo>
                  <a:cubicBezTo>
                    <a:pt x="33156" y="99634"/>
                    <a:pt x="33156" y="99634"/>
                    <a:pt x="33156" y="99634"/>
                  </a:cubicBezTo>
                  <a:cubicBezTo>
                    <a:pt x="31236" y="96422"/>
                    <a:pt x="31236" y="96422"/>
                    <a:pt x="31236" y="96422"/>
                  </a:cubicBezTo>
                  <a:cubicBezTo>
                    <a:pt x="29464" y="96344"/>
                    <a:pt x="29464" y="96344"/>
                    <a:pt x="29464" y="96344"/>
                  </a:cubicBezTo>
                  <a:cubicBezTo>
                    <a:pt x="27913" y="97127"/>
                    <a:pt x="27913" y="97127"/>
                    <a:pt x="27913" y="97127"/>
                  </a:cubicBezTo>
                  <a:cubicBezTo>
                    <a:pt x="28356" y="99634"/>
                    <a:pt x="28356" y="99634"/>
                    <a:pt x="28356" y="99634"/>
                  </a:cubicBezTo>
                  <a:cubicBezTo>
                    <a:pt x="30055" y="99556"/>
                    <a:pt x="30055" y="99556"/>
                    <a:pt x="30055" y="99556"/>
                  </a:cubicBezTo>
                  <a:cubicBezTo>
                    <a:pt x="29981" y="99321"/>
                    <a:pt x="29981" y="99321"/>
                    <a:pt x="29981" y="99321"/>
                  </a:cubicBezTo>
                  <a:cubicBezTo>
                    <a:pt x="28873" y="98851"/>
                    <a:pt x="28873" y="98851"/>
                    <a:pt x="28873" y="98851"/>
                  </a:cubicBezTo>
                  <a:cubicBezTo>
                    <a:pt x="28726" y="97676"/>
                    <a:pt x="28726" y="97676"/>
                    <a:pt x="28726" y="97676"/>
                  </a:cubicBezTo>
                  <a:cubicBezTo>
                    <a:pt x="29538" y="97206"/>
                    <a:pt x="29538" y="97206"/>
                    <a:pt x="29538" y="97206"/>
                  </a:cubicBezTo>
                  <a:cubicBezTo>
                    <a:pt x="30646" y="97284"/>
                    <a:pt x="30646" y="97284"/>
                    <a:pt x="30646" y="97284"/>
                  </a:cubicBezTo>
                  <a:cubicBezTo>
                    <a:pt x="32344" y="100026"/>
                    <a:pt x="32344" y="100026"/>
                    <a:pt x="32344" y="100026"/>
                  </a:cubicBezTo>
                  <a:cubicBezTo>
                    <a:pt x="31975" y="103080"/>
                    <a:pt x="31975" y="103080"/>
                    <a:pt x="31975" y="103080"/>
                  </a:cubicBezTo>
                  <a:cubicBezTo>
                    <a:pt x="30055" y="105509"/>
                    <a:pt x="30055" y="105509"/>
                    <a:pt x="30055" y="105509"/>
                  </a:cubicBezTo>
                  <a:cubicBezTo>
                    <a:pt x="28430" y="106057"/>
                    <a:pt x="28430" y="106057"/>
                    <a:pt x="28430" y="106057"/>
                  </a:cubicBezTo>
                  <a:cubicBezTo>
                    <a:pt x="26363" y="105900"/>
                    <a:pt x="26363" y="105900"/>
                    <a:pt x="26363" y="105900"/>
                  </a:cubicBezTo>
                  <a:cubicBezTo>
                    <a:pt x="23187" y="106684"/>
                    <a:pt x="23187" y="106684"/>
                    <a:pt x="23187" y="106684"/>
                  </a:cubicBezTo>
                  <a:cubicBezTo>
                    <a:pt x="20824" y="108485"/>
                    <a:pt x="20824" y="108485"/>
                    <a:pt x="20824" y="108485"/>
                  </a:cubicBezTo>
                  <a:cubicBezTo>
                    <a:pt x="20381" y="108642"/>
                    <a:pt x="20381" y="108642"/>
                    <a:pt x="20381" y="108642"/>
                  </a:cubicBezTo>
                  <a:cubicBezTo>
                    <a:pt x="20603" y="106370"/>
                    <a:pt x="20603" y="106370"/>
                    <a:pt x="20603" y="106370"/>
                  </a:cubicBezTo>
                  <a:cubicBezTo>
                    <a:pt x="20529" y="105979"/>
                    <a:pt x="20529" y="105979"/>
                    <a:pt x="20529" y="105979"/>
                  </a:cubicBezTo>
                  <a:cubicBezTo>
                    <a:pt x="21046" y="103315"/>
                    <a:pt x="21046" y="103315"/>
                    <a:pt x="21046" y="103315"/>
                  </a:cubicBezTo>
                  <a:cubicBezTo>
                    <a:pt x="18535" y="105430"/>
                    <a:pt x="18535" y="105430"/>
                    <a:pt x="18535" y="105430"/>
                  </a:cubicBezTo>
                  <a:cubicBezTo>
                    <a:pt x="16689" y="105509"/>
                    <a:pt x="16689" y="105509"/>
                    <a:pt x="16689" y="105509"/>
                  </a:cubicBezTo>
                  <a:cubicBezTo>
                    <a:pt x="14030" y="103707"/>
                    <a:pt x="14030" y="103707"/>
                    <a:pt x="14030" y="103707"/>
                  </a:cubicBezTo>
                  <a:cubicBezTo>
                    <a:pt x="15064" y="106605"/>
                    <a:pt x="15064" y="106605"/>
                    <a:pt x="15064" y="106605"/>
                  </a:cubicBezTo>
                  <a:cubicBezTo>
                    <a:pt x="14990" y="108407"/>
                    <a:pt x="14990" y="108407"/>
                    <a:pt x="14990" y="108407"/>
                  </a:cubicBezTo>
                  <a:cubicBezTo>
                    <a:pt x="15507" y="109268"/>
                    <a:pt x="15507" y="109268"/>
                    <a:pt x="15507" y="109268"/>
                  </a:cubicBezTo>
                  <a:cubicBezTo>
                    <a:pt x="16910" y="110052"/>
                    <a:pt x="16910" y="110052"/>
                    <a:pt x="16910" y="110052"/>
                  </a:cubicBezTo>
                  <a:cubicBezTo>
                    <a:pt x="18461" y="110052"/>
                    <a:pt x="18461" y="110052"/>
                    <a:pt x="18461" y="110052"/>
                  </a:cubicBezTo>
                  <a:cubicBezTo>
                    <a:pt x="18683" y="110130"/>
                    <a:pt x="18683" y="110130"/>
                    <a:pt x="18683" y="110130"/>
                  </a:cubicBezTo>
                  <a:cubicBezTo>
                    <a:pt x="18535" y="113890"/>
                    <a:pt x="18535" y="113890"/>
                    <a:pt x="18535" y="113890"/>
                  </a:cubicBezTo>
                  <a:lnTo>
                    <a:pt x="17575" y="118355"/>
                  </a:lnTo>
                  <a:close/>
                  <a:moveTo>
                    <a:pt x="83150" y="101514"/>
                  </a:moveTo>
                  <a:cubicBezTo>
                    <a:pt x="81452" y="103785"/>
                    <a:pt x="81452" y="103785"/>
                    <a:pt x="81452" y="103785"/>
                  </a:cubicBezTo>
                  <a:cubicBezTo>
                    <a:pt x="79089" y="102767"/>
                    <a:pt x="79089" y="102767"/>
                    <a:pt x="79089" y="102767"/>
                  </a:cubicBezTo>
                  <a:cubicBezTo>
                    <a:pt x="79384" y="102532"/>
                    <a:pt x="83150" y="101514"/>
                    <a:pt x="83150" y="101514"/>
                  </a:cubicBezTo>
                  <a:close/>
                  <a:moveTo>
                    <a:pt x="78498" y="104177"/>
                  </a:moveTo>
                  <a:cubicBezTo>
                    <a:pt x="77390" y="103942"/>
                    <a:pt x="77390" y="103942"/>
                    <a:pt x="77390" y="103942"/>
                  </a:cubicBezTo>
                  <a:cubicBezTo>
                    <a:pt x="78055" y="102924"/>
                    <a:pt x="78055" y="102924"/>
                    <a:pt x="78055" y="102924"/>
                  </a:cubicBezTo>
                  <a:lnTo>
                    <a:pt x="78498" y="104177"/>
                  </a:lnTo>
                  <a:close/>
                  <a:moveTo>
                    <a:pt x="77612" y="102140"/>
                  </a:moveTo>
                  <a:cubicBezTo>
                    <a:pt x="75396" y="102454"/>
                    <a:pt x="75396" y="102454"/>
                    <a:pt x="75396" y="102454"/>
                  </a:cubicBezTo>
                  <a:cubicBezTo>
                    <a:pt x="75396" y="102454"/>
                    <a:pt x="74880" y="100104"/>
                    <a:pt x="74584" y="99556"/>
                  </a:cubicBezTo>
                  <a:cubicBezTo>
                    <a:pt x="75396" y="100104"/>
                    <a:pt x="77612" y="102140"/>
                    <a:pt x="77612" y="102140"/>
                  </a:cubicBezTo>
                  <a:close/>
                  <a:moveTo>
                    <a:pt x="73476" y="102140"/>
                  </a:moveTo>
                  <a:cubicBezTo>
                    <a:pt x="74953" y="104569"/>
                    <a:pt x="79015" y="105430"/>
                    <a:pt x="79015" y="105430"/>
                  </a:cubicBezTo>
                  <a:cubicBezTo>
                    <a:pt x="79753" y="106605"/>
                    <a:pt x="79753" y="106605"/>
                    <a:pt x="79753" y="106605"/>
                  </a:cubicBezTo>
                  <a:cubicBezTo>
                    <a:pt x="80861" y="105430"/>
                    <a:pt x="80861" y="105430"/>
                    <a:pt x="80861" y="105430"/>
                  </a:cubicBezTo>
                  <a:cubicBezTo>
                    <a:pt x="82559" y="105195"/>
                    <a:pt x="83298" y="103864"/>
                    <a:pt x="83446" y="103472"/>
                  </a:cubicBezTo>
                  <a:cubicBezTo>
                    <a:pt x="83446" y="103550"/>
                    <a:pt x="83519" y="104099"/>
                    <a:pt x="83446" y="103550"/>
                  </a:cubicBezTo>
                  <a:cubicBezTo>
                    <a:pt x="82781" y="109347"/>
                    <a:pt x="77095" y="106997"/>
                    <a:pt x="77095" y="106997"/>
                  </a:cubicBezTo>
                  <a:cubicBezTo>
                    <a:pt x="76504" y="105352"/>
                    <a:pt x="76504" y="105352"/>
                    <a:pt x="76504" y="105352"/>
                  </a:cubicBezTo>
                  <a:cubicBezTo>
                    <a:pt x="75249" y="106135"/>
                    <a:pt x="75249" y="106135"/>
                    <a:pt x="75249" y="106135"/>
                  </a:cubicBezTo>
                  <a:cubicBezTo>
                    <a:pt x="73476" y="104255"/>
                    <a:pt x="73476" y="102140"/>
                    <a:pt x="73476" y="102140"/>
                  </a:cubicBezTo>
                  <a:close/>
                  <a:moveTo>
                    <a:pt x="29390" y="115300"/>
                  </a:moveTo>
                  <a:cubicBezTo>
                    <a:pt x="29464" y="110913"/>
                    <a:pt x="29464" y="110913"/>
                    <a:pt x="29464" y="110913"/>
                  </a:cubicBezTo>
                  <a:cubicBezTo>
                    <a:pt x="29981" y="112793"/>
                    <a:pt x="29981" y="112793"/>
                    <a:pt x="29981" y="112793"/>
                  </a:cubicBezTo>
                  <a:cubicBezTo>
                    <a:pt x="31606" y="115065"/>
                    <a:pt x="31606" y="115065"/>
                    <a:pt x="31606" y="115065"/>
                  </a:cubicBezTo>
                  <a:cubicBezTo>
                    <a:pt x="32492" y="117336"/>
                    <a:pt x="32492" y="117336"/>
                    <a:pt x="32492" y="117336"/>
                  </a:cubicBezTo>
                  <a:cubicBezTo>
                    <a:pt x="32344" y="117650"/>
                    <a:pt x="32344" y="117650"/>
                    <a:pt x="32344" y="117650"/>
                  </a:cubicBezTo>
                  <a:cubicBezTo>
                    <a:pt x="28799" y="117885"/>
                    <a:pt x="28799" y="117885"/>
                    <a:pt x="28799" y="117885"/>
                  </a:cubicBezTo>
                  <a:lnTo>
                    <a:pt x="29390" y="115300"/>
                  </a:lnTo>
                  <a:close/>
                  <a:moveTo>
                    <a:pt x="21858" y="112793"/>
                  </a:moveTo>
                  <a:cubicBezTo>
                    <a:pt x="25329" y="110287"/>
                    <a:pt x="25329" y="110287"/>
                    <a:pt x="25329" y="110287"/>
                  </a:cubicBezTo>
                  <a:cubicBezTo>
                    <a:pt x="26879" y="111227"/>
                    <a:pt x="26879" y="111227"/>
                    <a:pt x="26879" y="111227"/>
                  </a:cubicBezTo>
                  <a:cubicBezTo>
                    <a:pt x="28283" y="114830"/>
                    <a:pt x="28283" y="114830"/>
                    <a:pt x="28283" y="114830"/>
                  </a:cubicBezTo>
                  <a:cubicBezTo>
                    <a:pt x="28135" y="117415"/>
                    <a:pt x="28135" y="117415"/>
                    <a:pt x="28135" y="117415"/>
                  </a:cubicBezTo>
                  <a:cubicBezTo>
                    <a:pt x="27766" y="117963"/>
                    <a:pt x="27766" y="117963"/>
                    <a:pt x="27766" y="117963"/>
                  </a:cubicBezTo>
                  <a:cubicBezTo>
                    <a:pt x="21636" y="118433"/>
                    <a:pt x="21636" y="118433"/>
                    <a:pt x="21636" y="118433"/>
                  </a:cubicBezTo>
                  <a:cubicBezTo>
                    <a:pt x="21489" y="113890"/>
                    <a:pt x="21489" y="113890"/>
                    <a:pt x="21489" y="113890"/>
                  </a:cubicBezTo>
                  <a:lnTo>
                    <a:pt x="21858" y="112793"/>
                  </a:lnTo>
                  <a:close/>
                  <a:moveTo>
                    <a:pt x="19643" y="114830"/>
                  </a:moveTo>
                  <a:cubicBezTo>
                    <a:pt x="19864" y="113733"/>
                    <a:pt x="19864" y="113733"/>
                    <a:pt x="19864" y="113733"/>
                  </a:cubicBezTo>
                  <a:cubicBezTo>
                    <a:pt x="20160" y="113812"/>
                    <a:pt x="20160" y="113812"/>
                    <a:pt x="20160" y="113812"/>
                  </a:cubicBezTo>
                  <a:cubicBezTo>
                    <a:pt x="20381" y="113968"/>
                    <a:pt x="20381" y="113968"/>
                    <a:pt x="20381" y="113968"/>
                  </a:cubicBezTo>
                  <a:cubicBezTo>
                    <a:pt x="20898" y="118041"/>
                    <a:pt x="20898" y="118041"/>
                    <a:pt x="20898" y="118041"/>
                  </a:cubicBezTo>
                  <a:cubicBezTo>
                    <a:pt x="20307" y="118511"/>
                    <a:pt x="20307" y="118511"/>
                    <a:pt x="20307" y="118511"/>
                  </a:cubicBezTo>
                  <a:cubicBezTo>
                    <a:pt x="18240" y="118668"/>
                    <a:pt x="18240" y="118668"/>
                    <a:pt x="18240" y="118668"/>
                  </a:cubicBezTo>
                  <a:lnTo>
                    <a:pt x="19643" y="1148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2161565" y="2836131"/>
              <a:ext cx="214200" cy="103200"/>
            </a:xfrm>
            <a:custGeom>
              <a:pathLst>
                <a:path extrusionOk="0" h="120000" w="120000">
                  <a:moveTo>
                    <a:pt x="14558" y="53636"/>
                  </a:moveTo>
                  <a:cubicBezTo>
                    <a:pt x="21617" y="50909"/>
                    <a:pt x="31764" y="60909"/>
                    <a:pt x="28676" y="78181"/>
                  </a:cubicBezTo>
                  <a:cubicBezTo>
                    <a:pt x="38382" y="71818"/>
                    <a:pt x="48088" y="100000"/>
                    <a:pt x="45882" y="120000"/>
                  </a:cubicBezTo>
                  <a:cubicBezTo>
                    <a:pt x="49852" y="107272"/>
                    <a:pt x="63529" y="86363"/>
                    <a:pt x="74117" y="105454"/>
                  </a:cubicBezTo>
                  <a:cubicBezTo>
                    <a:pt x="75441" y="88181"/>
                    <a:pt x="86911" y="82727"/>
                    <a:pt x="94411" y="90909"/>
                  </a:cubicBezTo>
                  <a:cubicBezTo>
                    <a:pt x="94852" y="66363"/>
                    <a:pt x="111176" y="77272"/>
                    <a:pt x="120000" y="84545"/>
                  </a:cubicBezTo>
                  <a:cubicBezTo>
                    <a:pt x="117352" y="72727"/>
                    <a:pt x="108970" y="58181"/>
                    <a:pt x="104117" y="52727"/>
                  </a:cubicBezTo>
                  <a:cubicBezTo>
                    <a:pt x="92647" y="41818"/>
                    <a:pt x="84264" y="43636"/>
                    <a:pt x="84264" y="43636"/>
                  </a:cubicBezTo>
                  <a:cubicBezTo>
                    <a:pt x="84264" y="43636"/>
                    <a:pt x="82941" y="81818"/>
                    <a:pt x="60441" y="80000"/>
                  </a:cubicBezTo>
                  <a:cubicBezTo>
                    <a:pt x="59558" y="77272"/>
                    <a:pt x="63529" y="67272"/>
                    <a:pt x="63970" y="65454"/>
                  </a:cubicBezTo>
                  <a:cubicBezTo>
                    <a:pt x="61323" y="66363"/>
                    <a:pt x="59117" y="69090"/>
                    <a:pt x="56911" y="67272"/>
                  </a:cubicBezTo>
                  <a:cubicBezTo>
                    <a:pt x="53823" y="65454"/>
                    <a:pt x="54264" y="63636"/>
                    <a:pt x="52941" y="57272"/>
                  </a:cubicBezTo>
                  <a:cubicBezTo>
                    <a:pt x="52058" y="61818"/>
                    <a:pt x="51176" y="68181"/>
                    <a:pt x="49852" y="71818"/>
                  </a:cubicBezTo>
                  <a:cubicBezTo>
                    <a:pt x="41470" y="59090"/>
                    <a:pt x="39264" y="33636"/>
                    <a:pt x="39705" y="23636"/>
                  </a:cubicBezTo>
                  <a:cubicBezTo>
                    <a:pt x="36176" y="12727"/>
                    <a:pt x="11911" y="0"/>
                    <a:pt x="0" y="30000"/>
                  </a:cubicBezTo>
                  <a:cubicBezTo>
                    <a:pt x="7058" y="30909"/>
                    <a:pt x="16764" y="34545"/>
                    <a:pt x="14558" y="536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1855177" y="2447193"/>
              <a:ext cx="1377900" cy="834900"/>
            </a:xfrm>
            <a:custGeom>
              <a:pathLst>
                <a:path extrusionOk="0" h="120000" w="120000">
                  <a:moveTo>
                    <a:pt x="108102" y="111283"/>
                  </a:moveTo>
                  <a:cubicBezTo>
                    <a:pt x="105572" y="113433"/>
                    <a:pt x="105572" y="113433"/>
                    <a:pt x="105572" y="113433"/>
                  </a:cubicBezTo>
                  <a:cubicBezTo>
                    <a:pt x="99076" y="107547"/>
                    <a:pt x="99076" y="107547"/>
                    <a:pt x="99076" y="107547"/>
                  </a:cubicBezTo>
                  <a:cubicBezTo>
                    <a:pt x="81914" y="109584"/>
                    <a:pt x="81914" y="109584"/>
                    <a:pt x="81914" y="109584"/>
                  </a:cubicBezTo>
                  <a:cubicBezTo>
                    <a:pt x="78632" y="108339"/>
                    <a:pt x="78632" y="108339"/>
                    <a:pt x="78632" y="108339"/>
                  </a:cubicBezTo>
                  <a:cubicBezTo>
                    <a:pt x="82188" y="88867"/>
                    <a:pt x="82188" y="88867"/>
                    <a:pt x="82188" y="88867"/>
                  </a:cubicBezTo>
                  <a:cubicBezTo>
                    <a:pt x="73709" y="91245"/>
                    <a:pt x="73709" y="91245"/>
                    <a:pt x="73709" y="91245"/>
                  </a:cubicBezTo>
                  <a:cubicBezTo>
                    <a:pt x="73709" y="106528"/>
                    <a:pt x="73709" y="106528"/>
                    <a:pt x="73709" y="106528"/>
                  </a:cubicBezTo>
                  <a:cubicBezTo>
                    <a:pt x="70564" y="103698"/>
                    <a:pt x="70564" y="103698"/>
                    <a:pt x="70564" y="103698"/>
                  </a:cubicBezTo>
                  <a:cubicBezTo>
                    <a:pt x="67965" y="105283"/>
                    <a:pt x="67965" y="105283"/>
                    <a:pt x="67965" y="105283"/>
                  </a:cubicBezTo>
                  <a:cubicBezTo>
                    <a:pt x="66598" y="97584"/>
                    <a:pt x="66598" y="97584"/>
                    <a:pt x="66598" y="97584"/>
                  </a:cubicBezTo>
                  <a:cubicBezTo>
                    <a:pt x="69128" y="97358"/>
                    <a:pt x="69128" y="97358"/>
                    <a:pt x="69128" y="97358"/>
                  </a:cubicBezTo>
                  <a:cubicBezTo>
                    <a:pt x="68854" y="96000"/>
                    <a:pt x="68854" y="96000"/>
                    <a:pt x="68854" y="96000"/>
                  </a:cubicBezTo>
                  <a:cubicBezTo>
                    <a:pt x="66324" y="96226"/>
                    <a:pt x="66324" y="96226"/>
                    <a:pt x="66324" y="96226"/>
                  </a:cubicBezTo>
                  <a:cubicBezTo>
                    <a:pt x="65777" y="93283"/>
                    <a:pt x="65777" y="93283"/>
                    <a:pt x="65777" y="93283"/>
                  </a:cubicBezTo>
                  <a:cubicBezTo>
                    <a:pt x="65025" y="93283"/>
                    <a:pt x="65025" y="93283"/>
                    <a:pt x="65025" y="93283"/>
                  </a:cubicBezTo>
                  <a:cubicBezTo>
                    <a:pt x="65367" y="96339"/>
                    <a:pt x="65367" y="96339"/>
                    <a:pt x="65367" y="96339"/>
                  </a:cubicBezTo>
                  <a:cubicBezTo>
                    <a:pt x="62837" y="96679"/>
                    <a:pt x="62837" y="96679"/>
                    <a:pt x="62837" y="96679"/>
                  </a:cubicBezTo>
                  <a:cubicBezTo>
                    <a:pt x="62837" y="98037"/>
                    <a:pt x="62837" y="98037"/>
                    <a:pt x="62837" y="98037"/>
                  </a:cubicBezTo>
                  <a:cubicBezTo>
                    <a:pt x="65504" y="97698"/>
                    <a:pt x="65504" y="97698"/>
                    <a:pt x="65504" y="97698"/>
                  </a:cubicBezTo>
                  <a:cubicBezTo>
                    <a:pt x="66461" y="106188"/>
                    <a:pt x="66461" y="106188"/>
                    <a:pt x="66461" y="106188"/>
                  </a:cubicBezTo>
                  <a:cubicBezTo>
                    <a:pt x="65982" y="106528"/>
                    <a:pt x="65982" y="106528"/>
                    <a:pt x="65982" y="106528"/>
                  </a:cubicBezTo>
                  <a:cubicBezTo>
                    <a:pt x="60102" y="100528"/>
                    <a:pt x="60102" y="100528"/>
                    <a:pt x="60102" y="100528"/>
                  </a:cubicBezTo>
                  <a:cubicBezTo>
                    <a:pt x="57641" y="100415"/>
                    <a:pt x="57641" y="100415"/>
                    <a:pt x="57641" y="100415"/>
                  </a:cubicBezTo>
                  <a:cubicBezTo>
                    <a:pt x="60307" y="84905"/>
                    <a:pt x="60307" y="84905"/>
                    <a:pt x="60307" y="84905"/>
                  </a:cubicBezTo>
                  <a:cubicBezTo>
                    <a:pt x="65025" y="84000"/>
                    <a:pt x="65025" y="84000"/>
                    <a:pt x="65025" y="84000"/>
                  </a:cubicBezTo>
                  <a:cubicBezTo>
                    <a:pt x="65025" y="80150"/>
                    <a:pt x="65025" y="80150"/>
                    <a:pt x="65025" y="80150"/>
                  </a:cubicBezTo>
                  <a:cubicBezTo>
                    <a:pt x="60854" y="81622"/>
                    <a:pt x="60854" y="81622"/>
                    <a:pt x="60854" y="81622"/>
                  </a:cubicBezTo>
                  <a:cubicBezTo>
                    <a:pt x="61811" y="76301"/>
                    <a:pt x="61811" y="76301"/>
                    <a:pt x="61811" y="76301"/>
                  </a:cubicBezTo>
                  <a:cubicBezTo>
                    <a:pt x="60239" y="76301"/>
                    <a:pt x="60239" y="76301"/>
                    <a:pt x="60239" y="76301"/>
                  </a:cubicBezTo>
                  <a:cubicBezTo>
                    <a:pt x="60239" y="76301"/>
                    <a:pt x="59829" y="78792"/>
                    <a:pt x="59282" y="82188"/>
                  </a:cubicBezTo>
                  <a:cubicBezTo>
                    <a:pt x="54222" y="84000"/>
                    <a:pt x="54222" y="84000"/>
                    <a:pt x="54222" y="84000"/>
                  </a:cubicBezTo>
                  <a:cubicBezTo>
                    <a:pt x="54222" y="86150"/>
                    <a:pt x="54222" y="86150"/>
                    <a:pt x="54222" y="86150"/>
                  </a:cubicBezTo>
                  <a:cubicBezTo>
                    <a:pt x="58735" y="85245"/>
                    <a:pt x="58735" y="85245"/>
                    <a:pt x="58735" y="85245"/>
                  </a:cubicBezTo>
                  <a:cubicBezTo>
                    <a:pt x="57846" y="90339"/>
                    <a:pt x="56820" y="96452"/>
                    <a:pt x="56205" y="100188"/>
                  </a:cubicBezTo>
                  <a:cubicBezTo>
                    <a:pt x="52649" y="99962"/>
                    <a:pt x="52649" y="99962"/>
                    <a:pt x="52649" y="99962"/>
                  </a:cubicBezTo>
                  <a:cubicBezTo>
                    <a:pt x="50666" y="76981"/>
                    <a:pt x="50666" y="76981"/>
                    <a:pt x="50666" y="76981"/>
                  </a:cubicBezTo>
                  <a:cubicBezTo>
                    <a:pt x="47316" y="73924"/>
                    <a:pt x="47316" y="73924"/>
                    <a:pt x="47316" y="73924"/>
                  </a:cubicBezTo>
                  <a:cubicBezTo>
                    <a:pt x="42324" y="77320"/>
                    <a:pt x="42324" y="77320"/>
                    <a:pt x="42324" y="77320"/>
                  </a:cubicBezTo>
                  <a:cubicBezTo>
                    <a:pt x="41299" y="83094"/>
                    <a:pt x="41299" y="83094"/>
                    <a:pt x="41299" y="83094"/>
                  </a:cubicBezTo>
                  <a:cubicBezTo>
                    <a:pt x="44717" y="99283"/>
                    <a:pt x="44717" y="99283"/>
                    <a:pt x="44717" y="99283"/>
                  </a:cubicBezTo>
                  <a:cubicBezTo>
                    <a:pt x="39794" y="98830"/>
                    <a:pt x="39794" y="98830"/>
                    <a:pt x="39794" y="98830"/>
                  </a:cubicBezTo>
                  <a:cubicBezTo>
                    <a:pt x="35008" y="88415"/>
                    <a:pt x="35008" y="88415"/>
                    <a:pt x="35008" y="88415"/>
                  </a:cubicBezTo>
                  <a:cubicBezTo>
                    <a:pt x="20307" y="83094"/>
                    <a:pt x="20307" y="83094"/>
                    <a:pt x="20307" y="83094"/>
                  </a:cubicBezTo>
                  <a:cubicBezTo>
                    <a:pt x="13675" y="85132"/>
                    <a:pt x="13675" y="85132"/>
                    <a:pt x="13675" y="85132"/>
                  </a:cubicBezTo>
                  <a:cubicBezTo>
                    <a:pt x="7247" y="83094"/>
                    <a:pt x="7247" y="83094"/>
                    <a:pt x="7247" y="83094"/>
                  </a:cubicBezTo>
                  <a:cubicBezTo>
                    <a:pt x="5948" y="78452"/>
                    <a:pt x="5948" y="78452"/>
                    <a:pt x="5948" y="78452"/>
                  </a:cubicBezTo>
                  <a:cubicBezTo>
                    <a:pt x="6290" y="71433"/>
                    <a:pt x="6290" y="71433"/>
                    <a:pt x="6290" y="71433"/>
                  </a:cubicBezTo>
                  <a:cubicBezTo>
                    <a:pt x="15452" y="63849"/>
                    <a:pt x="15452" y="63849"/>
                    <a:pt x="15452" y="63849"/>
                  </a:cubicBezTo>
                  <a:cubicBezTo>
                    <a:pt x="15589" y="61018"/>
                    <a:pt x="15589" y="61018"/>
                    <a:pt x="15589" y="61018"/>
                  </a:cubicBezTo>
                  <a:cubicBezTo>
                    <a:pt x="14632" y="59547"/>
                    <a:pt x="14632" y="59547"/>
                    <a:pt x="14632" y="59547"/>
                  </a:cubicBezTo>
                  <a:cubicBezTo>
                    <a:pt x="13948" y="60339"/>
                    <a:pt x="13948" y="60339"/>
                    <a:pt x="13948" y="60339"/>
                  </a:cubicBezTo>
                  <a:cubicBezTo>
                    <a:pt x="14564" y="60339"/>
                    <a:pt x="14564" y="60339"/>
                    <a:pt x="14564" y="60339"/>
                  </a:cubicBezTo>
                  <a:cubicBezTo>
                    <a:pt x="15316" y="61245"/>
                    <a:pt x="15316" y="61245"/>
                    <a:pt x="15316" y="61245"/>
                  </a:cubicBezTo>
                  <a:cubicBezTo>
                    <a:pt x="14700" y="63622"/>
                    <a:pt x="14700" y="63622"/>
                    <a:pt x="14700" y="63622"/>
                  </a:cubicBezTo>
                  <a:cubicBezTo>
                    <a:pt x="6974" y="68377"/>
                    <a:pt x="6974" y="68377"/>
                    <a:pt x="6974" y="68377"/>
                  </a:cubicBezTo>
                  <a:cubicBezTo>
                    <a:pt x="11282" y="59547"/>
                    <a:pt x="11282" y="59547"/>
                    <a:pt x="11282" y="59547"/>
                  </a:cubicBezTo>
                  <a:cubicBezTo>
                    <a:pt x="19076" y="55245"/>
                    <a:pt x="19076" y="55245"/>
                    <a:pt x="19076" y="55245"/>
                  </a:cubicBezTo>
                  <a:cubicBezTo>
                    <a:pt x="22837" y="48000"/>
                    <a:pt x="22837" y="48000"/>
                    <a:pt x="22837" y="48000"/>
                  </a:cubicBezTo>
                  <a:cubicBezTo>
                    <a:pt x="24410" y="49698"/>
                    <a:pt x="24410" y="49698"/>
                    <a:pt x="24410" y="49698"/>
                  </a:cubicBezTo>
                  <a:cubicBezTo>
                    <a:pt x="24410" y="52301"/>
                    <a:pt x="24410" y="52301"/>
                    <a:pt x="24410" y="52301"/>
                  </a:cubicBezTo>
                  <a:cubicBezTo>
                    <a:pt x="23521" y="52641"/>
                    <a:pt x="23521" y="52641"/>
                    <a:pt x="23521" y="52641"/>
                  </a:cubicBezTo>
                  <a:cubicBezTo>
                    <a:pt x="23316" y="52188"/>
                    <a:pt x="23316" y="52188"/>
                    <a:pt x="23316" y="52188"/>
                  </a:cubicBezTo>
                  <a:cubicBezTo>
                    <a:pt x="23316" y="51735"/>
                    <a:pt x="23316" y="51735"/>
                    <a:pt x="23316" y="51735"/>
                  </a:cubicBezTo>
                  <a:cubicBezTo>
                    <a:pt x="23111" y="52528"/>
                    <a:pt x="23111" y="52528"/>
                    <a:pt x="23111" y="52528"/>
                  </a:cubicBezTo>
                  <a:cubicBezTo>
                    <a:pt x="23521" y="53320"/>
                    <a:pt x="23521" y="53320"/>
                    <a:pt x="23521" y="53320"/>
                  </a:cubicBezTo>
                  <a:cubicBezTo>
                    <a:pt x="24957" y="52867"/>
                    <a:pt x="24957" y="52867"/>
                    <a:pt x="24957" y="52867"/>
                  </a:cubicBezTo>
                  <a:cubicBezTo>
                    <a:pt x="24888" y="48792"/>
                    <a:pt x="24888" y="48792"/>
                    <a:pt x="24888" y="48792"/>
                  </a:cubicBezTo>
                  <a:cubicBezTo>
                    <a:pt x="22837" y="46301"/>
                    <a:pt x="22837" y="46301"/>
                    <a:pt x="22837" y="46301"/>
                  </a:cubicBezTo>
                  <a:cubicBezTo>
                    <a:pt x="20307" y="48226"/>
                    <a:pt x="20307" y="48226"/>
                    <a:pt x="20307" y="48226"/>
                  </a:cubicBezTo>
                  <a:cubicBezTo>
                    <a:pt x="20034" y="46981"/>
                    <a:pt x="20034" y="46981"/>
                    <a:pt x="20034" y="46981"/>
                  </a:cubicBezTo>
                  <a:cubicBezTo>
                    <a:pt x="19213" y="46075"/>
                    <a:pt x="19213" y="46075"/>
                    <a:pt x="19213" y="46075"/>
                  </a:cubicBezTo>
                  <a:cubicBezTo>
                    <a:pt x="18188" y="46188"/>
                    <a:pt x="18188" y="46188"/>
                    <a:pt x="18188" y="46188"/>
                  </a:cubicBezTo>
                  <a:cubicBezTo>
                    <a:pt x="17162" y="45735"/>
                    <a:pt x="17162" y="45735"/>
                    <a:pt x="17162" y="45735"/>
                  </a:cubicBezTo>
                  <a:cubicBezTo>
                    <a:pt x="16957" y="44150"/>
                    <a:pt x="16957" y="44150"/>
                    <a:pt x="16957" y="44150"/>
                  </a:cubicBezTo>
                  <a:cubicBezTo>
                    <a:pt x="16888" y="42113"/>
                    <a:pt x="16888" y="42113"/>
                    <a:pt x="16888" y="42113"/>
                  </a:cubicBezTo>
                  <a:cubicBezTo>
                    <a:pt x="17777" y="40867"/>
                    <a:pt x="17777" y="40867"/>
                    <a:pt x="17777" y="40867"/>
                  </a:cubicBezTo>
                  <a:cubicBezTo>
                    <a:pt x="18461" y="42113"/>
                    <a:pt x="18461" y="42113"/>
                    <a:pt x="18461" y="42113"/>
                  </a:cubicBezTo>
                  <a:cubicBezTo>
                    <a:pt x="18051" y="42679"/>
                    <a:pt x="18051" y="42679"/>
                    <a:pt x="18051" y="42679"/>
                  </a:cubicBezTo>
                  <a:cubicBezTo>
                    <a:pt x="18393" y="42679"/>
                    <a:pt x="18393" y="42679"/>
                    <a:pt x="18393" y="42679"/>
                  </a:cubicBezTo>
                  <a:cubicBezTo>
                    <a:pt x="19008" y="41773"/>
                    <a:pt x="19008" y="41773"/>
                    <a:pt x="19008" y="41773"/>
                  </a:cubicBezTo>
                  <a:cubicBezTo>
                    <a:pt x="17777" y="39622"/>
                    <a:pt x="17777" y="39622"/>
                    <a:pt x="17777" y="39622"/>
                  </a:cubicBezTo>
                  <a:cubicBezTo>
                    <a:pt x="16136" y="42226"/>
                    <a:pt x="16136" y="42226"/>
                    <a:pt x="16136" y="42226"/>
                  </a:cubicBezTo>
                  <a:cubicBezTo>
                    <a:pt x="16136" y="45735"/>
                    <a:pt x="16136" y="45735"/>
                    <a:pt x="16136" y="45735"/>
                  </a:cubicBezTo>
                  <a:cubicBezTo>
                    <a:pt x="14495" y="50377"/>
                    <a:pt x="14495" y="50377"/>
                    <a:pt x="14495" y="50377"/>
                  </a:cubicBezTo>
                  <a:cubicBezTo>
                    <a:pt x="15726" y="52415"/>
                    <a:pt x="15726" y="52415"/>
                    <a:pt x="15726" y="52415"/>
                  </a:cubicBezTo>
                  <a:cubicBezTo>
                    <a:pt x="16820" y="51056"/>
                    <a:pt x="16820" y="51056"/>
                    <a:pt x="16820" y="51056"/>
                  </a:cubicBezTo>
                  <a:cubicBezTo>
                    <a:pt x="16888" y="50490"/>
                    <a:pt x="16888" y="50490"/>
                    <a:pt x="16888" y="50490"/>
                  </a:cubicBezTo>
                  <a:cubicBezTo>
                    <a:pt x="15863" y="51396"/>
                    <a:pt x="15863" y="51396"/>
                    <a:pt x="15863" y="51396"/>
                  </a:cubicBezTo>
                  <a:cubicBezTo>
                    <a:pt x="15316" y="50603"/>
                    <a:pt x="15316" y="50603"/>
                    <a:pt x="15316" y="50603"/>
                  </a:cubicBezTo>
                  <a:cubicBezTo>
                    <a:pt x="16410" y="47660"/>
                    <a:pt x="16410" y="47660"/>
                    <a:pt x="16410" y="47660"/>
                  </a:cubicBezTo>
                  <a:cubicBezTo>
                    <a:pt x="18461" y="47886"/>
                    <a:pt x="18461" y="47886"/>
                    <a:pt x="18461" y="47886"/>
                  </a:cubicBezTo>
                  <a:cubicBezTo>
                    <a:pt x="18666" y="51396"/>
                    <a:pt x="18666" y="51396"/>
                    <a:pt x="18666" y="51396"/>
                  </a:cubicBezTo>
                  <a:cubicBezTo>
                    <a:pt x="9572" y="56830"/>
                    <a:pt x="9572" y="56830"/>
                    <a:pt x="9572" y="56830"/>
                  </a:cubicBezTo>
                  <a:cubicBezTo>
                    <a:pt x="15521" y="32716"/>
                    <a:pt x="15521" y="32716"/>
                    <a:pt x="15521" y="32716"/>
                  </a:cubicBezTo>
                  <a:cubicBezTo>
                    <a:pt x="18529" y="28528"/>
                    <a:pt x="18529" y="28528"/>
                    <a:pt x="18529" y="28528"/>
                  </a:cubicBezTo>
                  <a:cubicBezTo>
                    <a:pt x="20512" y="28301"/>
                    <a:pt x="20512" y="28301"/>
                    <a:pt x="20512" y="28301"/>
                  </a:cubicBezTo>
                  <a:cubicBezTo>
                    <a:pt x="22700" y="30679"/>
                    <a:pt x="22700" y="30679"/>
                    <a:pt x="22700" y="30679"/>
                  </a:cubicBezTo>
                  <a:cubicBezTo>
                    <a:pt x="20991" y="35547"/>
                    <a:pt x="20991" y="35547"/>
                    <a:pt x="20991" y="35547"/>
                  </a:cubicBezTo>
                  <a:cubicBezTo>
                    <a:pt x="19213" y="35660"/>
                    <a:pt x="19213" y="35660"/>
                    <a:pt x="19213" y="35660"/>
                  </a:cubicBezTo>
                  <a:cubicBezTo>
                    <a:pt x="18735" y="32716"/>
                    <a:pt x="18735" y="32716"/>
                    <a:pt x="18735" y="32716"/>
                  </a:cubicBezTo>
                  <a:cubicBezTo>
                    <a:pt x="19897" y="30226"/>
                    <a:pt x="19897" y="30226"/>
                    <a:pt x="19897" y="30226"/>
                  </a:cubicBezTo>
                  <a:cubicBezTo>
                    <a:pt x="20786" y="30452"/>
                    <a:pt x="20786" y="30452"/>
                    <a:pt x="20786" y="30452"/>
                  </a:cubicBezTo>
                  <a:cubicBezTo>
                    <a:pt x="21333" y="31358"/>
                    <a:pt x="21333" y="31358"/>
                    <a:pt x="21333" y="31358"/>
                  </a:cubicBezTo>
                  <a:cubicBezTo>
                    <a:pt x="19623" y="33622"/>
                    <a:pt x="19623" y="33622"/>
                    <a:pt x="19623" y="33622"/>
                  </a:cubicBezTo>
                  <a:cubicBezTo>
                    <a:pt x="19829" y="33735"/>
                    <a:pt x="19829" y="33735"/>
                    <a:pt x="19829" y="33735"/>
                  </a:cubicBezTo>
                  <a:cubicBezTo>
                    <a:pt x="21538" y="32716"/>
                    <a:pt x="21538" y="32716"/>
                    <a:pt x="21538" y="32716"/>
                  </a:cubicBezTo>
                  <a:cubicBezTo>
                    <a:pt x="22017" y="31245"/>
                    <a:pt x="22017" y="31245"/>
                    <a:pt x="22017" y="31245"/>
                  </a:cubicBezTo>
                  <a:cubicBezTo>
                    <a:pt x="20512" y="28981"/>
                    <a:pt x="20512" y="28981"/>
                    <a:pt x="20512" y="28981"/>
                  </a:cubicBezTo>
                  <a:cubicBezTo>
                    <a:pt x="18256" y="30226"/>
                    <a:pt x="18256" y="30226"/>
                    <a:pt x="18256" y="30226"/>
                  </a:cubicBezTo>
                  <a:cubicBezTo>
                    <a:pt x="17504" y="33169"/>
                    <a:pt x="17504" y="33169"/>
                    <a:pt x="17504" y="33169"/>
                  </a:cubicBezTo>
                  <a:cubicBezTo>
                    <a:pt x="17982" y="36566"/>
                    <a:pt x="17982" y="36566"/>
                    <a:pt x="17982" y="36566"/>
                  </a:cubicBezTo>
                  <a:cubicBezTo>
                    <a:pt x="21880" y="37471"/>
                    <a:pt x="21880" y="37471"/>
                    <a:pt x="21880" y="37471"/>
                  </a:cubicBezTo>
                  <a:cubicBezTo>
                    <a:pt x="24273" y="32264"/>
                    <a:pt x="24273" y="32264"/>
                    <a:pt x="24273" y="32264"/>
                  </a:cubicBezTo>
                  <a:cubicBezTo>
                    <a:pt x="22495" y="26490"/>
                    <a:pt x="22495" y="26490"/>
                    <a:pt x="22495" y="26490"/>
                  </a:cubicBezTo>
                  <a:cubicBezTo>
                    <a:pt x="18324" y="25245"/>
                    <a:pt x="18324" y="25245"/>
                    <a:pt x="18324" y="25245"/>
                  </a:cubicBezTo>
                  <a:cubicBezTo>
                    <a:pt x="16273" y="26603"/>
                    <a:pt x="16273" y="26603"/>
                    <a:pt x="16273" y="26603"/>
                  </a:cubicBezTo>
                  <a:cubicBezTo>
                    <a:pt x="16410" y="24000"/>
                    <a:pt x="16410" y="24000"/>
                    <a:pt x="16410" y="24000"/>
                  </a:cubicBezTo>
                  <a:cubicBezTo>
                    <a:pt x="17504" y="22188"/>
                    <a:pt x="17504" y="22188"/>
                    <a:pt x="17504" y="22188"/>
                  </a:cubicBezTo>
                  <a:cubicBezTo>
                    <a:pt x="18324" y="23660"/>
                    <a:pt x="18324" y="23660"/>
                    <a:pt x="18324" y="23660"/>
                  </a:cubicBezTo>
                  <a:cubicBezTo>
                    <a:pt x="17504" y="24113"/>
                    <a:pt x="17504" y="24113"/>
                    <a:pt x="17504" y="24113"/>
                  </a:cubicBezTo>
                  <a:cubicBezTo>
                    <a:pt x="18188" y="24339"/>
                    <a:pt x="18188" y="24339"/>
                    <a:pt x="18188" y="24339"/>
                  </a:cubicBezTo>
                  <a:cubicBezTo>
                    <a:pt x="18735" y="23547"/>
                    <a:pt x="18735" y="23547"/>
                    <a:pt x="18735" y="23547"/>
                  </a:cubicBezTo>
                  <a:cubicBezTo>
                    <a:pt x="18598" y="22301"/>
                    <a:pt x="18598" y="22301"/>
                    <a:pt x="18598" y="22301"/>
                  </a:cubicBezTo>
                  <a:cubicBezTo>
                    <a:pt x="17367" y="21283"/>
                    <a:pt x="17367" y="21283"/>
                    <a:pt x="17367" y="21283"/>
                  </a:cubicBezTo>
                  <a:cubicBezTo>
                    <a:pt x="16068" y="22528"/>
                    <a:pt x="16068" y="22528"/>
                    <a:pt x="16068" y="22528"/>
                  </a:cubicBezTo>
                  <a:cubicBezTo>
                    <a:pt x="14222" y="18226"/>
                    <a:pt x="14222" y="18226"/>
                    <a:pt x="14222" y="18226"/>
                  </a:cubicBezTo>
                  <a:cubicBezTo>
                    <a:pt x="11965" y="18452"/>
                    <a:pt x="11965" y="18452"/>
                    <a:pt x="11965" y="18452"/>
                  </a:cubicBezTo>
                  <a:cubicBezTo>
                    <a:pt x="10871" y="21056"/>
                    <a:pt x="10871" y="21056"/>
                    <a:pt x="10871" y="21056"/>
                  </a:cubicBezTo>
                  <a:cubicBezTo>
                    <a:pt x="10871" y="24000"/>
                    <a:pt x="10871" y="24000"/>
                    <a:pt x="10871" y="24000"/>
                  </a:cubicBezTo>
                  <a:cubicBezTo>
                    <a:pt x="11418" y="25584"/>
                    <a:pt x="11418" y="25584"/>
                    <a:pt x="11418" y="25584"/>
                  </a:cubicBezTo>
                  <a:cubicBezTo>
                    <a:pt x="12376" y="24452"/>
                    <a:pt x="12376" y="24452"/>
                    <a:pt x="12376" y="24452"/>
                  </a:cubicBezTo>
                  <a:cubicBezTo>
                    <a:pt x="11623" y="24792"/>
                    <a:pt x="11623" y="24792"/>
                    <a:pt x="11623" y="24792"/>
                  </a:cubicBezTo>
                  <a:cubicBezTo>
                    <a:pt x="11350" y="24452"/>
                    <a:pt x="11350" y="24452"/>
                    <a:pt x="11350" y="24452"/>
                  </a:cubicBezTo>
                  <a:cubicBezTo>
                    <a:pt x="11282" y="22075"/>
                    <a:pt x="11282" y="22075"/>
                    <a:pt x="11282" y="22075"/>
                  </a:cubicBezTo>
                  <a:cubicBezTo>
                    <a:pt x="12444" y="19471"/>
                    <a:pt x="12444" y="19471"/>
                    <a:pt x="12444" y="19471"/>
                  </a:cubicBezTo>
                  <a:cubicBezTo>
                    <a:pt x="14153" y="20037"/>
                    <a:pt x="14153" y="20037"/>
                    <a:pt x="14153" y="20037"/>
                  </a:cubicBezTo>
                  <a:cubicBezTo>
                    <a:pt x="14974" y="25698"/>
                    <a:pt x="14974" y="25698"/>
                    <a:pt x="14974" y="25698"/>
                  </a:cubicBezTo>
                  <a:cubicBezTo>
                    <a:pt x="8615" y="44943"/>
                    <a:pt x="8615" y="44943"/>
                    <a:pt x="8615" y="44943"/>
                  </a:cubicBezTo>
                  <a:cubicBezTo>
                    <a:pt x="6905" y="38716"/>
                    <a:pt x="6905" y="38716"/>
                    <a:pt x="6905" y="38716"/>
                  </a:cubicBezTo>
                  <a:cubicBezTo>
                    <a:pt x="11829" y="11320"/>
                    <a:pt x="11829" y="11320"/>
                    <a:pt x="11829" y="11320"/>
                  </a:cubicBezTo>
                  <a:cubicBezTo>
                    <a:pt x="13606" y="8264"/>
                    <a:pt x="13606" y="8264"/>
                    <a:pt x="13606" y="8264"/>
                  </a:cubicBezTo>
                  <a:cubicBezTo>
                    <a:pt x="14290" y="10528"/>
                    <a:pt x="14290" y="10528"/>
                    <a:pt x="14290" y="10528"/>
                  </a:cubicBezTo>
                  <a:cubicBezTo>
                    <a:pt x="13401" y="11886"/>
                    <a:pt x="13401" y="11886"/>
                    <a:pt x="13401" y="11886"/>
                  </a:cubicBezTo>
                  <a:cubicBezTo>
                    <a:pt x="12854" y="12113"/>
                    <a:pt x="12854" y="12113"/>
                    <a:pt x="12854" y="12113"/>
                  </a:cubicBezTo>
                  <a:cubicBezTo>
                    <a:pt x="13333" y="12566"/>
                    <a:pt x="13333" y="12566"/>
                    <a:pt x="13333" y="12566"/>
                  </a:cubicBezTo>
                  <a:cubicBezTo>
                    <a:pt x="14495" y="11547"/>
                    <a:pt x="14495" y="11547"/>
                    <a:pt x="14495" y="11547"/>
                  </a:cubicBezTo>
                  <a:cubicBezTo>
                    <a:pt x="15111" y="8716"/>
                    <a:pt x="15111" y="8716"/>
                    <a:pt x="15111" y="8716"/>
                  </a:cubicBezTo>
                  <a:cubicBezTo>
                    <a:pt x="13059" y="7245"/>
                    <a:pt x="13059" y="7245"/>
                    <a:pt x="13059" y="7245"/>
                  </a:cubicBezTo>
                  <a:cubicBezTo>
                    <a:pt x="11213" y="9169"/>
                    <a:pt x="11213" y="9169"/>
                    <a:pt x="11213" y="9169"/>
                  </a:cubicBezTo>
                  <a:cubicBezTo>
                    <a:pt x="10393" y="12792"/>
                    <a:pt x="10393" y="12792"/>
                    <a:pt x="10393" y="12792"/>
                  </a:cubicBezTo>
                  <a:cubicBezTo>
                    <a:pt x="9504" y="14264"/>
                    <a:pt x="9504" y="14264"/>
                    <a:pt x="9504" y="14264"/>
                  </a:cubicBezTo>
                  <a:cubicBezTo>
                    <a:pt x="8683" y="14150"/>
                    <a:pt x="8683" y="14150"/>
                    <a:pt x="8683" y="14150"/>
                  </a:cubicBezTo>
                  <a:cubicBezTo>
                    <a:pt x="6358" y="14490"/>
                    <a:pt x="6358" y="14490"/>
                    <a:pt x="6358" y="14490"/>
                  </a:cubicBezTo>
                  <a:cubicBezTo>
                    <a:pt x="6085" y="17207"/>
                    <a:pt x="6085" y="17207"/>
                    <a:pt x="6085" y="17207"/>
                  </a:cubicBezTo>
                  <a:cubicBezTo>
                    <a:pt x="7589" y="18226"/>
                    <a:pt x="7589" y="18226"/>
                    <a:pt x="7589" y="18226"/>
                  </a:cubicBezTo>
                  <a:cubicBezTo>
                    <a:pt x="6632" y="16754"/>
                    <a:pt x="6632" y="16754"/>
                    <a:pt x="6632" y="16754"/>
                  </a:cubicBezTo>
                  <a:cubicBezTo>
                    <a:pt x="6905" y="15056"/>
                    <a:pt x="6905" y="15056"/>
                    <a:pt x="6905" y="15056"/>
                  </a:cubicBezTo>
                  <a:cubicBezTo>
                    <a:pt x="8273" y="15283"/>
                    <a:pt x="8273" y="15283"/>
                    <a:pt x="8273" y="15283"/>
                  </a:cubicBezTo>
                  <a:cubicBezTo>
                    <a:pt x="9230" y="16188"/>
                    <a:pt x="9230" y="16188"/>
                    <a:pt x="9230" y="16188"/>
                  </a:cubicBezTo>
                  <a:cubicBezTo>
                    <a:pt x="8205" y="22754"/>
                    <a:pt x="8205" y="22754"/>
                    <a:pt x="8205" y="22754"/>
                  </a:cubicBezTo>
                  <a:cubicBezTo>
                    <a:pt x="2256" y="9056"/>
                    <a:pt x="2256" y="9056"/>
                    <a:pt x="2256" y="9056"/>
                  </a:cubicBezTo>
                  <a:cubicBezTo>
                    <a:pt x="2324" y="1811"/>
                    <a:pt x="2324" y="1811"/>
                    <a:pt x="2324" y="1811"/>
                  </a:cubicBezTo>
                  <a:cubicBezTo>
                    <a:pt x="3897" y="905"/>
                    <a:pt x="3897" y="905"/>
                    <a:pt x="3897" y="905"/>
                  </a:cubicBezTo>
                  <a:cubicBezTo>
                    <a:pt x="4923" y="2150"/>
                    <a:pt x="4923" y="2150"/>
                    <a:pt x="4923" y="2150"/>
                  </a:cubicBezTo>
                  <a:cubicBezTo>
                    <a:pt x="5264" y="4754"/>
                    <a:pt x="5264" y="4754"/>
                    <a:pt x="5264" y="4754"/>
                  </a:cubicBezTo>
                  <a:cubicBezTo>
                    <a:pt x="4307" y="6566"/>
                    <a:pt x="4307" y="6566"/>
                    <a:pt x="4307" y="6566"/>
                  </a:cubicBezTo>
                  <a:cubicBezTo>
                    <a:pt x="4649" y="6679"/>
                    <a:pt x="4649" y="6679"/>
                    <a:pt x="4649" y="6679"/>
                  </a:cubicBezTo>
                  <a:cubicBezTo>
                    <a:pt x="5606" y="6113"/>
                    <a:pt x="5606" y="6113"/>
                    <a:pt x="5606" y="6113"/>
                  </a:cubicBezTo>
                  <a:cubicBezTo>
                    <a:pt x="6222" y="3283"/>
                    <a:pt x="6222" y="3283"/>
                    <a:pt x="6222" y="3283"/>
                  </a:cubicBezTo>
                  <a:cubicBezTo>
                    <a:pt x="4923" y="339"/>
                    <a:pt x="4923" y="339"/>
                    <a:pt x="4923" y="339"/>
                  </a:cubicBezTo>
                  <a:cubicBezTo>
                    <a:pt x="2940" y="0"/>
                    <a:pt x="2940" y="0"/>
                    <a:pt x="2940" y="0"/>
                  </a:cubicBezTo>
                  <a:cubicBezTo>
                    <a:pt x="1367" y="2264"/>
                    <a:pt x="1367" y="2264"/>
                    <a:pt x="1367" y="2264"/>
                  </a:cubicBezTo>
                  <a:cubicBezTo>
                    <a:pt x="888" y="8490"/>
                    <a:pt x="888" y="8490"/>
                    <a:pt x="888" y="8490"/>
                  </a:cubicBezTo>
                  <a:cubicBezTo>
                    <a:pt x="4991" y="19018"/>
                    <a:pt x="4991" y="19018"/>
                    <a:pt x="4991" y="19018"/>
                  </a:cubicBezTo>
                  <a:cubicBezTo>
                    <a:pt x="2188" y="20716"/>
                    <a:pt x="2188" y="20716"/>
                    <a:pt x="2188" y="20716"/>
                  </a:cubicBezTo>
                  <a:cubicBezTo>
                    <a:pt x="2256" y="24000"/>
                    <a:pt x="2256" y="24000"/>
                    <a:pt x="2256" y="24000"/>
                  </a:cubicBezTo>
                  <a:cubicBezTo>
                    <a:pt x="3623" y="26490"/>
                    <a:pt x="3623" y="26490"/>
                    <a:pt x="3623" y="26490"/>
                  </a:cubicBezTo>
                  <a:cubicBezTo>
                    <a:pt x="4923" y="24566"/>
                    <a:pt x="4923" y="24566"/>
                    <a:pt x="4923" y="24566"/>
                  </a:cubicBezTo>
                  <a:cubicBezTo>
                    <a:pt x="4991" y="22415"/>
                    <a:pt x="4991" y="22415"/>
                    <a:pt x="4991" y="22415"/>
                  </a:cubicBezTo>
                  <a:cubicBezTo>
                    <a:pt x="4376" y="22188"/>
                    <a:pt x="4376" y="22188"/>
                    <a:pt x="4376" y="22188"/>
                  </a:cubicBezTo>
                  <a:cubicBezTo>
                    <a:pt x="3965" y="22528"/>
                    <a:pt x="3965" y="22528"/>
                    <a:pt x="3965" y="22528"/>
                  </a:cubicBezTo>
                  <a:cubicBezTo>
                    <a:pt x="4581" y="22415"/>
                    <a:pt x="4581" y="22415"/>
                    <a:pt x="4581" y="22415"/>
                  </a:cubicBezTo>
                  <a:cubicBezTo>
                    <a:pt x="4717" y="23207"/>
                    <a:pt x="4717" y="23207"/>
                    <a:pt x="4717" y="23207"/>
                  </a:cubicBezTo>
                  <a:cubicBezTo>
                    <a:pt x="3692" y="25245"/>
                    <a:pt x="3692" y="25245"/>
                    <a:pt x="3692" y="25245"/>
                  </a:cubicBezTo>
                  <a:cubicBezTo>
                    <a:pt x="2871" y="23547"/>
                    <a:pt x="2871" y="23547"/>
                    <a:pt x="2871" y="23547"/>
                  </a:cubicBezTo>
                  <a:cubicBezTo>
                    <a:pt x="3076" y="21283"/>
                    <a:pt x="3076" y="21283"/>
                    <a:pt x="3076" y="21283"/>
                  </a:cubicBezTo>
                  <a:cubicBezTo>
                    <a:pt x="4239" y="20377"/>
                    <a:pt x="4239" y="20377"/>
                    <a:pt x="4239" y="20377"/>
                  </a:cubicBezTo>
                  <a:cubicBezTo>
                    <a:pt x="6290" y="21509"/>
                    <a:pt x="6290" y="21509"/>
                    <a:pt x="6290" y="21509"/>
                  </a:cubicBezTo>
                  <a:cubicBezTo>
                    <a:pt x="6564" y="26603"/>
                    <a:pt x="6564" y="26603"/>
                    <a:pt x="6564" y="26603"/>
                  </a:cubicBezTo>
                  <a:cubicBezTo>
                    <a:pt x="3623" y="37471"/>
                    <a:pt x="3623" y="37471"/>
                    <a:pt x="3623" y="37471"/>
                  </a:cubicBezTo>
                  <a:cubicBezTo>
                    <a:pt x="0" y="34301"/>
                    <a:pt x="0" y="34301"/>
                    <a:pt x="0" y="34301"/>
                  </a:cubicBezTo>
                  <a:cubicBezTo>
                    <a:pt x="0" y="36679"/>
                    <a:pt x="0" y="36679"/>
                    <a:pt x="0" y="36679"/>
                  </a:cubicBezTo>
                  <a:cubicBezTo>
                    <a:pt x="3418" y="40075"/>
                    <a:pt x="3418" y="40075"/>
                    <a:pt x="3418" y="40075"/>
                  </a:cubicBezTo>
                  <a:cubicBezTo>
                    <a:pt x="6495" y="51509"/>
                    <a:pt x="6495" y="51509"/>
                    <a:pt x="6495" y="51509"/>
                  </a:cubicBezTo>
                  <a:cubicBezTo>
                    <a:pt x="4444" y="58301"/>
                    <a:pt x="4444" y="58301"/>
                    <a:pt x="4444" y="58301"/>
                  </a:cubicBezTo>
                  <a:cubicBezTo>
                    <a:pt x="1777" y="53433"/>
                    <a:pt x="1777" y="53433"/>
                    <a:pt x="1777" y="53433"/>
                  </a:cubicBezTo>
                  <a:cubicBezTo>
                    <a:pt x="2803" y="49584"/>
                    <a:pt x="2803" y="49584"/>
                    <a:pt x="2803" y="49584"/>
                  </a:cubicBezTo>
                  <a:cubicBezTo>
                    <a:pt x="1641" y="45622"/>
                    <a:pt x="1641" y="45622"/>
                    <a:pt x="1641" y="45622"/>
                  </a:cubicBezTo>
                  <a:cubicBezTo>
                    <a:pt x="0" y="45169"/>
                    <a:pt x="0" y="45169"/>
                    <a:pt x="0" y="45169"/>
                  </a:cubicBezTo>
                  <a:cubicBezTo>
                    <a:pt x="0" y="46415"/>
                    <a:pt x="0" y="46415"/>
                    <a:pt x="0" y="46415"/>
                  </a:cubicBezTo>
                  <a:cubicBezTo>
                    <a:pt x="1435" y="47547"/>
                    <a:pt x="1435" y="47547"/>
                    <a:pt x="1435" y="47547"/>
                  </a:cubicBezTo>
                  <a:cubicBezTo>
                    <a:pt x="1641" y="50490"/>
                    <a:pt x="1641" y="50490"/>
                    <a:pt x="1641" y="50490"/>
                  </a:cubicBezTo>
                  <a:cubicBezTo>
                    <a:pt x="478" y="52075"/>
                    <a:pt x="478" y="52075"/>
                    <a:pt x="478" y="52075"/>
                  </a:cubicBezTo>
                  <a:cubicBezTo>
                    <a:pt x="0" y="51962"/>
                    <a:pt x="0" y="51962"/>
                    <a:pt x="0" y="51962"/>
                  </a:cubicBezTo>
                  <a:cubicBezTo>
                    <a:pt x="0" y="55471"/>
                    <a:pt x="0" y="55471"/>
                    <a:pt x="0" y="55471"/>
                  </a:cubicBezTo>
                  <a:cubicBezTo>
                    <a:pt x="683" y="55584"/>
                    <a:pt x="683" y="55584"/>
                    <a:pt x="683" y="55584"/>
                  </a:cubicBezTo>
                  <a:cubicBezTo>
                    <a:pt x="2940" y="59886"/>
                    <a:pt x="2940" y="59886"/>
                    <a:pt x="2940" y="59886"/>
                  </a:cubicBezTo>
                  <a:cubicBezTo>
                    <a:pt x="3282" y="61698"/>
                    <a:pt x="3282" y="61698"/>
                    <a:pt x="3282" y="61698"/>
                  </a:cubicBezTo>
                  <a:cubicBezTo>
                    <a:pt x="957" y="77773"/>
                    <a:pt x="957" y="77773"/>
                    <a:pt x="957" y="77773"/>
                  </a:cubicBezTo>
                  <a:cubicBezTo>
                    <a:pt x="0" y="79132"/>
                    <a:pt x="0" y="79132"/>
                    <a:pt x="0" y="79132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lnTo>
                    <a:pt x="108102" y="111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1855177" y="2782156"/>
              <a:ext cx="1500" cy="3300"/>
            </a:xfrm>
            <a:custGeom>
              <a:pathLst>
                <a:path extrusionOk="0" h="120000" w="120000">
                  <a:moveTo>
                    <a:pt x="120000" y="6000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1855177" y="2632931"/>
              <a:ext cx="31800" cy="38100"/>
            </a:xfrm>
            <a:custGeom>
              <a:pathLst>
                <a:path extrusionOk="0" h="120000" w="120000">
                  <a:moveTo>
                    <a:pt x="90000" y="55000"/>
                  </a:moveTo>
                  <a:lnTo>
                    <a:pt x="96000" y="100000"/>
                  </a:lnTo>
                  <a:lnTo>
                    <a:pt x="84000" y="105000"/>
                  </a:lnTo>
                  <a:lnTo>
                    <a:pt x="78000" y="95000"/>
                  </a:lnTo>
                  <a:lnTo>
                    <a:pt x="78000" y="80000"/>
                  </a:lnTo>
                  <a:lnTo>
                    <a:pt x="66000" y="95000"/>
                  </a:lnTo>
                  <a:lnTo>
                    <a:pt x="72000" y="115000"/>
                  </a:lnTo>
                  <a:lnTo>
                    <a:pt x="84000" y="120000"/>
                  </a:lnTo>
                  <a:lnTo>
                    <a:pt x="120000" y="100000"/>
                  </a:lnTo>
                  <a:lnTo>
                    <a:pt x="120000" y="40000"/>
                  </a:lnTo>
                  <a:lnTo>
                    <a:pt x="6000" y="0"/>
                  </a:lnTo>
                  <a:lnTo>
                    <a:pt x="0" y="5000"/>
                  </a:lnTo>
                  <a:lnTo>
                    <a:pt x="0" y="65000"/>
                  </a:lnTo>
                  <a:lnTo>
                    <a:pt x="36000" y="25000"/>
                  </a:lnTo>
                  <a:lnTo>
                    <a:pt x="90000" y="55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5735027" y="1813781"/>
              <a:ext cx="55500" cy="573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5715977" y="1507393"/>
              <a:ext cx="38100" cy="381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2217127" y="1110518"/>
              <a:ext cx="50700" cy="507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983765" y="1267681"/>
              <a:ext cx="58800" cy="603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2123465" y="1328006"/>
              <a:ext cx="106500" cy="1032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5622315" y="1555018"/>
              <a:ext cx="82500" cy="906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1939315" y="2159856"/>
              <a:ext cx="85800" cy="936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3607777" y="1013681"/>
              <a:ext cx="516000" cy="2589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93191" y="120000"/>
                    <a:pt x="120000" y="66382"/>
                    <a:pt x="1200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382"/>
                    <a:pt x="26808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Shape 96"/>
          <p:cNvSpPr txBox="1"/>
          <p:nvPr>
            <p:ph type="ctrTitle"/>
          </p:nvPr>
        </p:nvSpPr>
        <p:spPr>
          <a:xfrm>
            <a:off x="2111075" y="2040550"/>
            <a:ext cx="49218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subTitle"/>
          </p:nvPr>
        </p:nvSpPr>
        <p:spPr>
          <a:xfrm>
            <a:off x="2111075" y="3221055"/>
            <a:ext cx="49218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1190325" y="2009400"/>
            <a:ext cx="6763200" cy="81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rtl="0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/>
        </p:txBody>
      </p:sp>
      <p:grpSp>
        <p:nvGrpSpPr>
          <p:cNvPr id="100" name="Shape 100"/>
          <p:cNvGrpSpPr/>
          <p:nvPr/>
        </p:nvGrpSpPr>
        <p:grpSpPr>
          <a:xfrm>
            <a:off x="3852559" y="1058084"/>
            <a:ext cx="1438818" cy="876594"/>
            <a:chOff x="3627210" y="808351"/>
            <a:chExt cx="1889700" cy="1151293"/>
          </a:xfrm>
        </p:grpSpPr>
        <p:sp>
          <p:nvSpPr>
            <p:cNvPr id="101" name="Shape 101"/>
            <p:cNvSpPr/>
            <p:nvPr/>
          </p:nvSpPr>
          <p:spPr>
            <a:xfrm>
              <a:off x="4719126" y="808351"/>
              <a:ext cx="653700" cy="414600"/>
            </a:xfrm>
            <a:custGeom>
              <a:pathLst>
                <a:path extrusionOk="0" h="120000" w="12000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4466386" y="1258545"/>
              <a:ext cx="187500" cy="183600"/>
            </a:xfrm>
            <a:custGeom>
              <a:pathLst>
                <a:path extrusionOk="0" h="120000" w="12000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3741732" y="837969"/>
              <a:ext cx="661500" cy="381300"/>
            </a:xfrm>
            <a:custGeom>
              <a:pathLst>
                <a:path extrusionOk="0" h="120000" w="12000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3627210" y="1367144"/>
              <a:ext cx="1889700" cy="592500"/>
            </a:xfrm>
            <a:custGeom>
              <a:pathLst>
                <a:path extrusionOk="0" h="120000" w="12000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Shape 105"/>
          <p:cNvGrpSpPr/>
          <p:nvPr/>
        </p:nvGrpSpPr>
        <p:grpSpPr>
          <a:xfrm>
            <a:off x="3852559" y="1092653"/>
            <a:ext cx="1438818" cy="876594"/>
            <a:chOff x="3627210" y="808351"/>
            <a:chExt cx="1889700" cy="1151293"/>
          </a:xfrm>
        </p:grpSpPr>
        <p:sp>
          <p:nvSpPr>
            <p:cNvPr id="106" name="Shape 106"/>
            <p:cNvSpPr/>
            <p:nvPr/>
          </p:nvSpPr>
          <p:spPr>
            <a:xfrm>
              <a:off x="4719126" y="808351"/>
              <a:ext cx="653700" cy="414600"/>
            </a:xfrm>
            <a:custGeom>
              <a:pathLst>
                <a:path extrusionOk="0" h="120000" w="12000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4466386" y="1258545"/>
              <a:ext cx="187500" cy="183600"/>
            </a:xfrm>
            <a:custGeom>
              <a:pathLst>
                <a:path extrusionOk="0" h="120000" w="12000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3741732" y="837969"/>
              <a:ext cx="661500" cy="381300"/>
            </a:xfrm>
            <a:custGeom>
              <a:pathLst>
                <a:path extrusionOk="0" h="120000" w="12000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3627210" y="1367144"/>
              <a:ext cx="1889700" cy="592500"/>
            </a:xfrm>
            <a:custGeom>
              <a:pathLst>
                <a:path extrusionOk="0" h="120000" w="12000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1471725" y="1200150"/>
            <a:ext cx="6200700" cy="280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606147" y="4265808"/>
            <a:ext cx="423752" cy="204161"/>
          </a:xfrm>
          <a:custGeom>
            <a:pathLst>
              <a:path extrusionOk="0" h="120000" w="120000">
                <a:moveTo>
                  <a:pt x="14558" y="53636"/>
                </a:moveTo>
                <a:cubicBezTo>
                  <a:pt x="21617" y="50909"/>
                  <a:pt x="31764" y="60909"/>
                  <a:pt x="28676" y="78181"/>
                </a:cubicBezTo>
                <a:cubicBezTo>
                  <a:pt x="38382" y="71818"/>
                  <a:pt x="48088" y="100000"/>
                  <a:pt x="45882" y="120000"/>
                </a:cubicBezTo>
                <a:cubicBezTo>
                  <a:pt x="49852" y="107272"/>
                  <a:pt x="63529" y="86363"/>
                  <a:pt x="74117" y="105454"/>
                </a:cubicBezTo>
                <a:cubicBezTo>
                  <a:pt x="75441" y="88181"/>
                  <a:pt x="86911" y="82727"/>
                  <a:pt x="94411" y="90909"/>
                </a:cubicBezTo>
                <a:cubicBezTo>
                  <a:pt x="94852" y="66363"/>
                  <a:pt x="111176" y="77272"/>
                  <a:pt x="120000" y="84545"/>
                </a:cubicBezTo>
                <a:cubicBezTo>
                  <a:pt x="117352" y="72727"/>
                  <a:pt x="108970" y="58181"/>
                  <a:pt x="104117" y="52727"/>
                </a:cubicBezTo>
                <a:cubicBezTo>
                  <a:pt x="92647" y="41818"/>
                  <a:pt x="84264" y="43636"/>
                  <a:pt x="84264" y="43636"/>
                </a:cubicBezTo>
                <a:cubicBezTo>
                  <a:pt x="84264" y="43636"/>
                  <a:pt x="82941" y="81818"/>
                  <a:pt x="60441" y="80000"/>
                </a:cubicBezTo>
                <a:cubicBezTo>
                  <a:pt x="59558" y="77272"/>
                  <a:pt x="63529" y="67272"/>
                  <a:pt x="63970" y="65454"/>
                </a:cubicBezTo>
                <a:cubicBezTo>
                  <a:pt x="61323" y="66363"/>
                  <a:pt x="59117" y="69090"/>
                  <a:pt x="56911" y="67272"/>
                </a:cubicBezTo>
                <a:cubicBezTo>
                  <a:pt x="53823" y="65454"/>
                  <a:pt x="54264" y="63636"/>
                  <a:pt x="52941" y="57272"/>
                </a:cubicBezTo>
                <a:cubicBezTo>
                  <a:pt x="52058" y="61818"/>
                  <a:pt x="51176" y="68181"/>
                  <a:pt x="49852" y="71818"/>
                </a:cubicBezTo>
                <a:cubicBezTo>
                  <a:pt x="41470" y="59090"/>
                  <a:pt x="39264" y="33636"/>
                  <a:pt x="39705" y="23636"/>
                </a:cubicBezTo>
                <a:cubicBezTo>
                  <a:pt x="36176" y="12727"/>
                  <a:pt x="11911" y="0"/>
                  <a:pt x="0" y="30000"/>
                </a:cubicBezTo>
                <a:cubicBezTo>
                  <a:pt x="7058" y="30909"/>
                  <a:pt x="16764" y="34545"/>
                  <a:pt x="14558" y="536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9" y="3496372"/>
            <a:ext cx="2725900" cy="1651683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9" y="4159029"/>
            <a:ext cx="2967" cy="6528"/>
          </a:xfrm>
          <a:custGeom>
            <a:pathLst>
              <a:path extrusionOk="0" h="120000" w="120000">
                <a:moveTo>
                  <a:pt x="120000" y="6000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19" y="3863818"/>
            <a:ext cx="62910" cy="75373"/>
          </a:xfrm>
          <a:custGeom>
            <a:pathLst>
              <a:path extrusionOk="0" h="120000" w="120000">
                <a:moveTo>
                  <a:pt x="90000" y="55000"/>
                </a:moveTo>
                <a:lnTo>
                  <a:pt x="96000" y="100000"/>
                </a:lnTo>
                <a:lnTo>
                  <a:pt x="84000" y="105000"/>
                </a:lnTo>
                <a:lnTo>
                  <a:pt x="78000" y="95000"/>
                </a:lnTo>
                <a:lnTo>
                  <a:pt x="78000" y="80000"/>
                </a:lnTo>
                <a:lnTo>
                  <a:pt x="66000" y="95000"/>
                </a:lnTo>
                <a:lnTo>
                  <a:pt x="72000" y="115000"/>
                </a:lnTo>
                <a:lnTo>
                  <a:pt x="84000" y="120000"/>
                </a:lnTo>
                <a:lnTo>
                  <a:pt x="120000" y="100000"/>
                </a:lnTo>
                <a:lnTo>
                  <a:pt x="120000" y="40000"/>
                </a:lnTo>
                <a:lnTo>
                  <a:pt x="6000" y="0"/>
                </a:lnTo>
                <a:lnTo>
                  <a:pt x="0" y="5000"/>
                </a:lnTo>
                <a:lnTo>
                  <a:pt x="0" y="65000"/>
                </a:lnTo>
                <a:lnTo>
                  <a:pt x="36000" y="25000"/>
                </a:lnTo>
                <a:lnTo>
                  <a:pt x="90000" y="55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Shape 118"/>
          <p:cNvGrpSpPr/>
          <p:nvPr/>
        </p:nvGrpSpPr>
        <p:grpSpPr>
          <a:xfrm>
            <a:off x="7687010" y="184643"/>
            <a:ext cx="1259237" cy="1463794"/>
            <a:chOff x="6526085" y="892856"/>
            <a:chExt cx="1259237" cy="1463794"/>
          </a:xfrm>
        </p:grpSpPr>
        <p:sp>
          <p:nvSpPr>
            <p:cNvPr id="119" name="Shape 119"/>
            <p:cNvSpPr/>
            <p:nvPr/>
          </p:nvSpPr>
          <p:spPr>
            <a:xfrm>
              <a:off x="6972043" y="892856"/>
              <a:ext cx="665896" cy="26351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7223287" y="1354516"/>
              <a:ext cx="257575" cy="119291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6526085" y="1222613"/>
              <a:ext cx="524645" cy="201193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7675526" y="2243293"/>
              <a:ext cx="109796" cy="113357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7637840" y="1637166"/>
              <a:ext cx="75373" cy="75373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7452548" y="1731382"/>
              <a:ext cx="163210" cy="179234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Shape 125"/>
          <p:cNvGrpSpPr/>
          <p:nvPr/>
        </p:nvGrpSpPr>
        <p:grpSpPr>
          <a:xfrm>
            <a:off x="138203" y="184653"/>
            <a:ext cx="936059" cy="2261074"/>
            <a:chOff x="138203" y="852028"/>
            <a:chExt cx="936059" cy="2261074"/>
          </a:xfrm>
        </p:grpSpPr>
        <p:sp>
          <p:nvSpPr>
            <p:cNvPr id="126" name="Shape 126"/>
            <p:cNvSpPr/>
            <p:nvPr/>
          </p:nvSpPr>
          <p:spPr>
            <a:xfrm>
              <a:off x="549617" y="2510239"/>
              <a:ext cx="524645" cy="219591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216718" y="1781631"/>
              <a:ext cx="665896" cy="323452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38203" y="2268418"/>
              <a:ext cx="392297" cy="179234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716065" y="852028"/>
              <a:ext cx="100300" cy="1003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254405" y="1162943"/>
              <a:ext cx="116324" cy="119291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530773" y="1282284"/>
              <a:ext cx="210689" cy="204161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66469" y="2927933"/>
              <a:ext cx="169738" cy="185169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Shape 136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37" name="Shape 137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Shape 143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44" name="Shape 144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Shape 151"/>
          <p:cNvSpPr txBox="1"/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1504825" y="1495425"/>
            <a:ext cx="2977500" cy="298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153" name="Shape 153"/>
          <p:cNvSpPr txBox="1"/>
          <p:nvPr>
            <p:ph idx="2" type="body"/>
          </p:nvPr>
        </p:nvSpPr>
        <p:spPr>
          <a:xfrm>
            <a:off x="4661650" y="1495425"/>
            <a:ext cx="2977500" cy="298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Shape 157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58" name="Shape 158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Shape 164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65" name="Shape 165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Shape 172"/>
          <p:cNvSpPr txBox="1"/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 b="1"/>
            </a:lvl1pPr>
            <a:lvl2pPr lvl="1" rtl="0">
              <a:spcBef>
                <a:spcPts val="0"/>
              </a:spcBef>
              <a:defRPr b="1"/>
            </a:lvl2pPr>
            <a:lvl3pPr lvl="2" rtl="0">
              <a:spcBef>
                <a:spcPts val="0"/>
              </a:spcBef>
              <a:defRPr b="1"/>
            </a:lvl3pPr>
            <a:lvl4pPr lvl="3" rtl="0">
              <a:spcBef>
                <a:spcPts val="0"/>
              </a:spcBef>
              <a:defRPr b="1"/>
            </a:lvl4pPr>
            <a:lvl5pPr lvl="4" rtl="0">
              <a:spcBef>
                <a:spcPts val="0"/>
              </a:spcBef>
              <a:defRPr b="1"/>
            </a:lvl5pPr>
            <a:lvl6pPr lvl="5" rtl="0">
              <a:spcBef>
                <a:spcPts val="0"/>
              </a:spcBef>
              <a:defRPr b="1"/>
            </a:lvl6pPr>
            <a:lvl7pPr lvl="6" rtl="0">
              <a:spcBef>
                <a:spcPts val="0"/>
              </a:spcBef>
              <a:defRPr b="1"/>
            </a:lvl7pPr>
            <a:lvl8pPr lvl="7" rtl="0">
              <a:spcBef>
                <a:spcPts val="0"/>
              </a:spcBef>
              <a:defRPr b="1"/>
            </a:lvl8pPr>
            <a:lvl9pPr lvl="8" rtl="0">
              <a:spcBef>
                <a:spcPts val="0"/>
              </a:spcBef>
              <a:defRPr b="1"/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1214525" y="1495425"/>
            <a:ext cx="2143800" cy="315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74" name="Shape 174"/>
          <p:cNvSpPr txBox="1"/>
          <p:nvPr>
            <p:ph idx="2" type="body"/>
          </p:nvPr>
        </p:nvSpPr>
        <p:spPr>
          <a:xfrm>
            <a:off x="3468063" y="1495425"/>
            <a:ext cx="2143800" cy="315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75" name="Shape 175"/>
          <p:cNvSpPr txBox="1"/>
          <p:nvPr>
            <p:ph idx="3" type="body"/>
          </p:nvPr>
        </p:nvSpPr>
        <p:spPr>
          <a:xfrm>
            <a:off x="5721600" y="1495425"/>
            <a:ext cx="2143800" cy="315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80" name="Shape 180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Shape 186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87" name="Shape 187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Shape 194"/>
          <p:cNvSpPr txBox="1"/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Shape 198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99" name="Shape 199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Shape 205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06" name="Shape 206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Shape 213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360"/>
              </a:spcBef>
              <a:buClr>
                <a:srgbClr val="FFFFFF"/>
              </a:buClr>
              <a:buSzPct val="100000"/>
              <a:buNone/>
              <a:defRPr sz="1400">
                <a:solidFill>
                  <a:srgbClr val="FFFFFF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 - pumpkin oran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Shape 217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18" name="Shape 218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Shape 224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25" name="Shape 225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- night 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Shape 235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36" name="Shape 236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Shape 242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43" name="Shape 243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- witch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Shape 253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54" name="Shape 254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Shape 260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61" name="Shape 261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for background photos">
    <p:bg>
      <p:bgPr>
        <a:solidFill>
          <a:srgbClr val="FFFFFF">
            <a:alpha val="74230"/>
          </a:srgbClr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gular0.png" id="269" name="Shape 2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6619308" y="2761483"/>
            <a:ext cx="2524800" cy="2387100"/>
          </a:xfrm>
          <a:custGeom>
            <a:pathLst>
              <a:path extrusionOk="0" h="120000" w="12000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19" y="3496372"/>
            <a:ext cx="2725800" cy="1651800"/>
          </a:xfrm>
          <a:custGeom>
            <a:pathLst>
              <a:path extrusionOk="0" h="120000" w="12000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" name="Shape 272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73" name="Shape 273"/>
            <p:cNvSpPr/>
            <p:nvPr/>
          </p:nvSpPr>
          <p:spPr>
            <a:xfrm>
              <a:off x="6972043" y="892856"/>
              <a:ext cx="666000" cy="263400"/>
            </a:xfrm>
            <a:custGeom>
              <a:pathLst>
                <a:path extrusionOk="0" h="120000" w="12000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7223287" y="1354516"/>
              <a:ext cx="257700" cy="119400"/>
            </a:xfrm>
            <a:custGeom>
              <a:pathLst>
                <a:path extrusionOk="0" h="120000" w="12000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6526085" y="1222613"/>
              <a:ext cx="524700" cy="201300"/>
            </a:xfrm>
            <a:custGeom>
              <a:pathLst>
                <a:path extrusionOk="0" h="120000" w="12000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7675526" y="2243293"/>
              <a:ext cx="109800" cy="113400"/>
            </a:xfrm>
            <a:custGeom>
              <a:pathLst>
                <a:path extrusionOk="0" h="120000" w="12000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7637840" y="1637166"/>
              <a:ext cx="75300" cy="75300"/>
            </a:xfrm>
            <a:custGeom>
              <a:pathLst>
                <a:path extrusionOk="0" h="120000" w="12000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7452548" y="1731382"/>
              <a:ext cx="163200" cy="179100"/>
            </a:xfrm>
            <a:custGeom>
              <a:pathLst>
                <a:path extrusionOk="0" h="120000" w="12000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Shape 279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80" name="Shape 280"/>
            <p:cNvSpPr/>
            <p:nvPr/>
          </p:nvSpPr>
          <p:spPr>
            <a:xfrm>
              <a:off x="549617" y="2510239"/>
              <a:ext cx="524700" cy="219600"/>
            </a:xfrm>
            <a:custGeom>
              <a:pathLst>
                <a:path extrusionOk="0" h="120000" w="12000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216718" y="1781631"/>
              <a:ext cx="666000" cy="323400"/>
            </a:xfrm>
            <a:custGeom>
              <a:pathLst>
                <a:path extrusionOk="0" h="120000" w="12000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138203" y="2268418"/>
              <a:ext cx="392400" cy="179100"/>
            </a:xfrm>
            <a:custGeom>
              <a:pathLst>
                <a:path extrusionOk="0" h="120000" w="12000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716065" y="852028"/>
              <a:ext cx="100200" cy="100200"/>
            </a:xfrm>
            <a:custGeom>
              <a:pathLst>
                <a:path extrusionOk="0" h="120000" w="12000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254405" y="1162943"/>
              <a:ext cx="116400" cy="119400"/>
            </a:xfrm>
            <a:custGeom>
              <a:pathLst>
                <a:path extrusionOk="0" h="120000" w="12000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530773" y="1282284"/>
              <a:ext cx="210600" cy="204300"/>
            </a:xfrm>
            <a:custGeom>
              <a:pathLst>
                <a:path extrusionOk="0" h="120000" w="12000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166469" y="2927933"/>
              <a:ext cx="169800" cy="185100"/>
            </a:xfrm>
            <a:custGeom>
              <a:pathLst>
                <a:path extrusionOk="0" h="120000" w="12000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1471725" y="1200150"/>
            <a:ext cx="6200700" cy="28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ABeeZee"/>
              <a:buChar char="🎃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ABeeZee"/>
              <a:buChar char="💀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ABeeZee"/>
              <a:buChar char="👻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●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○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■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●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○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■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ontrolaltachieve.com" TargetMode="External"/><Relationship Id="rId4" Type="http://schemas.openxmlformats.org/officeDocument/2006/relationships/hyperlink" Target="https://twitter.com/ericcurts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2.png"/><Relationship Id="rId4" Type="http://schemas.openxmlformats.org/officeDocument/2006/relationships/image" Target="../media/image123.png"/><Relationship Id="rId9" Type="http://schemas.openxmlformats.org/officeDocument/2006/relationships/image" Target="../media/image114.png"/><Relationship Id="rId5" Type="http://schemas.openxmlformats.org/officeDocument/2006/relationships/image" Target="../media/image109.png"/><Relationship Id="rId6" Type="http://schemas.openxmlformats.org/officeDocument/2006/relationships/image" Target="../media/image113.png"/><Relationship Id="rId7" Type="http://schemas.openxmlformats.org/officeDocument/2006/relationships/image" Target="../media/image115.png"/><Relationship Id="rId8" Type="http://schemas.openxmlformats.org/officeDocument/2006/relationships/image" Target="../media/image126.png"/><Relationship Id="rId11" Type="http://schemas.openxmlformats.org/officeDocument/2006/relationships/image" Target="../media/image11.png"/><Relationship Id="rId10" Type="http://schemas.openxmlformats.org/officeDocument/2006/relationships/image" Target="../media/image116.png"/><Relationship Id="rId13" Type="http://schemas.openxmlformats.org/officeDocument/2006/relationships/image" Target="../media/image117.png"/><Relationship Id="rId12" Type="http://schemas.openxmlformats.org/officeDocument/2006/relationships/image" Target="../media/image12.png"/><Relationship Id="rId14" Type="http://schemas.openxmlformats.org/officeDocument/2006/relationships/image" Target="../media/image1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9.png"/><Relationship Id="rId4" Type="http://schemas.openxmlformats.org/officeDocument/2006/relationships/image" Target="../media/image132.png"/><Relationship Id="rId9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22.png"/><Relationship Id="rId7" Type="http://schemas.openxmlformats.org/officeDocument/2006/relationships/image" Target="../media/image128.png"/><Relationship Id="rId8" Type="http://schemas.openxmlformats.org/officeDocument/2006/relationships/image" Target="../media/image125.png"/><Relationship Id="rId11" Type="http://schemas.openxmlformats.org/officeDocument/2006/relationships/image" Target="../media/image137.png"/><Relationship Id="rId10" Type="http://schemas.openxmlformats.org/officeDocument/2006/relationships/image" Target="../media/image127.png"/><Relationship Id="rId13" Type="http://schemas.openxmlformats.org/officeDocument/2006/relationships/image" Target="../media/image143.png"/><Relationship Id="rId12" Type="http://schemas.openxmlformats.org/officeDocument/2006/relationships/image" Target="../media/image136.png"/><Relationship Id="rId15" Type="http://schemas.openxmlformats.org/officeDocument/2006/relationships/image" Target="../media/image134.png"/><Relationship Id="rId14" Type="http://schemas.openxmlformats.org/officeDocument/2006/relationships/image" Target="../media/image131.png"/><Relationship Id="rId16" Type="http://schemas.openxmlformats.org/officeDocument/2006/relationships/image" Target="../media/image1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3.png"/><Relationship Id="rId4" Type="http://schemas.openxmlformats.org/officeDocument/2006/relationships/image" Target="../media/image145.png"/><Relationship Id="rId9" Type="http://schemas.openxmlformats.org/officeDocument/2006/relationships/image" Target="../media/image140.png"/><Relationship Id="rId5" Type="http://schemas.openxmlformats.org/officeDocument/2006/relationships/image" Target="../media/image142.png"/><Relationship Id="rId6" Type="http://schemas.openxmlformats.org/officeDocument/2006/relationships/image" Target="../media/image147.png"/><Relationship Id="rId7" Type="http://schemas.openxmlformats.org/officeDocument/2006/relationships/image" Target="../media/image146.png"/><Relationship Id="rId8" Type="http://schemas.openxmlformats.org/officeDocument/2006/relationships/image" Target="../media/image152.png"/><Relationship Id="rId11" Type="http://schemas.openxmlformats.org/officeDocument/2006/relationships/image" Target="../media/image139.png"/><Relationship Id="rId10" Type="http://schemas.openxmlformats.org/officeDocument/2006/relationships/image" Target="../media/image138.png"/><Relationship Id="rId13" Type="http://schemas.openxmlformats.org/officeDocument/2006/relationships/image" Target="../media/image141.png"/><Relationship Id="rId12" Type="http://schemas.openxmlformats.org/officeDocument/2006/relationships/image" Target="../media/image1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7.png"/><Relationship Id="rId4" Type="http://schemas.openxmlformats.org/officeDocument/2006/relationships/image" Target="../media/image150.png"/><Relationship Id="rId9" Type="http://schemas.openxmlformats.org/officeDocument/2006/relationships/image" Target="../media/image158.png"/><Relationship Id="rId5" Type="http://schemas.openxmlformats.org/officeDocument/2006/relationships/image" Target="../media/image151.png"/><Relationship Id="rId6" Type="http://schemas.openxmlformats.org/officeDocument/2006/relationships/image" Target="../media/image155.png"/><Relationship Id="rId7" Type="http://schemas.openxmlformats.org/officeDocument/2006/relationships/image" Target="../media/image144.png"/><Relationship Id="rId8" Type="http://schemas.openxmlformats.org/officeDocument/2006/relationships/image" Target="../media/image154.png"/><Relationship Id="rId11" Type="http://schemas.openxmlformats.org/officeDocument/2006/relationships/image" Target="../media/image153.png"/><Relationship Id="rId10" Type="http://schemas.openxmlformats.org/officeDocument/2006/relationships/image" Target="../media/image148.png"/><Relationship Id="rId12" Type="http://schemas.openxmlformats.org/officeDocument/2006/relationships/image" Target="../media/image1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ontrolaltachieve.com/jackolantern" TargetMode="External"/><Relationship Id="rId4" Type="http://schemas.openxmlformats.org/officeDocument/2006/relationships/hyperlink" Target="http://www.slidescarnival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Relationship Id="rId4" Type="http://schemas.openxmlformats.org/officeDocument/2006/relationships/hyperlink" Target="http://www.controlaltachieve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gif"/><Relationship Id="rId4" Type="http://schemas.openxmlformats.org/officeDocument/2006/relationships/hyperlink" Target="http://www.controlaltachieve.co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hyperlink" Target="http://www.controlaltachieve.com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6.png"/><Relationship Id="rId22" Type="http://schemas.openxmlformats.org/officeDocument/2006/relationships/image" Target="../media/image31.png"/><Relationship Id="rId21" Type="http://schemas.openxmlformats.org/officeDocument/2006/relationships/image" Target="../media/image33.png"/><Relationship Id="rId24" Type="http://schemas.openxmlformats.org/officeDocument/2006/relationships/image" Target="../media/image30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26" Type="http://schemas.openxmlformats.org/officeDocument/2006/relationships/image" Target="../media/image36.png"/><Relationship Id="rId25" Type="http://schemas.openxmlformats.org/officeDocument/2006/relationships/image" Target="../media/image35.png"/><Relationship Id="rId28" Type="http://schemas.openxmlformats.org/officeDocument/2006/relationships/image" Target="../media/image44.png"/><Relationship Id="rId27" Type="http://schemas.openxmlformats.org/officeDocument/2006/relationships/image" Target="../media/image41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Relationship Id="rId8" Type="http://schemas.openxmlformats.org/officeDocument/2006/relationships/image" Target="../media/image20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3" Type="http://schemas.openxmlformats.org/officeDocument/2006/relationships/image" Target="../media/image19.png"/><Relationship Id="rId12" Type="http://schemas.openxmlformats.org/officeDocument/2006/relationships/image" Target="../media/image21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13.png"/><Relationship Id="rId19" Type="http://schemas.openxmlformats.org/officeDocument/2006/relationships/image" Target="../media/image27.png"/><Relationship Id="rId1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5.png"/><Relationship Id="rId22" Type="http://schemas.openxmlformats.org/officeDocument/2006/relationships/image" Target="../media/image107.png"/><Relationship Id="rId21" Type="http://schemas.openxmlformats.org/officeDocument/2006/relationships/image" Target="../media/image56.png"/><Relationship Id="rId24" Type="http://schemas.openxmlformats.org/officeDocument/2006/relationships/image" Target="../media/image53.png"/><Relationship Id="rId23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26" Type="http://schemas.openxmlformats.org/officeDocument/2006/relationships/image" Target="../media/image58.png"/><Relationship Id="rId25" Type="http://schemas.openxmlformats.org/officeDocument/2006/relationships/image" Target="../media/image52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39.png"/><Relationship Id="rId11" Type="http://schemas.openxmlformats.org/officeDocument/2006/relationships/image" Target="../media/image49.png"/><Relationship Id="rId10" Type="http://schemas.openxmlformats.org/officeDocument/2006/relationships/image" Target="../media/image94.png"/><Relationship Id="rId13" Type="http://schemas.openxmlformats.org/officeDocument/2006/relationships/image" Target="../media/image46.png"/><Relationship Id="rId12" Type="http://schemas.openxmlformats.org/officeDocument/2006/relationships/image" Target="../media/image43.png"/><Relationship Id="rId15" Type="http://schemas.openxmlformats.org/officeDocument/2006/relationships/image" Target="../media/image50.png"/><Relationship Id="rId14" Type="http://schemas.openxmlformats.org/officeDocument/2006/relationships/image" Target="../media/image45.png"/><Relationship Id="rId17" Type="http://schemas.openxmlformats.org/officeDocument/2006/relationships/image" Target="../media/image51.png"/><Relationship Id="rId16" Type="http://schemas.openxmlformats.org/officeDocument/2006/relationships/image" Target="../media/image48.png"/><Relationship Id="rId19" Type="http://schemas.openxmlformats.org/officeDocument/2006/relationships/image" Target="../media/image54.png"/><Relationship Id="rId18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77.png"/><Relationship Id="rId22" Type="http://schemas.openxmlformats.org/officeDocument/2006/relationships/image" Target="../media/image75.png"/><Relationship Id="rId21" Type="http://schemas.openxmlformats.org/officeDocument/2006/relationships/image" Target="../media/image76.png"/><Relationship Id="rId24" Type="http://schemas.openxmlformats.org/officeDocument/2006/relationships/image" Target="../media/image81.png"/><Relationship Id="rId23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Relationship Id="rId26" Type="http://schemas.openxmlformats.org/officeDocument/2006/relationships/image" Target="../media/image82.png"/><Relationship Id="rId25" Type="http://schemas.openxmlformats.org/officeDocument/2006/relationships/image" Target="../media/image79.png"/><Relationship Id="rId27" Type="http://schemas.openxmlformats.org/officeDocument/2006/relationships/image" Target="../media/image84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2.png"/><Relationship Id="rId11" Type="http://schemas.openxmlformats.org/officeDocument/2006/relationships/image" Target="../media/image70.png"/><Relationship Id="rId10" Type="http://schemas.openxmlformats.org/officeDocument/2006/relationships/image" Target="../media/image65.png"/><Relationship Id="rId13" Type="http://schemas.openxmlformats.org/officeDocument/2006/relationships/image" Target="../media/image71.png"/><Relationship Id="rId12" Type="http://schemas.openxmlformats.org/officeDocument/2006/relationships/image" Target="../media/image66.png"/><Relationship Id="rId15" Type="http://schemas.openxmlformats.org/officeDocument/2006/relationships/image" Target="../media/image67.png"/><Relationship Id="rId14" Type="http://schemas.openxmlformats.org/officeDocument/2006/relationships/image" Target="../media/image69.png"/><Relationship Id="rId17" Type="http://schemas.openxmlformats.org/officeDocument/2006/relationships/image" Target="../media/image73.png"/><Relationship Id="rId16" Type="http://schemas.openxmlformats.org/officeDocument/2006/relationships/image" Target="../media/image72.png"/><Relationship Id="rId19" Type="http://schemas.openxmlformats.org/officeDocument/2006/relationships/image" Target="../media/image74.png"/><Relationship Id="rId18" Type="http://schemas.openxmlformats.org/officeDocument/2006/relationships/image" Target="../media/image80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98.png"/><Relationship Id="rId22" Type="http://schemas.openxmlformats.org/officeDocument/2006/relationships/image" Target="../media/image100.png"/><Relationship Id="rId21" Type="http://schemas.openxmlformats.org/officeDocument/2006/relationships/image" Target="../media/image124.png"/><Relationship Id="rId24" Type="http://schemas.openxmlformats.org/officeDocument/2006/relationships/image" Target="../media/image5.png"/><Relationship Id="rId23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Relationship Id="rId4" Type="http://schemas.openxmlformats.org/officeDocument/2006/relationships/image" Target="../media/image111.png"/><Relationship Id="rId9" Type="http://schemas.openxmlformats.org/officeDocument/2006/relationships/image" Target="../media/image87.png"/><Relationship Id="rId26" Type="http://schemas.openxmlformats.org/officeDocument/2006/relationships/image" Target="../media/image104.png"/><Relationship Id="rId25" Type="http://schemas.openxmlformats.org/officeDocument/2006/relationships/image" Target="../media/image101.png"/><Relationship Id="rId28" Type="http://schemas.openxmlformats.org/officeDocument/2006/relationships/image" Target="../media/image103.png"/><Relationship Id="rId27" Type="http://schemas.openxmlformats.org/officeDocument/2006/relationships/image" Target="../media/image121.png"/><Relationship Id="rId5" Type="http://schemas.openxmlformats.org/officeDocument/2006/relationships/image" Target="../media/image83.png"/><Relationship Id="rId6" Type="http://schemas.openxmlformats.org/officeDocument/2006/relationships/image" Target="../media/image86.png"/><Relationship Id="rId29" Type="http://schemas.openxmlformats.org/officeDocument/2006/relationships/image" Target="../media/image105.png"/><Relationship Id="rId7" Type="http://schemas.openxmlformats.org/officeDocument/2006/relationships/image" Target="../media/image89.png"/><Relationship Id="rId8" Type="http://schemas.openxmlformats.org/officeDocument/2006/relationships/image" Target="../media/image85.png"/><Relationship Id="rId30" Type="http://schemas.openxmlformats.org/officeDocument/2006/relationships/image" Target="../media/image106.png"/><Relationship Id="rId11" Type="http://schemas.openxmlformats.org/officeDocument/2006/relationships/image" Target="../media/image91.png"/><Relationship Id="rId10" Type="http://schemas.openxmlformats.org/officeDocument/2006/relationships/image" Target="../media/image88.png"/><Relationship Id="rId13" Type="http://schemas.openxmlformats.org/officeDocument/2006/relationships/image" Target="../media/image93.png"/><Relationship Id="rId12" Type="http://schemas.openxmlformats.org/officeDocument/2006/relationships/image" Target="../media/image95.png"/><Relationship Id="rId15" Type="http://schemas.openxmlformats.org/officeDocument/2006/relationships/image" Target="../media/image97.png"/><Relationship Id="rId14" Type="http://schemas.openxmlformats.org/officeDocument/2006/relationships/image" Target="../media/image92.png"/><Relationship Id="rId17" Type="http://schemas.openxmlformats.org/officeDocument/2006/relationships/image" Target="../media/image99.png"/><Relationship Id="rId16" Type="http://schemas.openxmlformats.org/officeDocument/2006/relationships/image" Target="../media/image96.png"/><Relationship Id="rId19" Type="http://schemas.openxmlformats.org/officeDocument/2006/relationships/image" Target="../media/image110.png"/><Relationship Id="rId18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4294967295" type="ctrTitle"/>
          </p:nvPr>
        </p:nvSpPr>
        <p:spPr>
          <a:xfrm>
            <a:off x="356146" y="1530429"/>
            <a:ext cx="8570100" cy="2679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600"/>
              <a:t>Build a Jack-O-Lantern</a:t>
            </a:r>
          </a:p>
        </p:txBody>
      </p:sp>
      <p:sp>
        <p:nvSpPr>
          <p:cNvPr id="292" name="Shape 292"/>
          <p:cNvSpPr txBox="1"/>
          <p:nvPr>
            <p:ph idx="4294967295" type="ctrTitle"/>
          </p:nvPr>
        </p:nvSpPr>
        <p:spPr>
          <a:xfrm>
            <a:off x="286950" y="1483925"/>
            <a:ext cx="8570100" cy="2679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600">
                <a:solidFill>
                  <a:srgbClr val="FF9900"/>
                </a:solidFill>
              </a:rPr>
              <a:t>Build a Jack-O-Lantern</a:t>
            </a:r>
          </a:p>
        </p:txBody>
      </p:sp>
      <p:grpSp>
        <p:nvGrpSpPr>
          <p:cNvPr id="293" name="Shape 293"/>
          <p:cNvGrpSpPr/>
          <p:nvPr/>
        </p:nvGrpSpPr>
        <p:grpSpPr>
          <a:xfrm>
            <a:off x="3969643" y="289137"/>
            <a:ext cx="1204684" cy="733949"/>
            <a:chOff x="3627210" y="808351"/>
            <a:chExt cx="1889700" cy="1151293"/>
          </a:xfrm>
        </p:grpSpPr>
        <p:sp>
          <p:nvSpPr>
            <p:cNvPr id="294" name="Shape 294"/>
            <p:cNvSpPr/>
            <p:nvPr/>
          </p:nvSpPr>
          <p:spPr>
            <a:xfrm>
              <a:off x="4719126" y="808351"/>
              <a:ext cx="653700" cy="414600"/>
            </a:xfrm>
            <a:custGeom>
              <a:pathLst>
                <a:path extrusionOk="0" h="120000" w="12000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4466386" y="1258545"/>
              <a:ext cx="187500" cy="183600"/>
            </a:xfrm>
            <a:custGeom>
              <a:pathLst>
                <a:path extrusionOk="0" h="120000" w="12000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3741732" y="837969"/>
              <a:ext cx="661500" cy="381300"/>
            </a:xfrm>
            <a:custGeom>
              <a:pathLst>
                <a:path extrusionOk="0" h="120000" w="12000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3627210" y="1367144"/>
              <a:ext cx="1889700" cy="592500"/>
            </a:xfrm>
            <a:custGeom>
              <a:pathLst>
                <a:path extrusionOk="0" h="120000" w="12000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Shape 298"/>
          <p:cNvSpPr/>
          <p:nvPr/>
        </p:nvSpPr>
        <p:spPr>
          <a:xfrm>
            <a:off x="4665739" y="318081"/>
            <a:ext cx="416700" cy="264300"/>
          </a:xfrm>
          <a:custGeom>
            <a:pathLst>
              <a:path extrusionOk="0" h="120000" w="120000">
                <a:moveTo>
                  <a:pt x="120000" y="86857"/>
                </a:moveTo>
                <a:lnTo>
                  <a:pt x="120000" y="86857"/>
                </a:lnTo>
                <a:lnTo>
                  <a:pt x="119637" y="78857"/>
                </a:lnTo>
                <a:lnTo>
                  <a:pt x="118549" y="71428"/>
                </a:lnTo>
                <a:lnTo>
                  <a:pt x="117099" y="63428"/>
                </a:lnTo>
                <a:lnTo>
                  <a:pt x="115287" y="56000"/>
                </a:lnTo>
                <a:lnTo>
                  <a:pt x="112749" y="48571"/>
                </a:lnTo>
                <a:lnTo>
                  <a:pt x="110211" y="41714"/>
                </a:lnTo>
                <a:lnTo>
                  <a:pt x="107311" y="34857"/>
                </a:lnTo>
                <a:lnTo>
                  <a:pt x="104410" y="28000"/>
                </a:lnTo>
                <a:lnTo>
                  <a:pt x="98972" y="16571"/>
                </a:lnTo>
                <a:lnTo>
                  <a:pt x="93897" y="8000"/>
                </a:lnTo>
                <a:lnTo>
                  <a:pt x="89184" y="0"/>
                </a:lnTo>
                <a:lnTo>
                  <a:pt x="89184" y="0"/>
                </a:lnTo>
                <a:lnTo>
                  <a:pt x="86646" y="6857"/>
                </a:lnTo>
                <a:lnTo>
                  <a:pt x="84471" y="13142"/>
                </a:lnTo>
                <a:lnTo>
                  <a:pt x="81570" y="19428"/>
                </a:lnTo>
                <a:lnTo>
                  <a:pt x="78670" y="25714"/>
                </a:lnTo>
                <a:lnTo>
                  <a:pt x="72507" y="37714"/>
                </a:lnTo>
                <a:lnTo>
                  <a:pt x="65619" y="48571"/>
                </a:lnTo>
                <a:lnTo>
                  <a:pt x="58368" y="58857"/>
                </a:lnTo>
                <a:lnTo>
                  <a:pt x="50755" y="68571"/>
                </a:lnTo>
                <a:lnTo>
                  <a:pt x="43504" y="77142"/>
                </a:lnTo>
                <a:lnTo>
                  <a:pt x="35891" y="85142"/>
                </a:lnTo>
                <a:lnTo>
                  <a:pt x="29003" y="92000"/>
                </a:lnTo>
                <a:lnTo>
                  <a:pt x="22114" y="98285"/>
                </a:lnTo>
                <a:lnTo>
                  <a:pt x="10876" y="108000"/>
                </a:lnTo>
                <a:lnTo>
                  <a:pt x="2900" y="113714"/>
                </a:lnTo>
                <a:lnTo>
                  <a:pt x="0" y="115428"/>
                </a:lnTo>
                <a:lnTo>
                  <a:pt x="0" y="115428"/>
                </a:lnTo>
                <a:lnTo>
                  <a:pt x="6163" y="117142"/>
                </a:lnTo>
                <a:lnTo>
                  <a:pt x="12326" y="118285"/>
                </a:lnTo>
                <a:lnTo>
                  <a:pt x="24290" y="119428"/>
                </a:lnTo>
                <a:lnTo>
                  <a:pt x="35891" y="120000"/>
                </a:lnTo>
                <a:lnTo>
                  <a:pt x="46767" y="118857"/>
                </a:lnTo>
                <a:lnTo>
                  <a:pt x="57280" y="117142"/>
                </a:lnTo>
                <a:lnTo>
                  <a:pt x="67069" y="114857"/>
                </a:lnTo>
                <a:lnTo>
                  <a:pt x="76495" y="111428"/>
                </a:lnTo>
                <a:lnTo>
                  <a:pt x="84833" y="108000"/>
                </a:lnTo>
                <a:lnTo>
                  <a:pt x="92809" y="104571"/>
                </a:lnTo>
                <a:lnTo>
                  <a:pt x="99697" y="100571"/>
                </a:lnTo>
                <a:lnTo>
                  <a:pt x="110574" y="93714"/>
                </a:lnTo>
                <a:lnTo>
                  <a:pt x="117462" y="88571"/>
                </a:lnTo>
                <a:lnTo>
                  <a:pt x="120000" y="86857"/>
                </a:lnTo>
                <a:lnTo>
                  <a:pt x="120000" y="86857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4504618" y="605079"/>
            <a:ext cx="119400" cy="117000"/>
          </a:xfrm>
          <a:custGeom>
            <a:pathLst>
              <a:path extrusionOk="0" h="120000" w="120000">
                <a:moveTo>
                  <a:pt x="49263" y="0"/>
                </a:moveTo>
                <a:lnTo>
                  <a:pt x="0" y="120000"/>
                </a:lnTo>
                <a:lnTo>
                  <a:pt x="120000" y="95483"/>
                </a:lnTo>
                <a:lnTo>
                  <a:pt x="49263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4042651" y="336962"/>
            <a:ext cx="421800" cy="243000"/>
          </a:xfrm>
          <a:custGeom>
            <a:pathLst>
              <a:path extrusionOk="0" h="120000" w="120000">
                <a:moveTo>
                  <a:pt x="120000" y="113782"/>
                </a:moveTo>
                <a:lnTo>
                  <a:pt x="120000" y="113782"/>
                </a:lnTo>
                <a:lnTo>
                  <a:pt x="108537" y="106943"/>
                </a:lnTo>
                <a:lnTo>
                  <a:pt x="97432" y="98860"/>
                </a:lnTo>
                <a:lnTo>
                  <a:pt x="87044" y="90777"/>
                </a:lnTo>
                <a:lnTo>
                  <a:pt x="77731" y="81450"/>
                </a:lnTo>
                <a:lnTo>
                  <a:pt x="69134" y="72124"/>
                </a:lnTo>
                <a:lnTo>
                  <a:pt x="61253" y="62797"/>
                </a:lnTo>
                <a:lnTo>
                  <a:pt x="54089" y="53471"/>
                </a:lnTo>
                <a:lnTo>
                  <a:pt x="48000" y="44145"/>
                </a:lnTo>
                <a:lnTo>
                  <a:pt x="42268" y="35440"/>
                </a:lnTo>
                <a:lnTo>
                  <a:pt x="37611" y="27357"/>
                </a:lnTo>
                <a:lnTo>
                  <a:pt x="30089" y="13056"/>
                </a:lnTo>
                <a:lnTo>
                  <a:pt x="25791" y="3730"/>
                </a:lnTo>
                <a:lnTo>
                  <a:pt x="24358" y="0"/>
                </a:lnTo>
                <a:lnTo>
                  <a:pt x="24358" y="0"/>
                </a:lnTo>
                <a:lnTo>
                  <a:pt x="20059" y="8082"/>
                </a:lnTo>
                <a:lnTo>
                  <a:pt x="16477" y="15544"/>
                </a:lnTo>
                <a:lnTo>
                  <a:pt x="13253" y="23626"/>
                </a:lnTo>
                <a:lnTo>
                  <a:pt x="10388" y="31709"/>
                </a:lnTo>
                <a:lnTo>
                  <a:pt x="7880" y="39792"/>
                </a:lnTo>
                <a:lnTo>
                  <a:pt x="6089" y="47875"/>
                </a:lnTo>
                <a:lnTo>
                  <a:pt x="4298" y="55958"/>
                </a:lnTo>
                <a:lnTo>
                  <a:pt x="2865" y="63419"/>
                </a:lnTo>
                <a:lnTo>
                  <a:pt x="1074" y="76476"/>
                </a:lnTo>
                <a:lnTo>
                  <a:pt x="358" y="87046"/>
                </a:lnTo>
                <a:lnTo>
                  <a:pt x="0" y="96373"/>
                </a:lnTo>
                <a:lnTo>
                  <a:pt x="0" y="96373"/>
                </a:lnTo>
                <a:lnTo>
                  <a:pt x="3940" y="100103"/>
                </a:lnTo>
                <a:lnTo>
                  <a:pt x="7880" y="103212"/>
                </a:lnTo>
                <a:lnTo>
                  <a:pt x="12537" y="106321"/>
                </a:lnTo>
                <a:lnTo>
                  <a:pt x="16835" y="108808"/>
                </a:lnTo>
                <a:lnTo>
                  <a:pt x="26149" y="113160"/>
                </a:lnTo>
                <a:lnTo>
                  <a:pt x="35820" y="116269"/>
                </a:lnTo>
                <a:lnTo>
                  <a:pt x="45850" y="118134"/>
                </a:lnTo>
                <a:lnTo>
                  <a:pt x="55880" y="119378"/>
                </a:lnTo>
                <a:lnTo>
                  <a:pt x="65910" y="120000"/>
                </a:lnTo>
                <a:lnTo>
                  <a:pt x="75223" y="120000"/>
                </a:lnTo>
                <a:lnTo>
                  <a:pt x="84537" y="119378"/>
                </a:lnTo>
                <a:lnTo>
                  <a:pt x="92776" y="118756"/>
                </a:lnTo>
                <a:lnTo>
                  <a:pt x="107104" y="116269"/>
                </a:lnTo>
                <a:lnTo>
                  <a:pt x="116776" y="114404"/>
                </a:lnTo>
                <a:lnTo>
                  <a:pt x="120000" y="113782"/>
                </a:lnTo>
                <a:lnTo>
                  <a:pt x="120000" y="113782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3969643" y="674311"/>
            <a:ext cx="1204800" cy="377700"/>
          </a:xfrm>
          <a:custGeom>
            <a:pathLst>
              <a:path extrusionOk="0" h="120000" w="120000">
                <a:moveTo>
                  <a:pt x="95673" y="31600"/>
                </a:moveTo>
                <a:lnTo>
                  <a:pt x="88526" y="64400"/>
                </a:lnTo>
                <a:lnTo>
                  <a:pt x="86144" y="39200"/>
                </a:lnTo>
                <a:lnTo>
                  <a:pt x="86144" y="39200"/>
                </a:lnTo>
                <a:lnTo>
                  <a:pt x="83009" y="41200"/>
                </a:lnTo>
                <a:lnTo>
                  <a:pt x="79874" y="43200"/>
                </a:lnTo>
                <a:lnTo>
                  <a:pt x="73730" y="45600"/>
                </a:lnTo>
                <a:lnTo>
                  <a:pt x="68087" y="73600"/>
                </a:lnTo>
                <a:lnTo>
                  <a:pt x="62946" y="48000"/>
                </a:lnTo>
                <a:lnTo>
                  <a:pt x="62946" y="48000"/>
                </a:lnTo>
                <a:lnTo>
                  <a:pt x="57680" y="48400"/>
                </a:lnTo>
                <a:lnTo>
                  <a:pt x="52539" y="48000"/>
                </a:lnTo>
                <a:lnTo>
                  <a:pt x="47648" y="46800"/>
                </a:lnTo>
                <a:lnTo>
                  <a:pt x="42884" y="45200"/>
                </a:lnTo>
                <a:lnTo>
                  <a:pt x="34858" y="73600"/>
                </a:lnTo>
                <a:lnTo>
                  <a:pt x="30219" y="39200"/>
                </a:lnTo>
                <a:lnTo>
                  <a:pt x="30219" y="39200"/>
                </a:lnTo>
                <a:lnTo>
                  <a:pt x="26833" y="36800"/>
                </a:lnTo>
                <a:lnTo>
                  <a:pt x="23573" y="34400"/>
                </a:lnTo>
                <a:lnTo>
                  <a:pt x="17680" y="29200"/>
                </a:lnTo>
                <a:lnTo>
                  <a:pt x="12539" y="24000"/>
                </a:lnTo>
                <a:lnTo>
                  <a:pt x="8150" y="19200"/>
                </a:lnTo>
                <a:lnTo>
                  <a:pt x="4764" y="14800"/>
                </a:lnTo>
                <a:lnTo>
                  <a:pt x="2131" y="11200"/>
                </a:lnTo>
                <a:lnTo>
                  <a:pt x="0" y="8000"/>
                </a:lnTo>
                <a:lnTo>
                  <a:pt x="0" y="8000"/>
                </a:lnTo>
                <a:lnTo>
                  <a:pt x="501" y="11600"/>
                </a:lnTo>
                <a:lnTo>
                  <a:pt x="1128" y="16000"/>
                </a:lnTo>
                <a:lnTo>
                  <a:pt x="1880" y="21600"/>
                </a:lnTo>
                <a:lnTo>
                  <a:pt x="3134" y="28400"/>
                </a:lnTo>
                <a:lnTo>
                  <a:pt x="4639" y="36000"/>
                </a:lnTo>
                <a:lnTo>
                  <a:pt x="6394" y="44400"/>
                </a:lnTo>
                <a:lnTo>
                  <a:pt x="8652" y="53200"/>
                </a:lnTo>
                <a:lnTo>
                  <a:pt x="11159" y="62400"/>
                </a:lnTo>
                <a:lnTo>
                  <a:pt x="12664" y="66800"/>
                </a:lnTo>
                <a:lnTo>
                  <a:pt x="14169" y="71600"/>
                </a:lnTo>
                <a:lnTo>
                  <a:pt x="15799" y="76000"/>
                </a:lnTo>
                <a:lnTo>
                  <a:pt x="17554" y="80400"/>
                </a:lnTo>
                <a:lnTo>
                  <a:pt x="19435" y="84800"/>
                </a:lnTo>
                <a:lnTo>
                  <a:pt x="21442" y="88800"/>
                </a:lnTo>
                <a:lnTo>
                  <a:pt x="23573" y="93200"/>
                </a:lnTo>
                <a:lnTo>
                  <a:pt x="25830" y="96800"/>
                </a:lnTo>
                <a:lnTo>
                  <a:pt x="28213" y="100400"/>
                </a:lnTo>
                <a:lnTo>
                  <a:pt x="30595" y="104000"/>
                </a:lnTo>
                <a:lnTo>
                  <a:pt x="33228" y="107200"/>
                </a:lnTo>
                <a:lnTo>
                  <a:pt x="35987" y="110000"/>
                </a:lnTo>
                <a:lnTo>
                  <a:pt x="38871" y="112800"/>
                </a:lnTo>
                <a:lnTo>
                  <a:pt x="41880" y="114800"/>
                </a:lnTo>
                <a:lnTo>
                  <a:pt x="41880" y="114800"/>
                </a:lnTo>
                <a:lnTo>
                  <a:pt x="44137" y="101200"/>
                </a:lnTo>
                <a:lnTo>
                  <a:pt x="46394" y="88000"/>
                </a:lnTo>
                <a:lnTo>
                  <a:pt x="48275" y="78000"/>
                </a:lnTo>
                <a:lnTo>
                  <a:pt x="48902" y="74800"/>
                </a:lnTo>
                <a:lnTo>
                  <a:pt x="49278" y="73200"/>
                </a:lnTo>
                <a:lnTo>
                  <a:pt x="49278" y="73200"/>
                </a:lnTo>
                <a:lnTo>
                  <a:pt x="51410" y="89600"/>
                </a:lnTo>
                <a:lnTo>
                  <a:pt x="53416" y="104800"/>
                </a:lnTo>
                <a:lnTo>
                  <a:pt x="55297" y="120000"/>
                </a:lnTo>
                <a:lnTo>
                  <a:pt x="55297" y="120000"/>
                </a:lnTo>
                <a:lnTo>
                  <a:pt x="58432" y="120000"/>
                </a:lnTo>
                <a:lnTo>
                  <a:pt x="58432" y="120000"/>
                </a:lnTo>
                <a:lnTo>
                  <a:pt x="60940" y="120000"/>
                </a:lnTo>
                <a:lnTo>
                  <a:pt x="63448" y="119600"/>
                </a:lnTo>
                <a:lnTo>
                  <a:pt x="65956" y="119200"/>
                </a:lnTo>
                <a:lnTo>
                  <a:pt x="68338" y="118400"/>
                </a:lnTo>
                <a:lnTo>
                  <a:pt x="72852" y="116000"/>
                </a:lnTo>
                <a:lnTo>
                  <a:pt x="77241" y="112800"/>
                </a:lnTo>
                <a:lnTo>
                  <a:pt x="77241" y="112800"/>
                </a:lnTo>
                <a:lnTo>
                  <a:pt x="78119" y="85200"/>
                </a:lnTo>
                <a:lnTo>
                  <a:pt x="78620" y="69600"/>
                </a:lnTo>
                <a:lnTo>
                  <a:pt x="88777" y="100000"/>
                </a:lnTo>
                <a:lnTo>
                  <a:pt x="88777" y="100000"/>
                </a:lnTo>
                <a:lnTo>
                  <a:pt x="90909" y="96400"/>
                </a:lnTo>
                <a:lnTo>
                  <a:pt x="92915" y="93200"/>
                </a:lnTo>
                <a:lnTo>
                  <a:pt x="94796" y="89600"/>
                </a:lnTo>
                <a:lnTo>
                  <a:pt x="96677" y="85600"/>
                </a:lnTo>
                <a:lnTo>
                  <a:pt x="100188" y="78000"/>
                </a:lnTo>
                <a:lnTo>
                  <a:pt x="103322" y="69600"/>
                </a:lnTo>
                <a:lnTo>
                  <a:pt x="106206" y="61600"/>
                </a:lnTo>
                <a:lnTo>
                  <a:pt x="108714" y="53200"/>
                </a:lnTo>
                <a:lnTo>
                  <a:pt x="110971" y="45200"/>
                </a:lnTo>
                <a:lnTo>
                  <a:pt x="112978" y="37200"/>
                </a:lnTo>
                <a:lnTo>
                  <a:pt x="114733" y="29600"/>
                </a:lnTo>
                <a:lnTo>
                  <a:pt x="116112" y="22800"/>
                </a:lnTo>
                <a:lnTo>
                  <a:pt x="117366" y="16400"/>
                </a:lnTo>
                <a:lnTo>
                  <a:pt x="118369" y="10800"/>
                </a:lnTo>
                <a:lnTo>
                  <a:pt x="119623" y="2800"/>
                </a:lnTo>
                <a:lnTo>
                  <a:pt x="120000" y="0"/>
                </a:lnTo>
                <a:lnTo>
                  <a:pt x="120000" y="0"/>
                </a:lnTo>
                <a:lnTo>
                  <a:pt x="116865" y="5200"/>
                </a:lnTo>
                <a:lnTo>
                  <a:pt x="113855" y="10000"/>
                </a:lnTo>
                <a:lnTo>
                  <a:pt x="110846" y="14400"/>
                </a:lnTo>
                <a:lnTo>
                  <a:pt x="107711" y="18400"/>
                </a:lnTo>
                <a:lnTo>
                  <a:pt x="104702" y="22000"/>
                </a:lnTo>
                <a:lnTo>
                  <a:pt x="101692" y="25600"/>
                </a:lnTo>
                <a:lnTo>
                  <a:pt x="98683" y="28800"/>
                </a:lnTo>
                <a:lnTo>
                  <a:pt x="95673" y="31600"/>
                </a:lnTo>
                <a:lnTo>
                  <a:pt x="95673" y="3160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1853550" y="4807900"/>
            <a:ext cx="54369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www.ControlAltAchieve.com</a:t>
            </a: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@ericcurts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amo by perpaola" id="462" name="Shape 462"/>
          <p:cNvPicPr preferRelativeResize="0"/>
          <p:nvPr/>
        </p:nvPicPr>
        <p:blipFill rotWithShape="1">
          <a:blip r:embed="rId3">
            <a:alphaModFix/>
          </a:blip>
          <a:srcRect b="0" l="29208" r="0" t="61579"/>
          <a:stretch/>
        </p:blipFill>
        <p:spPr>
          <a:xfrm flipH="1" rot="3165006">
            <a:off x="5953401" y="1687487"/>
            <a:ext cx="1702724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mo by perpaola" id="463" name="Shape 463"/>
          <p:cNvPicPr preferRelativeResize="0"/>
          <p:nvPr/>
        </p:nvPicPr>
        <p:blipFill rotWithShape="1">
          <a:blip r:embed="rId3">
            <a:alphaModFix/>
          </a:blip>
          <a:srcRect b="0" l="29208" r="0" t="61579"/>
          <a:stretch/>
        </p:blipFill>
        <p:spPr>
          <a:xfrm rot="-3346680">
            <a:off x="7332700" y="1666661"/>
            <a:ext cx="1702726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arfed Snowman by AnxiousNut" id="464" name="Shape 464"/>
          <p:cNvPicPr preferRelativeResize="0"/>
          <p:nvPr/>
        </p:nvPicPr>
        <p:blipFill rotWithShape="1">
          <a:blip r:embed="rId4">
            <a:alphaModFix/>
          </a:blip>
          <a:srcRect b="55494" l="63922" r="0" t="22527"/>
          <a:stretch/>
        </p:blipFill>
        <p:spPr>
          <a:xfrm flipH="1" rot="1538808">
            <a:off x="5887063" y="349838"/>
            <a:ext cx="1653323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arfed Snowman by AnxiousNut" id="465" name="Shape 465"/>
          <p:cNvPicPr preferRelativeResize="0"/>
          <p:nvPr/>
        </p:nvPicPr>
        <p:blipFill rotWithShape="1">
          <a:blip r:embed="rId4">
            <a:alphaModFix/>
          </a:blip>
          <a:srcRect b="55494" l="63922" r="0" t="22527"/>
          <a:stretch/>
        </p:blipFill>
        <p:spPr>
          <a:xfrm rot="-1259058">
            <a:off x="7387138" y="349837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ght Arm by rduris" id="466" name="Shape 4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">
            <a:off x="3533888" y="908700"/>
            <a:ext cx="1129000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ght Arm by rduris" id="467" name="Shape 4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230732">
            <a:off x="4833213" y="872475"/>
            <a:ext cx="1128999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ed Wooden Stick by qubodup" id="468" name="Shape 4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619397">
            <a:off x="7378637" y="2742737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ored Wooden Stick by qubodup" id="469" name="Shape 4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3279230">
            <a:off x="5836826" y="2742738"/>
            <a:ext cx="1935876" cy="214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sted Branch 4 by Steren" id="470" name="Shape 4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2310943">
            <a:off x="142876" y="573225"/>
            <a:ext cx="1780449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sted Branch 4 by Steren" id="471" name="Shape 4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499793">
            <a:off x="1753238" y="573225"/>
            <a:ext cx="1780449" cy="445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oms And Rakes by Viscious-Speed" id="472" name="Shape 472"/>
          <p:cNvPicPr preferRelativeResize="0"/>
          <p:nvPr/>
        </p:nvPicPr>
        <p:blipFill rotWithShape="1">
          <a:blip r:embed="rId8">
            <a:alphaModFix/>
          </a:blip>
          <a:srcRect b="0" l="0" r="77127" t="0"/>
          <a:stretch/>
        </p:blipFill>
        <p:spPr>
          <a:xfrm flipH="1" rot="-8746591">
            <a:off x="2398854" y="2036625"/>
            <a:ext cx="573900" cy="195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oms And Rakes by Viscious-Speed" id="473" name="Shape 473"/>
          <p:cNvPicPr preferRelativeResize="0"/>
          <p:nvPr/>
        </p:nvPicPr>
        <p:blipFill rotWithShape="1">
          <a:blip r:embed="rId8">
            <a:alphaModFix/>
          </a:blip>
          <a:srcRect b="0" l="0" r="77127" t="0"/>
          <a:stretch/>
        </p:blipFill>
        <p:spPr>
          <a:xfrm rot="8746591">
            <a:off x="778791" y="2150100"/>
            <a:ext cx="573900" cy="19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128987">
            <a:off x="1671025" y="3554697"/>
            <a:ext cx="1492800" cy="125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 rot="1128987">
            <a:off x="308000" y="3365447"/>
            <a:ext cx="1492800" cy="125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56290">
            <a:off x="2147750" y="972925"/>
            <a:ext cx="1076100" cy="18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-956290">
            <a:off x="430575" y="972925"/>
            <a:ext cx="1076100" cy="18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63497">
            <a:off x="3328385" y="2263141"/>
            <a:ext cx="1568979" cy="185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905649">
            <a:off x="4610518" y="2278292"/>
            <a:ext cx="1638039" cy="186574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/>
          <p:nvPr>
            <p:ph idx="4294967295" type="title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Arms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63226" y="3812123"/>
            <a:ext cx="2032450" cy="13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656801" y="3812123"/>
            <a:ext cx="2032450" cy="13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5400000">
            <a:off x="4306738" y="2272388"/>
            <a:ext cx="725600" cy="10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 rot="5400000">
            <a:off x="4451850" y="2959638"/>
            <a:ext cx="725600" cy="10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/>
          <p:nvPr>
            <p:ph idx="4294967295" type="title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Feet</a:t>
            </a:r>
          </a:p>
        </p:txBody>
      </p:sp>
      <p:pic>
        <p:nvPicPr>
          <p:cNvPr descr="simple brown boot by pawnk" id="490" name="Shape 4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400" y="3110803"/>
            <a:ext cx="1026900" cy="8071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mple brown boot by pawnk"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401502" y="3175077"/>
            <a:ext cx="1026904" cy="807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boot by badaman" id="492" name="Shape 4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888" y="2037517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boot by badaman" id="493" name="Shape 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4522" y="20602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wn boot by Kib" id="494" name="Shape 4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5450" y="1150968"/>
            <a:ext cx="1026899" cy="874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wn boot by Kib" id="495" name="Shape 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36843" y="1162868"/>
            <a:ext cx="1026899" cy="8746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ball Shoes by casino" id="496" name="Shape 496"/>
          <p:cNvPicPr preferRelativeResize="0"/>
          <p:nvPr/>
        </p:nvPicPr>
        <p:blipFill rotWithShape="1">
          <a:blip r:embed="rId6">
            <a:alphaModFix/>
          </a:blip>
          <a:srcRect b="0" l="0" r="3772" t="45145"/>
          <a:stretch/>
        </p:blipFill>
        <p:spPr>
          <a:xfrm>
            <a:off x="7616800" y="301037"/>
            <a:ext cx="1248651" cy="645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ball Shoes by casino" id="497" name="Shape 497"/>
          <p:cNvPicPr preferRelativeResize="0"/>
          <p:nvPr/>
        </p:nvPicPr>
        <p:blipFill rotWithShape="1">
          <a:blip r:embed="rId6">
            <a:alphaModFix/>
          </a:blip>
          <a:srcRect b="0" l="0" r="3772" t="45145"/>
          <a:stretch/>
        </p:blipFill>
        <p:spPr>
          <a:xfrm flipH="1">
            <a:off x="6177729" y="301023"/>
            <a:ext cx="1248651" cy="646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ster Shoes by Merlin2525" id="498" name="Shape 498"/>
          <p:cNvPicPr preferRelativeResize="0"/>
          <p:nvPr/>
        </p:nvPicPr>
        <p:blipFill rotWithShape="1">
          <a:blip r:embed="rId7">
            <a:alphaModFix/>
          </a:blip>
          <a:srcRect b="0" l="0" r="52104" t="0"/>
          <a:stretch/>
        </p:blipFill>
        <p:spPr>
          <a:xfrm>
            <a:off x="599900" y="1035105"/>
            <a:ext cx="1164826" cy="866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ster Shoes by Merlin2525" id="499" name="Shape 499"/>
          <p:cNvPicPr preferRelativeResize="0"/>
          <p:nvPr/>
        </p:nvPicPr>
        <p:blipFill rotWithShape="1">
          <a:blip r:embed="rId7">
            <a:alphaModFix/>
          </a:blip>
          <a:srcRect b="0" l="0" r="52104" t="0"/>
          <a:stretch/>
        </p:blipFill>
        <p:spPr>
          <a:xfrm flipH="1">
            <a:off x="1764737" y="1035090"/>
            <a:ext cx="1164826" cy="866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Shoe by Jarno" id="500" name="Shape 5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5775" y="1225422"/>
            <a:ext cx="1248650" cy="597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Shoe by Jarno" id="501" name="Shape 5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167491" y="1225422"/>
            <a:ext cx="1248650" cy="597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 by spacefem" id="502" name="Shape 5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4200" y="206322"/>
            <a:ext cx="1199225" cy="702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 by spacefem" id="503" name="Shape 5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44328" y="206325"/>
            <a:ext cx="1199220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eakers by crisg" id="504" name="Shape 504"/>
          <p:cNvPicPr preferRelativeResize="0"/>
          <p:nvPr/>
        </p:nvPicPr>
        <p:blipFill rotWithShape="1">
          <a:blip r:embed="rId10">
            <a:alphaModFix/>
          </a:blip>
          <a:srcRect b="0" l="0" r="0" t="58528"/>
          <a:stretch/>
        </p:blipFill>
        <p:spPr>
          <a:xfrm>
            <a:off x="7599100" y="2186804"/>
            <a:ext cx="1248650" cy="430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eakers by crisg" id="505" name="Shape 505"/>
          <p:cNvPicPr preferRelativeResize="0"/>
          <p:nvPr/>
        </p:nvPicPr>
        <p:blipFill rotWithShape="1">
          <a:blip r:embed="rId10">
            <a:alphaModFix/>
          </a:blip>
          <a:srcRect b="0" l="0" r="0" t="58528"/>
          <a:stretch/>
        </p:blipFill>
        <p:spPr>
          <a:xfrm flipH="1">
            <a:off x="6243042" y="2186804"/>
            <a:ext cx="1248650" cy="430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shoe by papapishu" id="506" name="Shape 50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7000" y="2246202"/>
            <a:ext cx="1026900" cy="67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shoe by papapishu" id="507" name="Shape 5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4569149" y="2230089"/>
            <a:ext cx="1026900" cy="676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dasse by chatard" id="508" name="Shape 5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375615">
            <a:off x="6415133" y="2713510"/>
            <a:ext cx="1217886" cy="1018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dasse by chatard" id="509" name="Shape 5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 rot="-1375608">
            <a:off x="7622599" y="2733652"/>
            <a:ext cx="1184775" cy="990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deview Sneaker by gingercoons" id="510" name="Shape 5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5699" y="2995893"/>
            <a:ext cx="1199225" cy="862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deview Sneaker by gingercoons" id="511" name="Shape 5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446567" y="2995893"/>
            <a:ext cx="1199225" cy="862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, Foot, Leather, Brown, Feet, Walk, Fashion" id="512" name="Shape 5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69250" y="4215800"/>
            <a:ext cx="1248653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oe, Foot, Leather, Brown, Feet, Walk, Fashion" id="513" name="Shape 5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3222787" y="4170425"/>
            <a:ext cx="1248653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5600" y="3840372"/>
            <a:ext cx="2154625" cy="6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6575" y="4047200"/>
            <a:ext cx="2360400" cy="7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t 23" id="520" name="Shape 5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102" y="148602"/>
            <a:ext cx="1694650" cy="131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 hat rmx by bocian" id="521" name="Shape 521"/>
          <p:cNvPicPr preferRelativeResize="0"/>
          <p:nvPr/>
        </p:nvPicPr>
        <p:blipFill rotWithShape="1">
          <a:blip r:embed="rId4">
            <a:alphaModFix/>
          </a:blip>
          <a:srcRect b="19588" l="0" r="0" t="20617"/>
          <a:stretch/>
        </p:blipFill>
        <p:spPr>
          <a:xfrm>
            <a:off x="2908977" y="2465375"/>
            <a:ext cx="2418925" cy="1446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wn by ginkgo" id="522" name="Shape 5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9967" y="193975"/>
            <a:ext cx="1777399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peller hat by nicubunu" id="523" name="Shape 5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50" y="2819025"/>
            <a:ext cx="1757026" cy="133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 Party Hat by qubodup" id="524" name="Shape 5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0745" y="794075"/>
            <a:ext cx="1037550" cy="1932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z by nicubunu" id="525" name="Shape 525"/>
          <p:cNvPicPr preferRelativeResize="0"/>
          <p:nvPr/>
        </p:nvPicPr>
        <p:blipFill rotWithShape="1">
          <a:blip r:embed="rId8">
            <a:alphaModFix/>
          </a:blip>
          <a:srcRect b="17991" l="0" r="0" t="23763"/>
          <a:stretch/>
        </p:blipFill>
        <p:spPr>
          <a:xfrm>
            <a:off x="1066100" y="1486675"/>
            <a:ext cx="2248125" cy="1309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ns by rduris" id="526" name="Shape 5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89096">
            <a:off x="1658969" y="3091374"/>
            <a:ext cx="1888891" cy="1814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mbrero by crisg" id="527" name="Shape 5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59308">
            <a:off x="3908359" y="3198351"/>
            <a:ext cx="2473302" cy="1975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ter hat by rizal jaremy" id="528" name="Shape 5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19856" y="1237237"/>
            <a:ext cx="1998950" cy="148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grim hat by laobc" id="529" name="Shape 5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82837" y="908688"/>
            <a:ext cx="2045074" cy="150865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>
            <p:ph idx="4294967295" type="title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Hats #1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0800" y="2869836"/>
            <a:ext cx="2419176" cy="123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tch hat by Lixaxy" id="536" name="Shape 536"/>
          <p:cNvPicPr preferRelativeResize="0"/>
          <p:nvPr/>
        </p:nvPicPr>
        <p:blipFill rotWithShape="1">
          <a:blip r:embed="rId3">
            <a:alphaModFix/>
          </a:blip>
          <a:srcRect b="0" l="0" r="0" t="3688"/>
          <a:stretch/>
        </p:blipFill>
        <p:spPr>
          <a:xfrm>
            <a:off x="128857" y="1356737"/>
            <a:ext cx="2400892" cy="2095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seball Cap - Front view by Moini" id="537" name="Shape 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9357">
            <a:off x="2786225" y="1060775"/>
            <a:ext cx="2795874" cy="116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ice Cap by SOlvera" id="538" name="Shape 5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9170" y="2219004"/>
            <a:ext cx="1964151" cy="1217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wboy hat by nicubunu" id="539" name="Shape 539"/>
          <p:cNvPicPr preferRelativeResize="0"/>
          <p:nvPr/>
        </p:nvPicPr>
        <p:blipFill rotWithShape="1">
          <a:blip r:embed="rId6">
            <a:alphaModFix/>
          </a:blip>
          <a:srcRect b="28572" l="0" r="0" t="30767"/>
          <a:stretch/>
        </p:blipFill>
        <p:spPr>
          <a:xfrm>
            <a:off x="128862" y="3492675"/>
            <a:ext cx="2822400" cy="1147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01 by SOlvera" id="540" name="Shape 5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788" y="102375"/>
            <a:ext cx="1835101" cy="125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rd Hat by secretlondon" id="541" name="Shape 5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9175" y="3600528"/>
            <a:ext cx="1781374" cy="1370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bcap  by frankes" id="542" name="Shape 5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608791">
            <a:off x="5209575" y="1577492"/>
            <a:ext cx="1717852" cy="18131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ster's Hat Icon by uroesch" id="543" name="Shape 5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8078" y="3454978"/>
            <a:ext cx="2400100" cy="1515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t trilby by asrafil" id="544" name="Shape 5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68550" y="1440350"/>
            <a:ext cx="1785875" cy="1557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nta Hat by TheresaKnott" id="545" name="Shape 5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17955">
            <a:off x="5774788" y="111237"/>
            <a:ext cx="2007300" cy="139501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>
            <p:ph idx="4294967295" type="title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Hats #2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914700" y="847500"/>
            <a:ext cx="7314600" cy="3448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Directions…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Copy and paste items from the following slides onto your pumpkin.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If you need different pictures, you can search for more by clicking “Insert” then “Image” then “Search”.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When done building, write about your Jack-O-Lantern in the textbox. You can describe it, tell a story, or explain who it is.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When all done you can download a picture of your Jack-O-Lantern and writing by clicking “File” then “Download as” then “PNG image”.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For more directions, go to </a:t>
            </a:r>
            <a:r>
              <a:rPr lang="en" sz="1600">
                <a:solidFill>
                  <a:srgbClr val="FF6D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www.ControlAltAchieve.com/jackolantern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2283750" y="4742600"/>
            <a:ext cx="45765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Template backgrounds from </a:t>
            </a:r>
            <a:r>
              <a:rPr lang="en">
                <a:solidFill>
                  <a:srgbClr val="FFFFFF"/>
                </a:solidFill>
                <a:hlinkClick r:id="rId4"/>
              </a:rPr>
              <a:t>www.slidescarnival.com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457500" y="847500"/>
            <a:ext cx="3630300" cy="3220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Optional</a:t>
            </a:r>
            <a:r>
              <a:rPr b="1" lang="en" sz="3600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…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You can also use the "Shape" tool to add other shapes.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"Insert" then "Shape" then choose the shape you want.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Drag to create the shape.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Rotate and resize as needed.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Color with "Fill color" tool.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975" y="847500"/>
            <a:ext cx="4294200" cy="32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457500" y="847500"/>
            <a:ext cx="3630300" cy="3220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Optional…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You can also use the "Polyline" tool to make custom shapes.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"Insert" then "Line" then "Polyline".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endpoints to create the shape.</a:t>
            </a:r>
          </a:p>
          <a:p>
            <a:pPr indent="-330200" lvl="0" marL="457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Color with "Fill color" tool.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353" y="847425"/>
            <a:ext cx="4294200" cy="32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5094600" y="304925"/>
            <a:ext cx="3824100" cy="40443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Write about your Jack-O-Lantern…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Pumpkin - base by nicubunu"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562" y="1237813"/>
            <a:ext cx="2756076" cy="29067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  <p:pic>
        <p:nvPicPr>
          <p:cNvPr id="330" name="Shape 3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6175" y="1947775"/>
            <a:ext cx="2329600" cy="10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3520" y="3136988"/>
            <a:ext cx="1230131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63497">
            <a:off x="150035" y="2791291"/>
            <a:ext cx="1568979" cy="185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05649">
            <a:off x="3752993" y="2806442"/>
            <a:ext cx="1638039" cy="186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4294967295" type="title"/>
          </p:nvPr>
        </p:nvSpPr>
        <p:spPr>
          <a:xfrm>
            <a:off x="3542700" y="-12375"/>
            <a:ext cx="20586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 #1</a:t>
            </a: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866" y="824088"/>
            <a:ext cx="1581150" cy="36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5" y="1266462"/>
            <a:ext cx="1462100" cy="47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88" y="2583387"/>
            <a:ext cx="1342550" cy="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6054" y="1063150"/>
            <a:ext cx="1709852" cy="5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689" y="1986950"/>
            <a:ext cx="1279725" cy="4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9579" y="1816798"/>
            <a:ext cx="1609725" cy="50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6104" y="2562700"/>
            <a:ext cx="1536675" cy="3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18780" y="1635124"/>
            <a:ext cx="1544400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3105" y="2231699"/>
            <a:ext cx="1795750" cy="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39337" y="1751574"/>
            <a:ext cx="950350" cy="8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49405" y="3555474"/>
            <a:ext cx="1883150" cy="4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33054" y="97625"/>
            <a:ext cx="1822775" cy="5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32153" y="1321950"/>
            <a:ext cx="1624575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8250" y="2850313"/>
            <a:ext cx="2329600" cy="10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94605" y="3944625"/>
            <a:ext cx="1592749" cy="4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74743" y="4556375"/>
            <a:ext cx="1832475" cy="4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84812" y="319601"/>
            <a:ext cx="1743625" cy="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58738" y="801744"/>
            <a:ext cx="1995775" cy="4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824875" y="1243200"/>
            <a:ext cx="1663500" cy="6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42712" y="1977250"/>
            <a:ext cx="1827825" cy="3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600669">
            <a:off x="5784163" y="2431562"/>
            <a:ext cx="1744925" cy="6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09188" y="3345378"/>
            <a:ext cx="1894875" cy="21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403645">
            <a:off x="5950423" y="3862404"/>
            <a:ext cx="1412405" cy="78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812530" y="2758863"/>
            <a:ext cx="1356900" cy="6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50700" y="3691575"/>
            <a:ext cx="2905125" cy="1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1225" y="801754"/>
            <a:ext cx="1373500" cy="31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idx="4294967295" type="title"/>
          </p:nvPr>
        </p:nvSpPr>
        <p:spPr>
          <a:xfrm>
            <a:off x="3520950" y="-12375"/>
            <a:ext cx="21021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 #</a:t>
            </a:r>
            <a:r>
              <a:rPr b="1" lang="en" sz="4800"/>
              <a:t>2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4734">
            <a:off x="979351" y="158477"/>
            <a:ext cx="1492198" cy="66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850" y="896325"/>
            <a:ext cx="1313200" cy="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175" y="1636828"/>
            <a:ext cx="1258550" cy="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6175" y="2336455"/>
            <a:ext cx="1258550" cy="60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326" y="2574400"/>
            <a:ext cx="1214525" cy="8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8187" y="3903593"/>
            <a:ext cx="1214525" cy="4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8850" y="3015672"/>
            <a:ext cx="1313200" cy="57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7989" y="933400"/>
            <a:ext cx="1313200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75314" y="1645905"/>
            <a:ext cx="1258550" cy="87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97326" y="3472425"/>
            <a:ext cx="1214525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27397" y="972530"/>
            <a:ext cx="1313200" cy="72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27397" y="1789625"/>
            <a:ext cx="1313200" cy="62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27397" y="2502897"/>
            <a:ext cx="1258550" cy="60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7397" y="3196097"/>
            <a:ext cx="1258550" cy="6029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toon Eyes by Prawny" id="384" name="Shape 38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97326" y="4342205"/>
            <a:ext cx="1214525" cy="58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44475" y="190575"/>
            <a:ext cx="1214525" cy="83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82125" y="1144432"/>
            <a:ext cx="1214525" cy="101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20979" y="2283328"/>
            <a:ext cx="1214525" cy="576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rd And Sunglasses Silhouette by GDJ" id="388" name="Shape 388"/>
          <p:cNvPicPr preferRelativeResize="0"/>
          <p:nvPr/>
        </p:nvPicPr>
        <p:blipFill rotWithShape="1">
          <a:blip r:embed="rId21">
            <a:alphaModFix/>
          </a:blip>
          <a:srcRect b="72802" l="0" r="0" t="0"/>
          <a:stretch/>
        </p:blipFill>
        <p:spPr>
          <a:xfrm>
            <a:off x="5844475" y="2980525"/>
            <a:ext cx="1695835" cy="498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 Glasses 2 by ghosthand" id="389" name="Shape 38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844475" y="3553289"/>
            <a:ext cx="1590675" cy="110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Glasses by marricklip14" id="390" name="Shape 390"/>
          <p:cNvPicPr preferRelativeResize="0"/>
          <p:nvPr/>
        </p:nvPicPr>
        <p:blipFill rotWithShape="1">
          <a:blip r:embed="rId23">
            <a:alphaModFix/>
          </a:blip>
          <a:srcRect b="39287" l="9583" r="16066" t="37773"/>
          <a:stretch/>
        </p:blipFill>
        <p:spPr>
          <a:xfrm>
            <a:off x="7495651" y="1297939"/>
            <a:ext cx="1476190" cy="4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327397" y="3989905"/>
            <a:ext cx="1062786" cy="4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327397" y="4671279"/>
            <a:ext cx="1214525" cy="2553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r eyes by gramic" id="393" name="Shape 39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7495649" y="1943225"/>
            <a:ext cx="1513776" cy="529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idx="4294967295" type="title"/>
          </p:nvPr>
        </p:nvSpPr>
        <p:spPr>
          <a:xfrm>
            <a:off x="3102600" y="0"/>
            <a:ext cx="29388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Mouth</a:t>
            </a:r>
            <a:r>
              <a:rPr b="1" lang="en" sz="48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s #1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048" y="86051"/>
            <a:ext cx="1657930" cy="5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474" y="632810"/>
            <a:ext cx="1659078" cy="3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550" y="1470025"/>
            <a:ext cx="1071275" cy="6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125" y="1053086"/>
            <a:ext cx="1462100" cy="50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475" y="2076674"/>
            <a:ext cx="1659075" cy="7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5713" y="2769536"/>
            <a:ext cx="1910600" cy="6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06582" y="766763"/>
            <a:ext cx="1845325" cy="6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9819" y="1306038"/>
            <a:ext cx="1778851" cy="8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85982" y="2203913"/>
            <a:ext cx="1886525" cy="5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03832" y="3274663"/>
            <a:ext cx="1850825" cy="9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09857" y="4250925"/>
            <a:ext cx="1838775" cy="7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7300" y="3405972"/>
            <a:ext cx="2027425" cy="6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40425" y="4045509"/>
            <a:ext cx="1741175" cy="5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54675" y="86058"/>
            <a:ext cx="1370550" cy="5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97001" y="1557525"/>
            <a:ext cx="1885449" cy="8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17925" y="806250"/>
            <a:ext cx="2043600" cy="8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12163" y="2471242"/>
            <a:ext cx="1655125" cy="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067300" y="3234617"/>
            <a:ext cx="1544850" cy="8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 rot="10800000">
            <a:off x="7027545" y="1367655"/>
            <a:ext cx="1544850" cy="8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12175" y="4045498"/>
            <a:ext cx="1729624" cy="1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75774" y="632801"/>
            <a:ext cx="1607200" cy="6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304725" y="2769525"/>
            <a:ext cx="1043275" cy="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861537" y="2338200"/>
            <a:ext cx="1718425" cy="7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861513" y="3047325"/>
            <a:ext cx="1663450" cy="2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024788" y="4037483"/>
            <a:ext cx="1033150" cy="5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908387" y="3348024"/>
            <a:ext cx="1741975" cy="6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4294967295" type="title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Mouth</a:t>
            </a:r>
            <a:r>
              <a:rPr b="1" lang="en" sz="4800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s </a:t>
            </a:r>
            <a:r>
              <a:rPr b="1" lang="en" sz="4800"/>
              <a:t>#2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1220">
            <a:off x="1942139" y="2870539"/>
            <a:ext cx="1387748" cy="935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th with teeth by nicubunu" id="431" name="Shape 431"/>
          <p:cNvPicPr preferRelativeResize="0"/>
          <p:nvPr/>
        </p:nvPicPr>
        <p:blipFill rotWithShape="1">
          <a:blip r:embed="rId4">
            <a:alphaModFix/>
          </a:blip>
          <a:srcRect b="9523" l="0" r="0" t="37301"/>
          <a:stretch/>
        </p:blipFill>
        <p:spPr>
          <a:xfrm>
            <a:off x="1831138" y="3974055"/>
            <a:ext cx="1609725" cy="85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501" y="1768830"/>
            <a:ext cx="1262600" cy="76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611" y="901937"/>
            <a:ext cx="1456375" cy="6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6226" y="908700"/>
            <a:ext cx="1044725" cy="8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3425" y="1858725"/>
            <a:ext cx="1258525" cy="76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28549" y="2634625"/>
            <a:ext cx="1380075" cy="6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88150" y="3435705"/>
            <a:ext cx="1058226" cy="7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3749" y="4427192"/>
            <a:ext cx="1182278" cy="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824" y="1808749"/>
            <a:ext cx="1401350" cy="6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8925" y="2785575"/>
            <a:ext cx="1214551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3175" y="4025968"/>
            <a:ext cx="1214804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99203" y="991384"/>
            <a:ext cx="1258525" cy="52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72102" y="1745849"/>
            <a:ext cx="1177800" cy="8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05719" y="2844059"/>
            <a:ext cx="1258525" cy="421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th with tongue by nicubunu" id="445" name="Shape 445"/>
          <p:cNvPicPr preferRelativeResize="0"/>
          <p:nvPr/>
        </p:nvPicPr>
        <p:blipFill rotWithShape="1">
          <a:blip r:embed="rId18">
            <a:alphaModFix/>
          </a:blip>
          <a:srcRect b="8396" l="0" r="0" t="30538"/>
          <a:stretch/>
        </p:blipFill>
        <p:spPr>
          <a:xfrm>
            <a:off x="6439899" y="206174"/>
            <a:ext cx="1456375" cy="889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miling Mouth by Pippi2011" id="446" name="Shape 4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50476" y="3599926"/>
            <a:ext cx="1369025" cy="4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637750" y="1184726"/>
            <a:ext cx="1258525" cy="4119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mouth by nicubunu" id="448" name="Shape 448"/>
          <p:cNvPicPr preferRelativeResize="0"/>
          <p:nvPr/>
        </p:nvPicPr>
        <p:blipFill rotWithShape="1">
          <a:blip r:embed="rId21">
            <a:alphaModFix/>
          </a:blip>
          <a:srcRect b="0" l="9715" r="6749" t="0"/>
          <a:stretch/>
        </p:blipFill>
        <p:spPr>
          <a:xfrm>
            <a:off x="8098850" y="879737"/>
            <a:ext cx="853699" cy="10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342962" y="2037155"/>
            <a:ext cx="651850" cy="8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 rot="10800000">
            <a:off x="6610050" y="1997025"/>
            <a:ext cx="1313925" cy="3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55507" y="3450388"/>
            <a:ext cx="1230131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55488" y="1180607"/>
            <a:ext cx="1263233" cy="51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iling Mouth 1 by TikiGiki" id="453" name="Shape 45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45266" y="234125"/>
            <a:ext cx="1165326" cy="8334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d mouth by nicubunu" id="454" name="Shape 454"/>
          <p:cNvPicPr preferRelativeResize="0"/>
          <p:nvPr/>
        </p:nvPicPr>
        <p:blipFill rotWithShape="1">
          <a:blip r:embed="rId27">
            <a:alphaModFix/>
          </a:blip>
          <a:srcRect b="14050" l="0" r="0" t="25621"/>
          <a:stretch/>
        </p:blipFill>
        <p:spPr>
          <a:xfrm>
            <a:off x="5105725" y="4218268"/>
            <a:ext cx="1323801" cy="798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stache by quirkymaui" id="455" name="Shape 45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521488" y="2704461"/>
            <a:ext cx="1664201" cy="38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stache Optimized by GDJ" id="456" name="Shape 45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527200" y="3418538"/>
            <a:ext cx="1609726" cy="31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ustache by ruthirsty" id="457" name="Shape 457"/>
          <p:cNvPicPr preferRelativeResize="0"/>
          <p:nvPr/>
        </p:nvPicPr>
        <p:blipFill rotWithShape="1">
          <a:blip r:embed="rId30">
            <a:alphaModFix/>
          </a:blip>
          <a:srcRect b="0" l="0" r="0" t="50828"/>
          <a:stretch/>
        </p:blipFill>
        <p:spPr>
          <a:xfrm>
            <a:off x="6642025" y="4139537"/>
            <a:ext cx="1380075" cy="52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alloween2016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