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7315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94" autoAdjust="0"/>
    <p:restoredTop sz="95425" autoAdjust="0"/>
  </p:normalViewPr>
  <p:slideViewPr>
    <p:cSldViewPr snapToGrid="0" snapToObjects="1">
      <p:cViewPr varScale="1">
        <p:scale>
          <a:sx n="108" d="100"/>
          <a:sy n="108" d="100"/>
        </p:scale>
        <p:origin x="1908" y="120"/>
      </p:cViewPr>
      <p:guideLst>
        <p:guide orient="horz" pos="23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2454"/>
            <a:ext cx="777240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45280"/>
            <a:ext cx="640080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2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2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3267"/>
            <a:ext cx="2057400" cy="66564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3267"/>
            <a:ext cx="6019800" cy="66564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8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7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700694"/>
            <a:ext cx="7772400" cy="145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100495"/>
            <a:ext cx="7772400" cy="16001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5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0334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0334"/>
            <a:ext cx="4038600" cy="51494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1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7454"/>
            <a:ext cx="4040188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19867"/>
            <a:ext cx="4040188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37454"/>
            <a:ext cx="4041775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19867"/>
            <a:ext cx="4041775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0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3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6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91253"/>
            <a:ext cx="3008313" cy="12395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91254"/>
            <a:ext cx="5111750" cy="62433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30774"/>
            <a:ext cx="3008313" cy="50038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6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20640"/>
            <a:ext cx="5486400" cy="604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53627"/>
            <a:ext cx="5486400" cy="43891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725161"/>
            <a:ext cx="5486400" cy="8585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14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92947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6880"/>
            <a:ext cx="8229600" cy="4827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780107"/>
            <a:ext cx="2133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F7ED4-2514-F64D-A018-858F63D3C88C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780107"/>
            <a:ext cx="2895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780107"/>
            <a:ext cx="21336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FA3D6-3519-6C4D-A015-6B9FD5002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9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" y="6198714"/>
            <a:ext cx="9144001" cy="82094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90260" y="281320"/>
            <a:ext cx="49537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solidFill>
                  <a:schemeClr val="bg1"/>
                </a:solidFill>
                <a:latin typeface="KG Camden Market Script"/>
                <a:cs typeface="KG Camden Market Script"/>
              </a:rPr>
              <a:t>Integrity</a:t>
            </a:r>
            <a:endParaRPr lang="en-US" sz="10000" dirty="0">
              <a:solidFill>
                <a:schemeClr val="bg1"/>
              </a:solidFill>
              <a:latin typeface="KG Camden Market Script"/>
              <a:cs typeface="KG Camden Market Scrip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418097"/>
            <a:ext cx="34125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“</a:t>
            </a:r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Be the change you want to see in the world</a:t>
            </a:r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”</a:t>
            </a:r>
            <a:endParaRPr lang="en-US" sz="3500" dirty="0" smtClean="0">
              <a:solidFill>
                <a:schemeClr val="bg1"/>
              </a:solidFill>
              <a:latin typeface="KG Feeling 22"/>
              <a:cs typeface="KG Feeling 22"/>
            </a:endParaRPr>
          </a:p>
          <a:p>
            <a:pPr algn="r"/>
            <a:r>
              <a:rPr lang="en-US" sz="3500" dirty="0" smtClean="0">
                <a:solidFill>
                  <a:schemeClr val="bg1"/>
                </a:solidFill>
                <a:latin typeface="KG Feeling 22"/>
                <a:cs typeface="KG Feeling 22"/>
              </a:rPr>
              <a:t>- </a:t>
            </a:r>
            <a:r>
              <a:rPr lang="en-US" sz="3500" dirty="0" err="1" smtClean="0">
                <a:solidFill>
                  <a:schemeClr val="bg1"/>
                </a:solidFill>
                <a:latin typeface="KG Feeling 22"/>
                <a:cs typeface="KG Feeling 22"/>
              </a:rPr>
              <a:t>Ghandi</a:t>
            </a:r>
            <a:endParaRPr lang="en-US" sz="35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36879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solidFill>
                  <a:schemeClr val="bg1"/>
                </a:solidFill>
                <a:latin typeface="KG Feeling 22"/>
                <a:cs typeface="KG Feeling 22"/>
              </a:rPr>
              <a:t>I WILL </a:t>
            </a:r>
            <a:r>
              <a:rPr lang="en-US" sz="2300" dirty="0" smtClean="0">
                <a:solidFill>
                  <a:schemeClr val="bg1"/>
                </a:solidFill>
                <a:latin typeface="KG Feeling 22"/>
                <a:cs typeface="KG Feeling 22"/>
              </a:rPr>
              <a:t>stand up for what is right!</a:t>
            </a:r>
            <a:endParaRPr lang="en-US" sz="23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</p:spTree>
    <p:extLst>
      <p:ext uri="{BB962C8B-B14F-4D97-AF65-F5344CB8AC3E}">
        <p14:creationId xmlns:p14="http://schemas.microsoft.com/office/powerpoint/2010/main" val="25749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" y="6198714"/>
            <a:ext cx="9144001" cy="82094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736811"/>
            <a:ext cx="55861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latin typeface="KG LET HER GO SOLID"/>
                <a:cs typeface="KG LET HER GO SOLID"/>
              </a:rPr>
              <a:t>word</a:t>
            </a:r>
            <a:endParaRPr lang="en-US" sz="10000" dirty="0">
              <a:latin typeface="KG LET HER GO SOLID"/>
              <a:cs typeface="KG LET HER GO SOLI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1727" y="2623736"/>
            <a:ext cx="341256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00" dirty="0" smtClean="0">
                <a:solidFill>
                  <a:srgbClr val="000000"/>
                </a:solidFill>
                <a:latin typeface="KG Feeling 22"/>
                <a:cs typeface="KG Feeling 22"/>
              </a:rPr>
              <a:t>“Quote”</a:t>
            </a:r>
          </a:p>
          <a:p>
            <a:pPr algn="r"/>
            <a:r>
              <a:rPr lang="en-US" sz="3500" dirty="0" smtClean="0">
                <a:solidFill>
                  <a:srgbClr val="000000"/>
                </a:solidFill>
                <a:latin typeface="KG Feeling 22"/>
                <a:cs typeface="KG Feeling 22"/>
              </a:rPr>
              <a:t>- Author</a:t>
            </a:r>
            <a:endParaRPr lang="en-US" sz="3500" dirty="0">
              <a:solidFill>
                <a:srgbClr val="000000"/>
              </a:solidFill>
              <a:latin typeface="KG Feeling 22"/>
              <a:cs typeface="KG Feeling 22"/>
            </a:endParaRPr>
          </a:p>
          <a:p>
            <a:pPr algn="r"/>
            <a:endParaRPr lang="en-US" sz="35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368796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smtClean="0">
                <a:solidFill>
                  <a:schemeClr val="bg1"/>
                </a:solidFill>
                <a:latin typeface="KG Feeling 22"/>
                <a:cs typeface="KG Feeling 22"/>
              </a:rPr>
              <a:t>I WILL statement.</a:t>
            </a:r>
            <a:endParaRPr lang="en-US" sz="2300" dirty="0">
              <a:solidFill>
                <a:schemeClr val="bg1"/>
              </a:solidFill>
              <a:latin typeface="KG Feeling 22"/>
              <a:cs typeface="KG Feeling 22"/>
            </a:endParaRPr>
          </a:p>
        </p:txBody>
      </p:sp>
    </p:spTree>
    <p:extLst>
      <p:ext uri="{BB962C8B-B14F-4D97-AF65-F5344CB8AC3E}">
        <p14:creationId xmlns:p14="http://schemas.microsoft.com/office/powerpoint/2010/main" val="41449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14720</TotalTime>
  <Words>34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KG Camden Market Script</vt:lpstr>
      <vt:lpstr>KG Feeling 22</vt:lpstr>
      <vt:lpstr>KG LET HER GO SOLID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Maloy</dc:creator>
  <cp:lastModifiedBy>Colleen Flores</cp:lastModifiedBy>
  <cp:revision>31</cp:revision>
  <cp:lastPrinted>2017-05-04T21:57:47Z</cp:lastPrinted>
  <dcterms:created xsi:type="dcterms:W3CDTF">2016-01-02T20:10:54Z</dcterms:created>
  <dcterms:modified xsi:type="dcterms:W3CDTF">2017-05-04T22:59:41Z</dcterms:modified>
</cp:coreProperties>
</file>