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7589838" cy="9875838"/>
  <p:notesSz cx="7010400" cy="9296400"/>
  <p:embeddedFontLst>
    <p:embeddedFont>
      <p:font typeface="A little sunshine" panose="02000603000000000000" pitchFamily="2" charset="0"/>
      <p:regular r:id="rId4"/>
    </p:embeddedFont>
    <p:embeddedFont>
      <p:font typeface="Comic Sans MS" panose="030F0702030302020204" pitchFamily="66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937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87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813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75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688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626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56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150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1">
          <p15:clr>
            <a:srgbClr val="A4A3A4"/>
          </p15:clr>
        </p15:guide>
        <p15:guide id="2" pos="23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4662" autoAdjust="0"/>
  </p:normalViewPr>
  <p:slideViewPr>
    <p:cSldViewPr>
      <p:cViewPr varScale="1">
        <p:scale>
          <a:sx n="73" d="100"/>
          <a:sy n="73" d="100"/>
        </p:scale>
        <p:origin x="2904" y="96"/>
      </p:cViewPr>
      <p:guideLst>
        <p:guide orient="horz" pos="3111"/>
        <p:guide pos="23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F1D35D2D-8A9C-47ED-99A8-63F94ECB7531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698500"/>
            <a:ext cx="26765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A709E590-F68D-4397-AF94-6DD9A4C6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5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201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4027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604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805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006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208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0409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7610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238" y="3067914"/>
            <a:ext cx="6451362" cy="21169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476" y="5596308"/>
            <a:ext cx="5312887" cy="2523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6974" y="528084"/>
            <a:ext cx="1280785" cy="112337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20" y="528084"/>
            <a:ext cx="3715858" cy="11233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45" y="6346142"/>
            <a:ext cx="6451362" cy="19614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545" y="4185802"/>
            <a:ext cx="6451362" cy="21603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8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68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7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6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5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620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9439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3" y="2210634"/>
            <a:ext cx="3353497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93" y="3131921"/>
            <a:ext cx="3353497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5534" y="2210634"/>
            <a:ext cx="3354813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5534" y="3131921"/>
            <a:ext cx="3354813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7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3" y="393206"/>
            <a:ext cx="2497004" cy="167340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417" y="393206"/>
            <a:ext cx="4242930" cy="842875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493" y="2066612"/>
            <a:ext cx="2497004" cy="6755348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62" y="6913088"/>
            <a:ext cx="4553903" cy="8161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662" y="882423"/>
            <a:ext cx="4553903" cy="5925503"/>
          </a:xfrm>
        </p:spPr>
        <p:txBody>
          <a:bodyPr/>
          <a:lstStyle>
            <a:lvl1pPr marL="0" indent="0">
              <a:buNone/>
              <a:defRPr sz="3500"/>
            </a:lvl1pPr>
            <a:lvl2pPr marL="498937" indent="0">
              <a:buNone/>
              <a:defRPr sz="3000"/>
            </a:lvl2pPr>
            <a:lvl3pPr marL="997874" indent="0">
              <a:buNone/>
              <a:defRPr sz="2700"/>
            </a:lvl3pPr>
            <a:lvl4pPr marL="1496813" indent="0">
              <a:buNone/>
              <a:defRPr sz="2200"/>
            </a:lvl4pPr>
            <a:lvl5pPr marL="1995751" indent="0">
              <a:buNone/>
              <a:defRPr sz="2200"/>
            </a:lvl5pPr>
            <a:lvl6pPr marL="2494688" indent="0">
              <a:buNone/>
              <a:defRPr sz="2200"/>
            </a:lvl6pPr>
            <a:lvl7pPr marL="2993626" indent="0">
              <a:buNone/>
              <a:defRPr sz="2200"/>
            </a:lvl7pPr>
            <a:lvl8pPr marL="3492564" indent="0">
              <a:buNone/>
              <a:defRPr sz="2200"/>
            </a:lvl8pPr>
            <a:lvl9pPr marL="399150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62" y="7729217"/>
            <a:ext cx="4553903" cy="1159039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  <a:prstGeom prst="rect">
            <a:avLst/>
          </a:prstGeom>
        </p:spPr>
        <p:txBody>
          <a:bodyPr vert="horz" lIns="99787" tIns="49894" rIns="99787" bIns="49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2" y="2304364"/>
            <a:ext cx="6830854" cy="6517596"/>
          </a:xfrm>
          <a:prstGeom prst="rect">
            <a:avLst/>
          </a:prstGeom>
        </p:spPr>
        <p:txBody>
          <a:bodyPr vert="horz" lIns="99787" tIns="49894" rIns="99787" bIns="49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492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81E7-58CC-4DAB-97AD-05F75F0253CB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195" y="9153440"/>
            <a:ext cx="2403449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9384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87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03" indent="-374203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74" indent="-311836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34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282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219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156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09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033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970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37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7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813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75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688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626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56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50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442119" y="1306286"/>
            <a:ext cx="2152650" cy="279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 Vacation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or copy and paste the text you want here.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4-6 sentences about your summer vacation. Delete these instructions.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image placeholder below and then choose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 image.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 to find the image you want. After uploading the image, re-size it to fit in this column.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94494" y="9205119"/>
            <a:ext cx="3857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Name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175919" y="9216187"/>
            <a:ext cx="2981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Name or Room Number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2897" y="6143684"/>
            <a:ext cx="2214450" cy="29179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1444" y="6157119"/>
            <a:ext cx="2276475" cy="289111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5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4" y="7550944"/>
            <a:ext cx="1485900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9" y="4526493"/>
            <a:ext cx="1531114" cy="14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61444" y="1384096"/>
            <a:ext cx="2276475" cy="46862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919" y="289719"/>
            <a:ext cx="6800850" cy="609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6387" y="365919"/>
            <a:ext cx="680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About Me: 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your name</a:t>
            </a:r>
            <a:endParaRPr kumimoji="0" lang="en-US" alt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365919" y="985044"/>
            <a:ext cx="6800850" cy="295275"/>
          </a:xfrm>
          <a:prstGeom prst="beve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510314" y="975519"/>
            <a:ext cx="6576595" cy="42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Grade:                       				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date Here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627992" y="1524995"/>
            <a:ext cx="2276475" cy="219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“TYPE YOUR FAVORITE QUOTE HERE”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 little sunshine" panose="02000603000000000000" pitchFamily="2" charset="0"/>
                <a:cs typeface="Times New Roman" panose="02020603050405020304" pitchFamily="18" charset="0"/>
              </a:rPr>
              <a:t>“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 little sunshine" panose="02000603000000000000" pitchFamily="2" charset="0"/>
                <a:cs typeface="Times New Roman" panose="02020603050405020304" pitchFamily="18" charset="0"/>
              </a:rPr>
              <a:t>WHEN LIFE GIVES YOU LEMONS, MAKE LEMONADE”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A little sunshine" panose="02000603000000000000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Elbert Hubbard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915435" y="1280319"/>
            <a:ext cx="2238149" cy="316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Crazy About: </a:t>
            </a:r>
            <a:r>
              <a:rPr kumimoji="0" lang="en-US" alt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 title</a:t>
            </a:r>
            <a:br>
              <a:rPr kumimoji="0" lang="en-US" alt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or copy and paste the text you want to tell me about your favorite book. Tell me about what type of books you like to read. Write 4-6 sentences about your favorite book and reading.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of the book or character in the placeholder below and then choose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insert image.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 to find the image you want. After uploading the image, re-size it to fit in this column.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32467" y="5876269"/>
            <a:ext cx="219162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SALE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919" y="6342856"/>
            <a:ext cx="2190750" cy="2717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5919" y="9179152"/>
            <a:ext cx="6860206" cy="3714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696110" y="3929720"/>
            <a:ext cx="2219325" cy="59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 PICTURE THAT RELATES TO THE QUOTE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611934" y="6337163"/>
            <a:ext cx="230859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 TIPS FOR A GREAT 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YEAR: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153334" y="6337163"/>
            <a:ext cx="19335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#Favorites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your favorites example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favoritesport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gymnastics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favoritesport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favoritesubject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favoritefood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favoritemonth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favoritemovie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favoriteactor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92749" y="6409531"/>
            <a:ext cx="2097246" cy="9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 funny ad about something your family wants to buy or sell. How much do you want to see it sell for? Include a picture.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2594" y="5318919"/>
            <a:ext cx="2124075" cy="381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65919" y="5345906"/>
            <a:ext cx="21240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caption here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396081" y="-756444"/>
            <a:ext cx="7589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396081" y="-299244"/>
            <a:ext cx="75898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396081" y="-299244"/>
            <a:ext cx="7589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-15081" y="208756"/>
            <a:ext cx="75898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19049" y="235256"/>
            <a:ext cx="7589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-15081" y="665956"/>
            <a:ext cx="75898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9" name="Rectangle 47"/>
          <p:cNvSpPr>
            <a:spLocks noChangeArrowheads="1"/>
          </p:cNvSpPr>
          <p:nvPr/>
        </p:nvSpPr>
        <p:spPr bwMode="auto">
          <a:xfrm>
            <a:off x="-15081" y="1523206"/>
            <a:ext cx="75898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2050" descr="File:Beach pano.jp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4" y="4023519"/>
            <a:ext cx="2127852" cy="1264671"/>
          </a:xfrm>
          <a:prstGeom prst="rect">
            <a:avLst/>
          </a:prstGeom>
        </p:spPr>
      </p:pic>
      <p:pic>
        <p:nvPicPr>
          <p:cNvPr id="2073" name="Picture 2072" descr="Respirando Romance...: Blogagem dupla: Personagens de filme e assexuado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94" y="4520428"/>
            <a:ext cx="2212005" cy="1549967"/>
          </a:xfrm>
          <a:prstGeom prst="rect">
            <a:avLst/>
          </a:prstGeom>
        </p:spPr>
      </p:pic>
      <p:sp>
        <p:nvSpPr>
          <p:cNvPr id="2074" name="Rectangle 2073"/>
          <p:cNvSpPr/>
          <p:nvPr/>
        </p:nvSpPr>
        <p:spPr>
          <a:xfrm>
            <a:off x="365919" y="172234"/>
            <a:ext cx="6800850" cy="608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4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4317</TotalTime>
  <Words>278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 little sunshine</vt:lpstr>
      <vt:lpstr>Times New Roman</vt:lpstr>
      <vt:lpstr>Comic Sans MS</vt:lpstr>
      <vt:lpstr>Arial</vt:lpstr>
      <vt:lpstr>Calibri</vt:lpstr>
      <vt:lpstr>Office Theme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Parker</dc:creator>
  <cp:lastModifiedBy>Laurie Burns-Taylor</cp:lastModifiedBy>
  <cp:revision>110</cp:revision>
  <cp:lastPrinted>2020-03-05T21:22:17Z</cp:lastPrinted>
  <dcterms:created xsi:type="dcterms:W3CDTF">2014-05-14T00:18:25Z</dcterms:created>
  <dcterms:modified xsi:type="dcterms:W3CDTF">2020-03-05T22:08:06Z</dcterms:modified>
</cp:coreProperties>
</file>