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8511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05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2498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20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1479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21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41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21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3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7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5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8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7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08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8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7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D4CD0-EAE4-4E5E-93DC-B68B03274E22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5EFD48B-0AFF-436C-B383-999A149C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5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5663" y="780014"/>
            <a:ext cx="7766936" cy="1646302"/>
          </a:xfrm>
        </p:spPr>
        <p:txBody>
          <a:bodyPr/>
          <a:lstStyle/>
          <a:p>
            <a:pPr algn="ctr"/>
            <a:r>
              <a:rPr lang="en-US" sz="7200" dirty="0" smtClean="0"/>
              <a:t>Continents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9672" y="2426316"/>
            <a:ext cx="7766936" cy="1096899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By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08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560962"/>
            <a:ext cx="8596668" cy="1320800"/>
          </a:xfrm>
        </p:spPr>
        <p:txBody>
          <a:bodyPr/>
          <a:lstStyle/>
          <a:p>
            <a:r>
              <a:rPr lang="en-US" dirty="0" smtClean="0">
                <a:solidFill>
                  <a:srgbClr val="EF8511"/>
                </a:solidFill>
              </a:rPr>
              <a:t>North America</a:t>
            </a:r>
            <a:endParaRPr lang="en-US" dirty="0">
              <a:solidFill>
                <a:srgbClr val="EF8511"/>
              </a:solidFill>
            </a:endParaRPr>
          </a:p>
        </p:txBody>
      </p:sp>
      <p:pic>
        <p:nvPicPr>
          <p:cNvPr id="6" name="Content Placeholder 5" descr="Map North America · Free vector graphic on Pixaba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81" y="1148911"/>
            <a:ext cx="3358521" cy="3881437"/>
          </a:xfrm>
        </p:spPr>
      </p:pic>
    </p:spTree>
    <p:extLst>
      <p:ext uri="{BB962C8B-B14F-4D97-AF65-F5344CB8AC3E}">
        <p14:creationId xmlns:p14="http://schemas.microsoft.com/office/powerpoint/2010/main" val="2112798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781" y="390188"/>
            <a:ext cx="8596668" cy="1320800"/>
          </a:xfrm>
        </p:spPr>
        <p:txBody>
          <a:bodyPr/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South America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Content Placeholder 3" descr="Ficheiro:ContinentSouthAmerica.svg – Wikipédia, a enciclopédia livre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45" y="1658026"/>
            <a:ext cx="2463802" cy="3881437"/>
          </a:xfrm>
        </p:spPr>
      </p:pic>
    </p:spTree>
    <p:extLst>
      <p:ext uri="{BB962C8B-B14F-4D97-AF65-F5344CB8AC3E}">
        <p14:creationId xmlns:p14="http://schemas.microsoft.com/office/powerpoint/2010/main" val="2772230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Africa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5" name="Content Placeholder 4" descr="Talaksan:ContinentAfrica.svg - Wikipedia, ang malayang ensiklopedy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957" y="982375"/>
            <a:ext cx="2924175" cy="3086100"/>
          </a:xfrm>
        </p:spPr>
      </p:pic>
    </p:spTree>
    <p:extLst>
      <p:ext uri="{BB962C8B-B14F-4D97-AF65-F5344CB8AC3E}">
        <p14:creationId xmlns:p14="http://schemas.microsoft.com/office/powerpoint/2010/main" val="1666240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99"/>
                </a:solidFill>
              </a:rPr>
              <a:t>Australia</a:t>
            </a:r>
            <a:endParaRPr lang="en-US" dirty="0">
              <a:solidFill>
                <a:srgbClr val="FF3399"/>
              </a:solidFill>
            </a:endParaRPr>
          </a:p>
        </p:txBody>
      </p:sp>
      <p:pic>
        <p:nvPicPr>
          <p:cNvPr id="5" name="Content Placeholder 4" descr="File:ContinentAustralia.svg - Wikimedia Common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67" y="1551022"/>
            <a:ext cx="5175742" cy="3541357"/>
          </a:xfrm>
        </p:spPr>
      </p:pic>
    </p:spTree>
    <p:extLst>
      <p:ext uri="{BB962C8B-B14F-4D97-AF65-F5344CB8AC3E}">
        <p14:creationId xmlns:p14="http://schemas.microsoft.com/office/powerpoint/2010/main" val="122124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EF8511"/>
                </a:solidFill>
              </a:rPr>
              <a:t>Asia</a:t>
            </a:r>
            <a:endParaRPr lang="en-US" dirty="0">
              <a:solidFill>
                <a:srgbClr val="EF851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3" descr="File:ContinentAsia.svg - Wikimedia Commo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314" y="1074990"/>
            <a:ext cx="4810125" cy="356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854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EF8511"/>
                </a:solidFill>
              </a:rPr>
              <a:t>Europe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998" y="399882"/>
            <a:ext cx="3881437" cy="3881437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7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Antarctica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6" name="Content Placeholder 5" descr="File:ContinentAntarctica.svg - Wikimedia Common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12" y="1270000"/>
            <a:ext cx="4296541" cy="3881437"/>
          </a:xfrm>
        </p:spPr>
      </p:pic>
    </p:spTree>
    <p:extLst>
      <p:ext uri="{BB962C8B-B14F-4D97-AF65-F5344CB8AC3E}">
        <p14:creationId xmlns:p14="http://schemas.microsoft.com/office/powerpoint/2010/main" val="37575393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11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Continents</vt:lpstr>
      <vt:lpstr>North America</vt:lpstr>
      <vt:lpstr>South America</vt:lpstr>
      <vt:lpstr>Africa</vt:lpstr>
      <vt:lpstr>Australia</vt:lpstr>
      <vt:lpstr>Asia</vt:lpstr>
      <vt:lpstr>Europe </vt:lpstr>
      <vt:lpstr>Antarctica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Continents</dc:title>
  <dc:creator>Laurie Burns-Taylor</dc:creator>
  <cp:lastModifiedBy>Laurie Burns-Taylor</cp:lastModifiedBy>
  <cp:revision>4</cp:revision>
  <dcterms:created xsi:type="dcterms:W3CDTF">2019-02-12T19:25:18Z</dcterms:created>
  <dcterms:modified xsi:type="dcterms:W3CDTF">2019-02-12T19:59:06Z</dcterms:modified>
</cp:coreProperties>
</file>