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embeddedFontLst>
    <p:embeddedFont>
      <p:font typeface="Mountains of Christmas"/>
      <p:regular r:id="rId15"/>
      <p:bold r:id="rId16"/>
    </p:embeddedFont>
    <p:embeddedFont>
      <p:font typeface="Open Sa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MountainsofChristmas-regular.fntdata"/><Relationship Id="rId14" Type="http://schemas.openxmlformats.org/officeDocument/2006/relationships/slide" Target="slides/slide10.xml"/><Relationship Id="rId17" Type="http://schemas.openxmlformats.org/officeDocument/2006/relationships/font" Target="fonts/OpenSans-regular.fntdata"/><Relationship Id="rId16" Type="http://schemas.openxmlformats.org/officeDocument/2006/relationships/font" Target="fonts/MountainsofChristmas-bold.fntdata"/><Relationship Id="rId19" Type="http://schemas.openxmlformats.org/officeDocument/2006/relationships/font" Target="fonts/OpenSans-italic.fntdata"/><Relationship Id="rId18" Type="http://schemas.openxmlformats.org/officeDocument/2006/relationships/font" Target="fonts/OpenSa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a5394bab4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a5394bab4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a5394bab4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a5394bab4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a5394bab4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a5394bab4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a5394bab4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a5394bab4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a5394bab4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a5394bab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a5394bab4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a5394bab4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a54650a1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a54650a1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a5394bab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a5394bab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a5394bab4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a5394bab4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1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76.png"/><Relationship Id="rId7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1.png"/><Relationship Id="rId4" Type="http://schemas.openxmlformats.org/officeDocument/2006/relationships/image" Target="../media/image135.png"/><Relationship Id="rId9" Type="http://schemas.openxmlformats.org/officeDocument/2006/relationships/image" Target="../media/image118.png"/><Relationship Id="rId5" Type="http://schemas.openxmlformats.org/officeDocument/2006/relationships/image" Target="../media/image141.png"/><Relationship Id="rId6" Type="http://schemas.openxmlformats.org/officeDocument/2006/relationships/image" Target="../media/image144.png"/><Relationship Id="rId7" Type="http://schemas.openxmlformats.org/officeDocument/2006/relationships/image" Target="../media/image142.png"/><Relationship Id="rId8" Type="http://schemas.openxmlformats.org/officeDocument/2006/relationships/image" Target="../media/image119.png"/><Relationship Id="rId11" Type="http://schemas.openxmlformats.org/officeDocument/2006/relationships/image" Target="../media/image129.png"/><Relationship Id="rId10" Type="http://schemas.openxmlformats.org/officeDocument/2006/relationships/image" Target="../media/image102.png"/><Relationship Id="rId13" Type="http://schemas.openxmlformats.org/officeDocument/2006/relationships/image" Target="../media/image41.png"/><Relationship Id="rId12" Type="http://schemas.openxmlformats.org/officeDocument/2006/relationships/image" Target="../media/image140.png"/><Relationship Id="rId15" Type="http://schemas.openxmlformats.org/officeDocument/2006/relationships/image" Target="../media/image13.png"/><Relationship Id="rId14" Type="http://schemas.openxmlformats.org/officeDocument/2006/relationships/image" Target="../media/image132.png"/><Relationship Id="rId17" Type="http://schemas.openxmlformats.org/officeDocument/2006/relationships/image" Target="../media/image137.png"/><Relationship Id="rId16" Type="http://schemas.openxmlformats.org/officeDocument/2006/relationships/image" Target="../media/image145.png"/><Relationship Id="rId19" Type="http://schemas.openxmlformats.org/officeDocument/2006/relationships/image" Target="../media/image122.png"/><Relationship Id="rId18" Type="http://schemas.openxmlformats.org/officeDocument/2006/relationships/image" Target="../media/image1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Relationship Id="rId4" Type="http://schemas.openxmlformats.org/officeDocument/2006/relationships/hyperlink" Target="http://www.controlaltachieve.com/snowman" TargetMode="External"/><Relationship Id="rId5" Type="http://schemas.openxmlformats.org/officeDocument/2006/relationships/hyperlink" Target="http://www.controlaltachieve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png"/><Relationship Id="rId22" Type="http://schemas.openxmlformats.org/officeDocument/2006/relationships/image" Target="../media/image22.png"/><Relationship Id="rId21" Type="http://schemas.openxmlformats.org/officeDocument/2006/relationships/image" Target="../media/image44.png"/><Relationship Id="rId24" Type="http://schemas.openxmlformats.org/officeDocument/2006/relationships/image" Target="../media/image46.png"/><Relationship Id="rId23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2.png"/><Relationship Id="rId26" Type="http://schemas.openxmlformats.org/officeDocument/2006/relationships/image" Target="../media/image15.png"/><Relationship Id="rId25" Type="http://schemas.openxmlformats.org/officeDocument/2006/relationships/image" Target="../media/image12.png"/><Relationship Id="rId28" Type="http://schemas.openxmlformats.org/officeDocument/2006/relationships/image" Target="../media/image27.png"/><Relationship Id="rId27" Type="http://schemas.openxmlformats.org/officeDocument/2006/relationships/image" Target="../media/image30.png"/><Relationship Id="rId5" Type="http://schemas.openxmlformats.org/officeDocument/2006/relationships/image" Target="../media/image6.png"/><Relationship Id="rId6" Type="http://schemas.openxmlformats.org/officeDocument/2006/relationships/image" Target="../media/image55.png"/><Relationship Id="rId29" Type="http://schemas.openxmlformats.org/officeDocument/2006/relationships/image" Target="../media/image28.png"/><Relationship Id="rId7" Type="http://schemas.openxmlformats.org/officeDocument/2006/relationships/image" Target="../media/image14.png"/><Relationship Id="rId8" Type="http://schemas.openxmlformats.org/officeDocument/2006/relationships/image" Target="../media/image60.png"/><Relationship Id="rId31" Type="http://schemas.openxmlformats.org/officeDocument/2006/relationships/image" Target="../media/image63.png"/><Relationship Id="rId30" Type="http://schemas.openxmlformats.org/officeDocument/2006/relationships/image" Target="../media/image29.png"/><Relationship Id="rId11" Type="http://schemas.openxmlformats.org/officeDocument/2006/relationships/image" Target="../media/image10.png"/><Relationship Id="rId33" Type="http://schemas.openxmlformats.org/officeDocument/2006/relationships/image" Target="../media/image38.png"/><Relationship Id="rId10" Type="http://schemas.openxmlformats.org/officeDocument/2006/relationships/image" Target="../media/image20.png"/><Relationship Id="rId32" Type="http://schemas.openxmlformats.org/officeDocument/2006/relationships/image" Target="../media/image68.png"/><Relationship Id="rId13" Type="http://schemas.openxmlformats.org/officeDocument/2006/relationships/image" Target="../media/image16.png"/><Relationship Id="rId12" Type="http://schemas.openxmlformats.org/officeDocument/2006/relationships/image" Target="../media/image3.png"/><Relationship Id="rId34" Type="http://schemas.openxmlformats.org/officeDocument/2006/relationships/image" Target="../media/image23.png"/><Relationship Id="rId15" Type="http://schemas.openxmlformats.org/officeDocument/2006/relationships/image" Target="../media/image4.png"/><Relationship Id="rId14" Type="http://schemas.openxmlformats.org/officeDocument/2006/relationships/image" Target="../media/image36.png"/><Relationship Id="rId17" Type="http://schemas.openxmlformats.org/officeDocument/2006/relationships/image" Target="../media/image7.png"/><Relationship Id="rId16" Type="http://schemas.openxmlformats.org/officeDocument/2006/relationships/image" Target="../media/image19.png"/><Relationship Id="rId19" Type="http://schemas.openxmlformats.org/officeDocument/2006/relationships/image" Target="../media/image37.png"/><Relationship Id="rId1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25.png"/><Relationship Id="rId22" Type="http://schemas.openxmlformats.org/officeDocument/2006/relationships/image" Target="../media/image50.png"/><Relationship Id="rId21" Type="http://schemas.openxmlformats.org/officeDocument/2006/relationships/image" Target="../media/image31.png"/><Relationship Id="rId24" Type="http://schemas.openxmlformats.org/officeDocument/2006/relationships/image" Target="../media/image35.png"/><Relationship Id="rId23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18.png"/><Relationship Id="rId26" Type="http://schemas.openxmlformats.org/officeDocument/2006/relationships/image" Target="../media/image52.png"/><Relationship Id="rId25" Type="http://schemas.openxmlformats.org/officeDocument/2006/relationships/image" Target="../media/image65.png"/><Relationship Id="rId28" Type="http://schemas.openxmlformats.org/officeDocument/2006/relationships/image" Target="../media/image54.png"/><Relationship Id="rId27" Type="http://schemas.openxmlformats.org/officeDocument/2006/relationships/image" Target="../media/image32.png"/><Relationship Id="rId5" Type="http://schemas.openxmlformats.org/officeDocument/2006/relationships/image" Target="../media/image48.png"/><Relationship Id="rId6" Type="http://schemas.openxmlformats.org/officeDocument/2006/relationships/image" Target="../media/image79.png"/><Relationship Id="rId29" Type="http://schemas.openxmlformats.org/officeDocument/2006/relationships/image" Target="../media/image56.png"/><Relationship Id="rId7" Type="http://schemas.openxmlformats.org/officeDocument/2006/relationships/image" Target="../media/image47.png"/><Relationship Id="rId8" Type="http://schemas.openxmlformats.org/officeDocument/2006/relationships/image" Target="../media/image17.png"/><Relationship Id="rId31" Type="http://schemas.openxmlformats.org/officeDocument/2006/relationships/image" Target="../media/image120.png"/><Relationship Id="rId30" Type="http://schemas.openxmlformats.org/officeDocument/2006/relationships/image" Target="../media/image34.png"/><Relationship Id="rId11" Type="http://schemas.openxmlformats.org/officeDocument/2006/relationships/image" Target="../media/image57.png"/><Relationship Id="rId10" Type="http://schemas.openxmlformats.org/officeDocument/2006/relationships/image" Target="../media/image33.png"/><Relationship Id="rId13" Type="http://schemas.openxmlformats.org/officeDocument/2006/relationships/image" Target="../media/image45.png"/><Relationship Id="rId12" Type="http://schemas.openxmlformats.org/officeDocument/2006/relationships/image" Target="../media/image21.png"/><Relationship Id="rId15" Type="http://schemas.openxmlformats.org/officeDocument/2006/relationships/image" Target="../media/image49.png"/><Relationship Id="rId14" Type="http://schemas.openxmlformats.org/officeDocument/2006/relationships/image" Target="../media/image24.png"/><Relationship Id="rId17" Type="http://schemas.openxmlformats.org/officeDocument/2006/relationships/image" Target="../media/image43.png"/><Relationship Id="rId16" Type="http://schemas.openxmlformats.org/officeDocument/2006/relationships/image" Target="../media/image42.png"/><Relationship Id="rId19" Type="http://schemas.openxmlformats.org/officeDocument/2006/relationships/image" Target="../media/image62.png"/><Relationship Id="rId1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8.png"/><Relationship Id="rId4" Type="http://schemas.openxmlformats.org/officeDocument/2006/relationships/image" Target="../media/image76.png"/><Relationship Id="rId9" Type="http://schemas.openxmlformats.org/officeDocument/2006/relationships/image" Target="../media/image59.png"/><Relationship Id="rId5" Type="http://schemas.openxmlformats.org/officeDocument/2006/relationships/image" Target="../media/image74.png"/><Relationship Id="rId6" Type="http://schemas.openxmlformats.org/officeDocument/2006/relationships/image" Target="../media/image84.png"/><Relationship Id="rId7" Type="http://schemas.openxmlformats.org/officeDocument/2006/relationships/image" Target="../media/image40.png"/><Relationship Id="rId8" Type="http://schemas.openxmlformats.org/officeDocument/2006/relationships/image" Target="../media/image77.png"/><Relationship Id="rId11" Type="http://schemas.openxmlformats.org/officeDocument/2006/relationships/image" Target="../media/image58.png"/><Relationship Id="rId10" Type="http://schemas.openxmlformats.org/officeDocument/2006/relationships/image" Target="../media/image69.png"/><Relationship Id="rId12" Type="http://schemas.openxmlformats.org/officeDocument/2006/relationships/image" Target="../media/image6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7.png"/><Relationship Id="rId4" Type="http://schemas.openxmlformats.org/officeDocument/2006/relationships/image" Target="../media/image100.png"/><Relationship Id="rId9" Type="http://schemas.openxmlformats.org/officeDocument/2006/relationships/image" Target="../media/image80.png"/><Relationship Id="rId5" Type="http://schemas.openxmlformats.org/officeDocument/2006/relationships/image" Target="../media/image98.png"/><Relationship Id="rId6" Type="http://schemas.openxmlformats.org/officeDocument/2006/relationships/image" Target="../media/image53.png"/><Relationship Id="rId7" Type="http://schemas.openxmlformats.org/officeDocument/2006/relationships/image" Target="../media/image73.png"/><Relationship Id="rId8" Type="http://schemas.openxmlformats.org/officeDocument/2006/relationships/image" Target="../media/image70.png"/><Relationship Id="rId11" Type="http://schemas.openxmlformats.org/officeDocument/2006/relationships/image" Target="../media/image87.png"/><Relationship Id="rId10" Type="http://schemas.openxmlformats.org/officeDocument/2006/relationships/image" Target="../media/image81.png"/><Relationship Id="rId13" Type="http://schemas.openxmlformats.org/officeDocument/2006/relationships/image" Target="../media/image89.png"/><Relationship Id="rId12" Type="http://schemas.openxmlformats.org/officeDocument/2006/relationships/image" Target="../media/image108.png"/><Relationship Id="rId14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78.png"/><Relationship Id="rId22" Type="http://schemas.openxmlformats.org/officeDocument/2006/relationships/image" Target="../media/image117.png"/><Relationship Id="rId21" Type="http://schemas.openxmlformats.org/officeDocument/2006/relationships/image" Target="../media/image106.png"/><Relationship Id="rId24" Type="http://schemas.openxmlformats.org/officeDocument/2006/relationships/image" Target="../media/image85.png"/><Relationship Id="rId23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6.png"/><Relationship Id="rId4" Type="http://schemas.openxmlformats.org/officeDocument/2006/relationships/image" Target="../media/image86.png"/><Relationship Id="rId9" Type="http://schemas.openxmlformats.org/officeDocument/2006/relationships/image" Target="../media/image136.png"/><Relationship Id="rId5" Type="http://schemas.openxmlformats.org/officeDocument/2006/relationships/image" Target="../media/image105.png"/><Relationship Id="rId6" Type="http://schemas.openxmlformats.org/officeDocument/2006/relationships/image" Target="../media/image90.png"/><Relationship Id="rId7" Type="http://schemas.openxmlformats.org/officeDocument/2006/relationships/image" Target="../media/image104.png"/><Relationship Id="rId8" Type="http://schemas.openxmlformats.org/officeDocument/2006/relationships/image" Target="../media/image93.png"/><Relationship Id="rId11" Type="http://schemas.openxmlformats.org/officeDocument/2006/relationships/image" Target="../media/image112.png"/><Relationship Id="rId10" Type="http://schemas.openxmlformats.org/officeDocument/2006/relationships/image" Target="../media/image71.png"/><Relationship Id="rId13" Type="http://schemas.openxmlformats.org/officeDocument/2006/relationships/image" Target="../media/image130.png"/><Relationship Id="rId12" Type="http://schemas.openxmlformats.org/officeDocument/2006/relationships/image" Target="../media/image101.png"/><Relationship Id="rId15" Type="http://schemas.openxmlformats.org/officeDocument/2006/relationships/image" Target="../media/image116.png"/><Relationship Id="rId14" Type="http://schemas.openxmlformats.org/officeDocument/2006/relationships/image" Target="../media/image143.png"/><Relationship Id="rId17" Type="http://schemas.openxmlformats.org/officeDocument/2006/relationships/image" Target="../media/image111.png"/><Relationship Id="rId16" Type="http://schemas.openxmlformats.org/officeDocument/2006/relationships/image" Target="../media/image113.png"/><Relationship Id="rId19" Type="http://schemas.openxmlformats.org/officeDocument/2006/relationships/image" Target="../media/image139.png"/><Relationship Id="rId18" Type="http://schemas.openxmlformats.org/officeDocument/2006/relationships/image" Target="../media/image94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92.png"/><Relationship Id="rId22" Type="http://schemas.openxmlformats.org/officeDocument/2006/relationships/image" Target="../media/image128.png"/><Relationship Id="rId21" Type="http://schemas.openxmlformats.org/officeDocument/2006/relationships/image" Target="../media/image107.png"/><Relationship Id="rId24" Type="http://schemas.openxmlformats.org/officeDocument/2006/relationships/image" Target="../media/image125.png"/><Relationship Id="rId23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5.png"/><Relationship Id="rId4" Type="http://schemas.openxmlformats.org/officeDocument/2006/relationships/image" Target="../media/image82.png"/><Relationship Id="rId9" Type="http://schemas.openxmlformats.org/officeDocument/2006/relationships/image" Target="../media/image91.png"/><Relationship Id="rId5" Type="http://schemas.openxmlformats.org/officeDocument/2006/relationships/image" Target="../media/image115.png"/><Relationship Id="rId6" Type="http://schemas.openxmlformats.org/officeDocument/2006/relationships/image" Target="../media/image99.png"/><Relationship Id="rId7" Type="http://schemas.openxmlformats.org/officeDocument/2006/relationships/image" Target="../media/image103.png"/><Relationship Id="rId8" Type="http://schemas.openxmlformats.org/officeDocument/2006/relationships/image" Target="../media/image83.png"/><Relationship Id="rId11" Type="http://schemas.openxmlformats.org/officeDocument/2006/relationships/image" Target="../media/image138.png"/><Relationship Id="rId10" Type="http://schemas.openxmlformats.org/officeDocument/2006/relationships/image" Target="../media/image133.png"/><Relationship Id="rId13" Type="http://schemas.openxmlformats.org/officeDocument/2006/relationships/image" Target="../media/image127.png"/><Relationship Id="rId12" Type="http://schemas.openxmlformats.org/officeDocument/2006/relationships/image" Target="../media/image110.png"/><Relationship Id="rId15" Type="http://schemas.openxmlformats.org/officeDocument/2006/relationships/image" Target="../media/image126.png"/><Relationship Id="rId14" Type="http://schemas.openxmlformats.org/officeDocument/2006/relationships/image" Target="../media/image114.png"/><Relationship Id="rId17" Type="http://schemas.openxmlformats.org/officeDocument/2006/relationships/image" Target="../media/image123.png"/><Relationship Id="rId16" Type="http://schemas.openxmlformats.org/officeDocument/2006/relationships/image" Target="../media/image124.png"/><Relationship Id="rId19" Type="http://schemas.openxmlformats.org/officeDocument/2006/relationships/image" Target="../media/image109.png"/><Relationship Id="rId18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6683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Build a Snowman</a:t>
            </a:r>
            <a:endParaRPr b="1" sz="9600"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358130" y="714796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FFFFF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Build a Snowman</a:t>
            </a:r>
            <a:endParaRPr b="1" sz="9600">
              <a:solidFill>
                <a:srgbClr val="FFFFFF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descr="Image result for snowball"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213" y="2858125"/>
            <a:ext cx="1831076" cy="1834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nowball"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8" y="3244875"/>
            <a:ext cx="158695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nowball"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7185" y="3573862"/>
            <a:ext cx="1258550" cy="126082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6221725" y="4754938"/>
            <a:ext cx="28473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Broom by hansendo"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93465">
            <a:off x="2211425" y="2205476"/>
            <a:ext cx="947700" cy="313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w man with hat by tiothy" id="61" name="Google Shape;61;p13"/>
          <p:cNvPicPr preferRelativeResize="0"/>
          <p:nvPr/>
        </p:nvPicPr>
        <p:blipFill rotWithShape="1">
          <a:blip r:embed="rId6">
            <a:alphaModFix/>
          </a:blip>
          <a:srcRect b="55632" l="9387" r="58152" t="22389"/>
          <a:stretch/>
        </p:blipFill>
        <p:spPr>
          <a:xfrm rot="-1583849">
            <a:off x="5468475" y="3905800"/>
            <a:ext cx="1533149" cy="1013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rot by johnny_automatic" id="62" name="Google Shape;62;p13"/>
          <p:cNvPicPr preferRelativeResize="0"/>
          <p:nvPr/>
        </p:nvPicPr>
        <p:blipFill rotWithShape="1">
          <a:blip r:embed="rId7">
            <a:alphaModFix/>
          </a:blip>
          <a:srcRect b="0" l="23931" r="0" t="33453"/>
          <a:stretch/>
        </p:blipFill>
        <p:spPr>
          <a:xfrm flipH="1">
            <a:off x="4237200" y="4453163"/>
            <a:ext cx="907651" cy="41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ki Pole by algotruneman" id="256" name="Google Shape;2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31391">
            <a:off x="3858407" y="1476380"/>
            <a:ext cx="2223363" cy="2244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tton Button by laurianne" id="257" name="Google Shape;2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3249" y="2573638"/>
            <a:ext cx="242375" cy="246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tton by hatalar205" id="258" name="Google Shape;2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5662" y="3281437"/>
            <a:ext cx="276624" cy="276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tton - coloured by frankes" id="259" name="Google Shape;25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325" y="2558338"/>
            <a:ext cx="276624" cy="276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en Button Button by laurianne" id="260" name="Google Shape;26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1475" y="2590575"/>
            <a:ext cx="242375" cy="2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5325" y="3251798"/>
            <a:ext cx="276625" cy="26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79012" y="3283219"/>
            <a:ext cx="276625" cy="27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84350" y="1871294"/>
            <a:ext cx="276625" cy="273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eroid remix (no shading) by roboxman" id="264" name="Google Shape;264;p22"/>
          <p:cNvPicPr preferRelativeResize="0"/>
          <p:nvPr/>
        </p:nvPicPr>
        <p:blipFill rotWithShape="1">
          <a:blip r:embed="rId11">
            <a:alphaModFix/>
          </a:blip>
          <a:srcRect b="32830" l="7765" r="18834" t="16190"/>
          <a:stretch/>
        </p:blipFill>
        <p:spPr>
          <a:xfrm>
            <a:off x="507900" y="1808700"/>
            <a:ext cx="276625" cy="271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ck planet or a moon by Magnesus" id="265" name="Google Shape;265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13250" y="1808675"/>
            <a:ext cx="242375" cy="249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om by hansendo" id="266" name="Google Shape;266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49300" y="881750"/>
            <a:ext cx="947700" cy="313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oms And Rakes by Viscious-Speed" id="267" name="Google Shape;267;p22"/>
          <p:cNvPicPr preferRelativeResize="0"/>
          <p:nvPr/>
        </p:nvPicPr>
        <p:blipFill rotWithShape="1">
          <a:blip r:embed="rId14">
            <a:alphaModFix/>
          </a:blip>
          <a:srcRect b="0" l="0" r="77127" t="0"/>
          <a:stretch/>
        </p:blipFill>
        <p:spPr>
          <a:xfrm flipH="1">
            <a:off x="6995259" y="876538"/>
            <a:ext cx="947700" cy="3223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rot by johnny_automatic" id="268" name="Google Shape;268;p22"/>
          <p:cNvPicPr preferRelativeResize="0"/>
          <p:nvPr/>
        </p:nvPicPr>
        <p:blipFill rotWithShape="1">
          <a:blip r:embed="rId15">
            <a:alphaModFix/>
          </a:blip>
          <a:srcRect b="0" l="23931" r="0" t="33453"/>
          <a:stretch/>
        </p:blipFill>
        <p:spPr>
          <a:xfrm>
            <a:off x="2813813" y="1687638"/>
            <a:ext cx="907651" cy="41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rot by johnny_automatic" id="269" name="Google Shape;269;p22"/>
          <p:cNvPicPr preferRelativeResize="0"/>
          <p:nvPr/>
        </p:nvPicPr>
        <p:blipFill rotWithShape="1">
          <a:blip r:embed="rId15">
            <a:alphaModFix/>
          </a:blip>
          <a:srcRect b="0" l="23931" r="0" t="33453"/>
          <a:stretch/>
        </p:blipFill>
        <p:spPr>
          <a:xfrm flipH="1">
            <a:off x="2727188" y="2256888"/>
            <a:ext cx="907651" cy="41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ange carrot by nello" id="270" name="Google Shape;270;p22"/>
          <p:cNvPicPr preferRelativeResize="0"/>
          <p:nvPr/>
        </p:nvPicPr>
        <p:blipFill rotWithShape="1">
          <a:blip r:embed="rId16">
            <a:alphaModFix/>
          </a:blip>
          <a:srcRect b="0" l="45892" r="40765" t="55632"/>
          <a:stretch/>
        </p:blipFill>
        <p:spPr>
          <a:xfrm rot="-4721976">
            <a:off x="3210243" y="2677220"/>
            <a:ext cx="254325" cy="1095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rot by davidblyons" id="271" name="Google Shape;271;p22"/>
          <p:cNvPicPr preferRelativeResize="0"/>
          <p:nvPr/>
        </p:nvPicPr>
        <p:blipFill rotWithShape="1">
          <a:blip r:embed="rId17">
            <a:alphaModFix/>
          </a:blip>
          <a:srcRect b="5632" l="16997" r="10889" t="12501"/>
          <a:stretch/>
        </p:blipFill>
        <p:spPr>
          <a:xfrm rot="-4697211">
            <a:off x="3171348" y="3763536"/>
            <a:ext cx="200125" cy="85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rot - coloured by frankes" id="272" name="Google Shape;272;p22"/>
          <p:cNvPicPr preferRelativeResize="0"/>
          <p:nvPr/>
        </p:nvPicPr>
        <p:blipFill rotWithShape="1">
          <a:blip r:embed="rId18">
            <a:alphaModFix/>
          </a:blip>
          <a:srcRect b="0" l="0" r="35254" t="32281"/>
          <a:stretch/>
        </p:blipFill>
        <p:spPr>
          <a:xfrm rot="1936002">
            <a:off x="2859363" y="979750"/>
            <a:ext cx="632851" cy="678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rot - coloured by frankes" id="273" name="Google Shape;273;p22"/>
          <p:cNvPicPr preferRelativeResize="0"/>
          <p:nvPr/>
        </p:nvPicPr>
        <p:blipFill rotWithShape="1">
          <a:blip r:embed="rId18">
            <a:alphaModFix/>
          </a:blip>
          <a:srcRect b="0" l="0" r="35254" t="32281"/>
          <a:stretch/>
        </p:blipFill>
        <p:spPr>
          <a:xfrm flipH="1" rot="-1936002">
            <a:off x="2864588" y="503350"/>
            <a:ext cx="632851" cy="678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ange carrot by nello" id="274" name="Google Shape;274;p22"/>
          <p:cNvPicPr preferRelativeResize="0"/>
          <p:nvPr/>
        </p:nvPicPr>
        <p:blipFill rotWithShape="1">
          <a:blip r:embed="rId16">
            <a:alphaModFix/>
          </a:blip>
          <a:srcRect b="0" l="45892" r="40765" t="55632"/>
          <a:stretch/>
        </p:blipFill>
        <p:spPr>
          <a:xfrm flipH="1" rot="4721976">
            <a:off x="3087093" y="3105170"/>
            <a:ext cx="254325" cy="1095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rot by davidblyons" id="275" name="Google Shape;275;p22"/>
          <p:cNvPicPr preferRelativeResize="0"/>
          <p:nvPr/>
        </p:nvPicPr>
        <p:blipFill rotWithShape="1">
          <a:blip r:embed="rId17">
            <a:alphaModFix/>
          </a:blip>
          <a:srcRect b="5632" l="16997" r="10889" t="12501"/>
          <a:stretch/>
        </p:blipFill>
        <p:spPr>
          <a:xfrm flipH="1" rot="4697211">
            <a:off x="3171348" y="4252686"/>
            <a:ext cx="200125" cy="85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ndy cane by purzen" id="276" name="Google Shape;276;p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851750" y="1151488"/>
            <a:ext cx="1075700" cy="286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2"/>
          <p:cNvSpPr txBox="1"/>
          <p:nvPr>
            <p:ph type="title"/>
          </p:nvPr>
        </p:nvSpPr>
        <p:spPr>
          <a:xfrm>
            <a:off x="310300" y="190750"/>
            <a:ext cx="2007000" cy="9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Extras</a:t>
            </a:r>
            <a:endParaRPr b="1" sz="4800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498900" y="204900"/>
            <a:ext cx="8146200" cy="40200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Directions…</a:t>
            </a:r>
            <a:endParaRPr b="1" sz="3600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Copy and paste items from the following slides onto your snowman.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If you need different pictures, you can search for more by clicking “Insert” and then “Image” then “Search”.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When done building, write about your snowman or snowwoman in the textbox. You can describe them, tell a story about them, or explain who they are.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When all done you can download a picture of your snowman and writing by clicking “File” then “Download as” then “PNG image”.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For more directions, go to </a:t>
            </a:r>
            <a:r>
              <a:rPr lang="en" sz="1800">
                <a:solidFill>
                  <a:srgbClr val="1155C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www.ControlAltAchieve.com/snowman</a:t>
            </a:r>
            <a:endParaRPr sz="180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221725" y="4754938"/>
            <a:ext cx="28473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www.ControlAltAchieve.com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5087050" y="282225"/>
            <a:ext cx="3824100" cy="36900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Write about your snowman...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221725" y="4754938"/>
            <a:ext cx="28473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0300" y="190750"/>
            <a:ext cx="1285800" cy="9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Eyes</a:t>
            </a:r>
            <a:endParaRPr b="1" sz="4800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descr="Eye 13"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284" y="4470988"/>
            <a:ext cx="876700" cy="35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ye 12" id="81" name="Google Shape;81;p16"/>
          <p:cNvPicPr preferRelativeResize="0"/>
          <p:nvPr/>
        </p:nvPicPr>
        <p:blipFill rotWithShape="1">
          <a:blip r:embed="rId4">
            <a:alphaModFix/>
          </a:blip>
          <a:srcRect b="27879" l="0" r="0" t="26838"/>
          <a:stretch/>
        </p:blipFill>
        <p:spPr>
          <a:xfrm>
            <a:off x="4213400" y="2276538"/>
            <a:ext cx="11218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Eyes by Prawny"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7475" y="1275392"/>
            <a:ext cx="789900" cy="380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vatar Vanity Eyes Rainbow by glitch"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4274" y="3434512"/>
            <a:ext cx="931901" cy="51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 eyes by gramic" id="84" name="Google Shape;8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233475" y="3587600"/>
            <a:ext cx="1001875" cy="350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gry Blue Eyes by Platypuscove" id="85" name="Google Shape;8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9063" y="2802275"/>
            <a:ext cx="1031299" cy="5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399" y="1743257"/>
            <a:ext cx="789900" cy="39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6400" y="2732316"/>
            <a:ext cx="789900" cy="3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87874" y="1871325"/>
            <a:ext cx="789900" cy="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29350" y="295800"/>
            <a:ext cx="789900" cy="2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8238" y="4485780"/>
            <a:ext cx="789900" cy="32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79368" y="1278094"/>
            <a:ext cx="789900" cy="37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6400" y="3762217"/>
            <a:ext cx="789900" cy="16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61000" y="2732325"/>
            <a:ext cx="789900" cy="66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72675" y="2164338"/>
            <a:ext cx="789900" cy="54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427355" y="3107255"/>
            <a:ext cx="789900" cy="34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709750" y="3947967"/>
            <a:ext cx="789900" cy="4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29617" y="4524867"/>
            <a:ext cx="789900" cy="37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530692" y="2677355"/>
            <a:ext cx="789900" cy="37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099867" y="4148367"/>
            <a:ext cx="789900" cy="37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287867" y="889600"/>
            <a:ext cx="789900" cy="37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759230" y="1474625"/>
            <a:ext cx="789900" cy="52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450050" y="4082075"/>
            <a:ext cx="789900" cy="33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443755" y="1743250"/>
            <a:ext cx="789900" cy="36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474405" y="629142"/>
            <a:ext cx="789900" cy="54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099867" y="3214805"/>
            <a:ext cx="789900" cy="5474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rd And Sunglasses Silhouette by GDJ" id="106" name="Google Shape;106;p16"/>
          <p:cNvPicPr preferRelativeResize="0"/>
          <p:nvPr/>
        </p:nvPicPr>
        <p:blipFill rotWithShape="1">
          <a:blip r:embed="rId29">
            <a:alphaModFix/>
          </a:blip>
          <a:srcRect b="72802" l="0" r="0" t="0"/>
          <a:stretch/>
        </p:blipFill>
        <p:spPr>
          <a:xfrm>
            <a:off x="7819300" y="4206875"/>
            <a:ext cx="1158700" cy="340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mple eyes with glasses by sanja" id="107" name="Google Shape;107;p16"/>
          <p:cNvPicPr preferRelativeResize="0"/>
          <p:nvPr/>
        </p:nvPicPr>
        <p:blipFill rotWithShape="1">
          <a:blip r:embed="rId30">
            <a:alphaModFix/>
          </a:blip>
          <a:srcRect b="52196" l="0" r="0" t="0"/>
          <a:stretch/>
        </p:blipFill>
        <p:spPr>
          <a:xfrm>
            <a:off x="6621950" y="629138"/>
            <a:ext cx="798650" cy="37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Glasses by marricklip14" id="108" name="Google Shape;108;p16"/>
          <p:cNvPicPr preferRelativeResize="0"/>
          <p:nvPr/>
        </p:nvPicPr>
        <p:blipFill rotWithShape="1">
          <a:blip r:embed="rId31">
            <a:alphaModFix/>
          </a:blip>
          <a:srcRect b="39287" l="9583" r="16066" t="37773"/>
          <a:stretch/>
        </p:blipFill>
        <p:spPr>
          <a:xfrm>
            <a:off x="7660938" y="2326388"/>
            <a:ext cx="1267900" cy="39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 Glasses 2 by ghosthand" id="109" name="Google Shape;109;p16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31961" y="1099336"/>
            <a:ext cx="891701" cy="618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pster glasses by rones" id="110" name="Google Shape;110;p1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7660950" y="336275"/>
            <a:ext cx="1162697" cy="39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pster Boy Silhouette Icon by GDJ" id="111" name="Google Shape;111;p16"/>
          <p:cNvPicPr preferRelativeResize="0"/>
          <p:nvPr/>
        </p:nvPicPr>
        <p:blipFill rotWithShape="1">
          <a:blip r:embed="rId34">
            <a:alphaModFix/>
          </a:blip>
          <a:srcRect b="0" l="0" r="0" t="69093"/>
          <a:stretch/>
        </p:blipFill>
        <p:spPr>
          <a:xfrm>
            <a:off x="7796725" y="3325688"/>
            <a:ext cx="1203843" cy="3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uth with tongue by nicubunu" id="116" name="Google Shape;116;p17"/>
          <p:cNvPicPr preferRelativeResize="0"/>
          <p:nvPr/>
        </p:nvPicPr>
        <p:blipFill rotWithShape="1">
          <a:blip r:embed="rId3">
            <a:alphaModFix/>
          </a:blip>
          <a:srcRect b="8396" l="0" r="0" t="30538"/>
          <a:stretch/>
        </p:blipFill>
        <p:spPr>
          <a:xfrm>
            <a:off x="3757663" y="1857113"/>
            <a:ext cx="924300" cy="564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d mouth by nicubunu" id="117" name="Google Shape;117;p17"/>
          <p:cNvPicPr preferRelativeResize="0"/>
          <p:nvPr/>
        </p:nvPicPr>
        <p:blipFill rotWithShape="1">
          <a:blip r:embed="rId4">
            <a:alphaModFix/>
          </a:blip>
          <a:srcRect b="14050" l="0" r="0" t="25621"/>
          <a:stretch/>
        </p:blipFill>
        <p:spPr>
          <a:xfrm>
            <a:off x="4857763" y="1236475"/>
            <a:ext cx="853700" cy="515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uth with teeth by nicubunu" id="118" name="Google Shape;118;p17"/>
          <p:cNvPicPr preferRelativeResize="0"/>
          <p:nvPr/>
        </p:nvPicPr>
        <p:blipFill rotWithShape="1">
          <a:blip r:embed="rId5">
            <a:alphaModFix/>
          </a:blip>
          <a:srcRect b="9523" l="0" r="0" t="37301"/>
          <a:stretch/>
        </p:blipFill>
        <p:spPr>
          <a:xfrm>
            <a:off x="5773175" y="445025"/>
            <a:ext cx="889001" cy="472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mouth by nicubunu" id="119" name="Google Shape;119;p17"/>
          <p:cNvPicPr preferRelativeResize="0"/>
          <p:nvPr/>
        </p:nvPicPr>
        <p:blipFill rotWithShape="1">
          <a:blip r:embed="rId6">
            <a:alphaModFix/>
          </a:blip>
          <a:srcRect b="0" l="9715" r="6749" t="0"/>
          <a:stretch/>
        </p:blipFill>
        <p:spPr>
          <a:xfrm>
            <a:off x="2984500" y="4375700"/>
            <a:ext cx="500950" cy="59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miling Mouth by Pippi2011" id="120" name="Google Shape;12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98238" y="3164275"/>
            <a:ext cx="847349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iling Mouth 1 by TikiGiki" id="121" name="Google Shape;12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3912" y="3964150"/>
            <a:ext cx="651825" cy="46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chnicolor Lips 7 No Background by GDJ" id="122" name="Google Shape;12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73563" y="3054700"/>
            <a:ext cx="575575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40443" y="1733773"/>
            <a:ext cx="641807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77875" y="2517433"/>
            <a:ext cx="331534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68450" y="3515856"/>
            <a:ext cx="563878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476500" y="3515850"/>
            <a:ext cx="795550" cy="2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 rot="10800000">
            <a:off x="2581775" y="2357790"/>
            <a:ext cx="795550" cy="2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98249" y="2020908"/>
            <a:ext cx="815525" cy="23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876861" y="4593524"/>
            <a:ext cx="815525" cy="23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34624" y="4590380"/>
            <a:ext cx="733575" cy="24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04226" y="2541948"/>
            <a:ext cx="69233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957013" y="1236480"/>
            <a:ext cx="888778" cy="4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98265" y="2079325"/>
            <a:ext cx="815525" cy="3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661667" y="2965730"/>
            <a:ext cx="910308" cy="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63588" y="4119413"/>
            <a:ext cx="795525" cy="37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014474" y="4141847"/>
            <a:ext cx="815525" cy="33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876849" y="3555475"/>
            <a:ext cx="733574" cy="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075649" y="543239"/>
            <a:ext cx="620000" cy="42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743986" y="1017718"/>
            <a:ext cx="815512" cy="27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98286" y="3343080"/>
            <a:ext cx="620000" cy="37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169749" y="543246"/>
            <a:ext cx="583175" cy="37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97154" y="1575811"/>
            <a:ext cx="620000" cy="3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397138" y="2814950"/>
            <a:ext cx="620005" cy="3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318788" y="4054088"/>
            <a:ext cx="583191" cy="3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>
            <p:ph type="title"/>
          </p:nvPr>
        </p:nvSpPr>
        <p:spPr>
          <a:xfrm>
            <a:off x="310300" y="190750"/>
            <a:ext cx="2049600" cy="9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Mouths</a:t>
            </a:r>
            <a:endParaRPr b="1" sz="4800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now man with hat by tiothy" id="150" name="Google Shape;150;p18"/>
          <p:cNvPicPr preferRelativeResize="0"/>
          <p:nvPr/>
        </p:nvPicPr>
        <p:blipFill rotWithShape="1">
          <a:blip r:embed="rId3">
            <a:alphaModFix/>
          </a:blip>
          <a:srcRect b="59754" l="64517" r="12143" t="20538"/>
          <a:stretch/>
        </p:blipFill>
        <p:spPr>
          <a:xfrm>
            <a:off x="4415775" y="219300"/>
            <a:ext cx="1229349" cy="101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w man with hat by tiothy" id="151" name="Google Shape;151;p18"/>
          <p:cNvPicPr preferRelativeResize="0"/>
          <p:nvPr/>
        </p:nvPicPr>
        <p:blipFill rotWithShape="1">
          <a:blip r:embed="rId4">
            <a:alphaModFix/>
          </a:blip>
          <a:srcRect b="55632" l="9387" r="58152" t="22389"/>
          <a:stretch/>
        </p:blipFill>
        <p:spPr>
          <a:xfrm>
            <a:off x="2557600" y="279150"/>
            <a:ext cx="1533150" cy="101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wman with clothes by LiquidSnake" id="152" name="Google Shape;152;p18"/>
          <p:cNvPicPr preferRelativeResize="0"/>
          <p:nvPr/>
        </p:nvPicPr>
        <p:blipFill rotWithShape="1">
          <a:blip r:embed="rId5">
            <a:alphaModFix/>
          </a:blip>
          <a:srcRect b="59310" l="65492" r="0" t="21016"/>
          <a:stretch/>
        </p:blipFill>
        <p:spPr>
          <a:xfrm rot="10800000">
            <a:off x="1176875" y="1347187"/>
            <a:ext cx="1767450" cy="884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wman with clothes by LiquidSnake" id="153" name="Google Shape;153;p18"/>
          <p:cNvPicPr preferRelativeResize="0"/>
          <p:nvPr/>
        </p:nvPicPr>
        <p:blipFill rotWithShape="1">
          <a:blip r:embed="rId5">
            <a:alphaModFix/>
          </a:blip>
          <a:srcRect b="59310" l="65492" r="0" t="21016"/>
          <a:stretch/>
        </p:blipFill>
        <p:spPr>
          <a:xfrm flipH="1" rot="10800000">
            <a:off x="3454850" y="1232962"/>
            <a:ext cx="1767450" cy="884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arfed Snowman by AnxiousNut" id="154" name="Google Shape;154;p18"/>
          <p:cNvPicPr preferRelativeResize="0"/>
          <p:nvPr/>
        </p:nvPicPr>
        <p:blipFill rotWithShape="1">
          <a:blip r:embed="rId6">
            <a:alphaModFix/>
          </a:blip>
          <a:srcRect b="55494" l="63922" r="0" t="22527"/>
          <a:stretch/>
        </p:blipFill>
        <p:spPr>
          <a:xfrm flipH="1">
            <a:off x="469763" y="3105875"/>
            <a:ext cx="1653324" cy="928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arfed Snowman by AnxiousNut" id="155" name="Google Shape;155;p18"/>
          <p:cNvPicPr preferRelativeResize="0"/>
          <p:nvPr/>
        </p:nvPicPr>
        <p:blipFill rotWithShape="1">
          <a:blip r:embed="rId6">
            <a:alphaModFix/>
          </a:blip>
          <a:srcRect b="55494" l="63922" r="0" t="22527"/>
          <a:stretch/>
        </p:blipFill>
        <p:spPr>
          <a:xfrm>
            <a:off x="2852463" y="3200562"/>
            <a:ext cx="1653324" cy="928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nowball" id="156" name="Google Shape;15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971432">
            <a:off x="6183950" y="392225"/>
            <a:ext cx="1126001" cy="72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nowball" id="157" name="Google Shape;15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71432">
            <a:off x="7667100" y="361775"/>
            <a:ext cx="1126001" cy="72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sted Branch 4 by Steren" id="158" name="Google Shape;15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69775" y="4380600"/>
            <a:ext cx="1780450" cy="44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sted Branch 4 by Steren" id="159" name="Google Shape;15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35325" y="4412675"/>
            <a:ext cx="1780450" cy="44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mo by perpaola" id="160" name="Google Shape;160;p18"/>
          <p:cNvPicPr preferRelativeResize="0"/>
          <p:nvPr/>
        </p:nvPicPr>
        <p:blipFill rotWithShape="1">
          <a:blip r:embed="rId9">
            <a:alphaModFix/>
          </a:blip>
          <a:srcRect b="0" l="29208" r="0" t="61579"/>
          <a:stretch/>
        </p:blipFill>
        <p:spPr>
          <a:xfrm flipH="1" rot="1476415">
            <a:off x="5348350" y="1791637"/>
            <a:ext cx="1702725" cy="25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mo by perpaola" id="161" name="Google Shape;161;p18"/>
          <p:cNvPicPr preferRelativeResize="0"/>
          <p:nvPr/>
        </p:nvPicPr>
        <p:blipFill rotWithShape="1">
          <a:blip r:embed="rId9">
            <a:alphaModFix/>
          </a:blip>
          <a:srcRect b="0" l="29208" r="0" t="61579"/>
          <a:stretch/>
        </p:blipFill>
        <p:spPr>
          <a:xfrm rot="-1476415">
            <a:off x="7193825" y="1791637"/>
            <a:ext cx="1702725" cy="25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ed Wooden Stick by qubodup" id="162" name="Google Shape;162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351452">
            <a:off x="5123712" y="2968012"/>
            <a:ext cx="1935877" cy="214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ed Wooden Stick by qubodup" id="163" name="Google Shape;16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351452">
            <a:off x="7077250" y="2968012"/>
            <a:ext cx="1935877" cy="214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ght Arm by rduris" id="164" name="Google Shape;16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303979">
            <a:off x="5635213" y="3531150"/>
            <a:ext cx="1128999" cy="1455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ght Arm by rduris" id="165" name="Google Shape;165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 rot="-1303979">
            <a:off x="7480688" y="3531150"/>
            <a:ext cx="1128999" cy="14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>
            <p:ph type="title"/>
          </p:nvPr>
        </p:nvSpPr>
        <p:spPr>
          <a:xfrm>
            <a:off x="310300" y="190750"/>
            <a:ext cx="1483800" cy="9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Arms</a:t>
            </a:r>
            <a:endParaRPr b="1" sz="4800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descr="Candy cane by purzen" id="167" name="Google Shape;167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 rot="-3570370">
            <a:off x="1273204" y="2077498"/>
            <a:ext cx="560365" cy="1490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ndy cane by purzen" id="168" name="Google Shape;168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3570370">
            <a:off x="3359579" y="2077511"/>
            <a:ext cx="560365" cy="1490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310300" y="190750"/>
            <a:ext cx="2007000" cy="9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Feet</a:t>
            </a:r>
            <a:endParaRPr b="1" sz="4800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descr="simple brown boot by pawnk" id="174" name="Google Shape;17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100" y="4033225"/>
            <a:ext cx="893576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mple brown boot by pawnk"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603950" y="4033225"/>
            <a:ext cx="893576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boot by badaman" id="176" name="Google Shape;17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088" y="2657442"/>
            <a:ext cx="947700" cy="807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boot by badaman" id="177" name="Google Shape;1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74822" y="2657442"/>
            <a:ext cx="947700" cy="807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wn boot by Kib" id="178" name="Google Shape;17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4675" y="1493950"/>
            <a:ext cx="947700" cy="807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wn boot by Kib" id="179" name="Google Shape;17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410425" y="1474850"/>
            <a:ext cx="947700" cy="807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ball Shoes by casino" id="180" name="Google Shape;180;p19"/>
          <p:cNvPicPr preferRelativeResize="0"/>
          <p:nvPr/>
        </p:nvPicPr>
        <p:blipFill rotWithShape="1">
          <a:blip r:embed="rId6">
            <a:alphaModFix/>
          </a:blip>
          <a:srcRect b="0" l="0" r="3772" t="45145"/>
          <a:stretch/>
        </p:blipFill>
        <p:spPr>
          <a:xfrm>
            <a:off x="7698250" y="343175"/>
            <a:ext cx="1167200" cy="603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ball Shoes by casino" id="181" name="Google Shape;181;p19"/>
          <p:cNvPicPr preferRelativeResize="0"/>
          <p:nvPr/>
        </p:nvPicPr>
        <p:blipFill rotWithShape="1">
          <a:blip r:embed="rId6">
            <a:alphaModFix/>
          </a:blip>
          <a:srcRect b="0" l="0" r="3772" t="45145"/>
          <a:stretch/>
        </p:blipFill>
        <p:spPr>
          <a:xfrm flipH="1">
            <a:off x="6165075" y="391800"/>
            <a:ext cx="1167200" cy="603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nster Shoes by Merlin2525" id="182" name="Google Shape;182;p19"/>
          <p:cNvPicPr preferRelativeResize="0"/>
          <p:nvPr/>
        </p:nvPicPr>
        <p:blipFill rotWithShape="1">
          <a:blip r:embed="rId7">
            <a:alphaModFix/>
          </a:blip>
          <a:srcRect b="0" l="0" r="52104" t="0"/>
          <a:stretch/>
        </p:blipFill>
        <p:spPr>
          <a:xfrm>
            <a:off x="424850" y="1493950"/>
            <a:ext cx="1033850" cy="76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nster Shoes by Merlin2525" id="183" name="Google Shape;183;p19"/>
          <p:cNvPicPr preferRelativeResize="0"/>
          <p:nvPr/>
        </p:nvPicPr>
        <p:blipFill rotWithShape="1">
          <a:blip r:embed="rId7">
            <a:alphaModFix/>
          </a:blip>
          <a:srcRect b="0" l="0" r="52104" t="0"/>
          <a:stretch/>
        </p:blipFill>
        <p:spPr>
          <a:xfrm flipH="1">
            <a:off x="1643600" y="1493950"/>
            <a:ext cx="1033850" cy="76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nis Shoe by Jarno" id="184" name="Google Shape;18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9600" y="1417900"/>
            <a:ext cx="1164826" cy="556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nis Shoe by Jarno" id="185" name="Google Shape;18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150175" y="1480600"/>
            <a:ext cx="1164826" cy="556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oe by spacefem" id="186" name="Google Shape;18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36700" y="387400"/>
            <a:ext cx="1046025" cy="612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oe by spacefem" id="187" name="Google Shape;18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3108325" y="387400"/>
            <a:ext cx="1046025" cy="612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eakers by crisg" id="188" name="Google Shape;188;p19"/>
          <p:cNvPicPr preferRelativeResize="0"/>
          <p:nvPr/>
        </p:nvPicPr>
        <p:blipFill rotWithShape="1">
          <a:blip r:embed="rId10">
            <a:alphaModFix/>
          </a:blip>
          <a:srcRect b="0" l="0" r="0" t="58528"/>
          <a:stretch/>
        </p:blipFill>
        <p:spPr>
          <a:xfrm>
            <a:off x="7768175" y="3361850"/>
            <a:ext cx="1096800" cy="378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eakers by crisg" id="189" name="Google Shape;189;p19"/>
          <p:cNvPicPr preferRelativeResize="0"/>
          <p:nvPr/>
        </p:nvPicPr>
        <p:blipFill rotWithShape="1">
          <a:blip r:embed="rId10">
            <a:alphaModFix/>
          </a:blip>
          <a:srcRect b="0" l="0" r="0" t="58528"/>
          <a:stretch/>
        </p:blipFill>
        <p:spPr>
          <a:xfrm flipH="1">
            <a:off x="6438025" y="3361850"/>
            <a:ext cx="1096800" cy="378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shoe by papapishu" id="190" name="Google Shape;190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88050" y="2866413"/>
            <a:ext cx="884425" cy="582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shoe by papapishu" id="191" name="Google Shape;191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4675663" y="2875963"/>
            <a:ext cx="884425" cy="582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dasse by chatard" id="192" name="Google Shape;192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375606">
            <a:off x="6420525" y="4051766"/>
            <a:ext cx="1077525" cy="9007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dasse by chatard" id="193" name="Google Shape;193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 rot="-1375606">
            <a:off x="7654575" y="4090691"/>
            <a:ext cx="1077525" cy="9007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deview Sneaker by gingercoons" id="194" name="Google Shape;194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30450" y="3877463"/>
            <a:ext cx="1094524" cy="7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deview Sneaker by gingercoons" id="195" name="Google Shape;195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364175" y="3877463"/>
            <a:ext cx="1094524" cy="7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nowball" id="196" name="Google Shape;196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 rot="971432">
            <a:off x="7718850" y="2356962"/>
            <a:ext cx="1126001" cy="72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nowball" id="197" name="Google Shape;197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971432">
            <a:off x="6389100" y="2353487"/>
            <a:ext cx="1126001" cy="7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nter hat by rizal jaremy" id="202" name="Google Shape;2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63" y="1302300"/>
            <a:ext cx="1319375" cy="98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ester's Hat Icon by uroesch" id="203" name="Google Shape;2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6062" y="3849487"/>
            <a:ext cx="1887851" cy="1192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f hat by secretlondon" id="204" name="Google Shape;2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4475" y="120188"/>
            <a:ext cx="1609425" cy="1118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nta Hat by TheresaKnott" id="205" name="Google Shape;2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7550" y="148713"/>
            <a:ext cx="1609425" cy="1118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udent hat rmx by bocian" id="206" name="Google Shape;206;p20"/>
          <p:cNvPicPr preferRelativeResize="0"/>
          <p:nvPr/>
        </p:nvPicPr>
        <p:blipFill rotWithShape="1">
          <a:blip r:embed="rId7">
            <a:alphaModFix/>
          </a:blip>
          <a:srcRect b="19588" l="0" r="0" t="20617"/>
          <a:stretch/>
        </p:blipFill>
        <p:spPr>
          <a:xfrm>
            <a:off x="1741238" y="1269675"/>
            <a:ext cx="2053150" cy="122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peller hat by nicubunu" id="207" name="Google Shape;20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76450" y="1375500"/>
            <a:ext cx="1339649" cy="1016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tch hat by Lixaxy" id="208" name="Google Shape;20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13113" y="48300"/>
            <a:ext cx="1831074" cy="165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t ns by rduris" id="209" name="Google Shape;20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125" y="2320238"/>
            <a:ext cx="1516950" cy="1457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mbrero by crisg" id="210" name="Google Shape;210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12725" y="2337400"/>
            <a:ext cx="1781676" cy="142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wn by ginkgo" id="211" name="Google Shape;211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30038" y="2617600"/>
            <a:ext cx="1359050" cy="594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ice Cap by SOlvera" id="212" name="Google Shape;212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97588" y="1718313"/>
            <a:ext cx="1425250" cy="883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bcap  by frankes" id="213" name="Google Shape;213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86938" y="1674725"/>
            <a:ext cx="1215250" cy="135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rd Hat by secretlondon" id="214" name="Google Shape;214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71651" y="2617600"/>
            <a:ext cx="1243475" cy="95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lgrim hat by laobc" id="215" name="Google Shape;215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12200" y="3852400"/>
            <a:ext cx="1492001" cy="1100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t trilby by asrafil" id="216" name="Google Shape;216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304200" y="3760650"/>
            <a:ext cx="1366825" cy="119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en Party Hat by qubodup" id="217" name="Google Shape;217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671036" y="3574125"/>
            <a:ext cx="701925" cy="130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wboy hat by nicubunu" id="218" name="Google Shape;218;p20"/>
          <p:cNvPicPr preferRelativeResize="0"/>
          <p:nvPr/>
        </p:nvPicPr>
        <p:blipFill rotWithShape="1">
          <a:blip r:embed="rId19">
            <a:alphaModFix/>
          </a:blip>
          <a:srcRect b="28572" l="0" r="0" t="30767"/>
          <a:stretch/>
        </p:blipFill>
        <p:spPr>
          <a:xfrm>
            <a:off x="6815125" y="3081550"/>
            <a:ext cx="2201025" cy="894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t 01 by SOlvera" id="219" name="Google Shape;219;p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423200" y="4033000"/>
            <a:ext cx="1410901" cy="964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z by nicubunu" id="220" name="Google Shape;220;p20"/>
          <p:cNvPicPr preferRelativeResize="0"/>
          <p:nvPr/>
        </p:nvPicPr>
        <p:blipFill rotWithShape="1">
          <a:blip r:embed="rId21">
            <a:alphaModFix/>
          </a:blip>
          <a:srcRect b="17991" l="0" r="0" t="23763"/>
          <a:stretch/>
        </p:blipFill>
        <p:spPr>
          <a:xfrm>
            <a:off x="1428550" y="280525"/>
            <a:ext cx="1467850" cy="85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seball Cap - Front view by Moini" id="221" name="Google Shape;221;p2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178488" y="1160950"/>
            <a:ext cx="1483699" cy="724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t 23" id="222" name="Google Shape;222;p2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582388" y="146287"/>
            <a:ext cx="1447650" cy="11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0"/>
          <p:cNvSpPr txBox="1"/>
          <p:nvPr>
            <p:ph type="title"/>
          </p:nvPr>
        </p:nvSpPr>
        <p:spPr>
          <a:xfrm>
            <a:off x="310300" y="190750"/>
            <a:ext cx="1483800" cy="9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Hats</a:t>
            </a:r>
            <a:endParaRPr b="1" sz="4800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id="224" name="Google Shape;224;p2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0" y="4048223"/>
            <a:ext cx="1781676" cy="99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ustache by quirkymaui" id="229" name="Google Shape;2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225" y="2926302"/>
            <a:ext cx="798674" cy="18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ustache by ruthirsty" id="230" name="Google Shape;230;p21"/>
          <p:cNvPicPr preferRelativeResize="0"/>
          <p:nvPr/>
        </p:nvPicPr>
        <p:blipFill rotWithShape="1">
          <a:blip r:embed="rId4">
            <a:alphaModFix/>
          </a:blip>
          <a:srcRect b="0" l="0" r="0" t="50828"/>
          <a:stretch/>
        </p:blipFill>
        <p:spPr>
          <a:xfrm>
            <a:off x="7179975" y="1951800"/>
            <a:ext cx="798674" cy="303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ncy Moustache by Merlin2525" id="231" name="Google Shape;2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075" y="3284250"/>
            <a:ext cx="874324" cy="499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tache Silhouette by GDJ" id="232" name="Google Shape;2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3925" y="791088"/>
            <a:ext cx="755976" cy="372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tache Silhouette 3 by GDJ" id="233" name="Google Shape;23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8650" y="1356300"/>
            <a:ext cx="798674" cy="258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tache Optimized by GDJ" id="234" name="Google Shape;23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2900" y="2370600"/>
            <a:ext cx="798674" cy="158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rd And Sunglasses Silhouette by GDJ" id="235" name="Google Shape;235;p21"/>
          <p:cNvPicPr preferRelativeResize="0"/>
          <p:nvPr/>
        </p:nvPicPr>
        <p:blipFill rotWithShape="1">
          <a:blip r:embed="rId9">
            <a:alphaModFix/>
          </a:blip>
          <a:srcRect b="0" l="0" r="0" t="27198"/>
          <a:stretch/>
        </p:blipFill>
        <p:spPr>
          <a:xfrm>
            <a:off x="5982825" y="3149575"/>
            <a:ext cx="989150" cy="777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ncy Beard by Merlin2525" id="236" name="Google Shape;236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4212" y="1589811"/>
            <a:ext cx="1162200" cy="134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 Glasses by ghosthand" id="237" name="Google Shape;237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33585" y="3684400"/>
            <a:ext cx="879325" cy="87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atee silhouette by dear_theophilus" id="238" name="Google Shape;238;p21"/>
          <p:cNvPicPr preferRelativeResize="0"/>
          <p:nvPr/>
        </p:nvPicPr>
        <p:blipFill rotWithShape="1">
          <a:blip r:embed="rId12">
            <a:alphaModFix/>
          </a:blip>
          <a:srcRect b="0" l="24189" r="29708" t="65384"/>
          <a:stretch/>
        </p:blipFill>
        <p:spPr>
          <a:xfrm>
            <a:off x="8237374" y="4269975"/>
            <a:ext cx="631500" cy="614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e Hair 4 by firestorm200" id="239" name="Google Shape;239;p21"/>
          <p:cNvPicPr preferRelativeResize="0"/>
          <p:nvPr/>
        </p:nvPicPr>
        <p:blipFill rotWithShape="1">
          <a:blip r:embed="rId13">
            <a:alphaModFix/>
          </a:blip>
          <a:srcRect b="11233" l="0" r="0" t="18115"/>
          <a:stretch/>
        </p:blipFill>
        <p:spPr>
          <a:xfrm>
            <a:off x="436812" y="1163538"/>
            <a:ext cx="1602525" cy="137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e Hair 1 by firestorm200" id="240" name="Google Shape;240;p21"/>
          <p:cNvPicPr preferRelativeResize="0"/>
          <p:nvPr/>
        </p:nvPicPr>
        <p:blipFill rotWithShape="1">
          <a:blip r:embed="rId14">
            <a:alphaModFix/>
          </a:blip>
          <a:srcRect b="21838" l="8541" r="6214" t="15657"/>
          <a:stretch/>
        </p:blipFill>
        <p:spPr>
          <a:xfrm>
            <a:off x="284499" y="2301838"/>
            <a:ext cx="1652200" cy="1435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e Hair 2 by firestorm200" id="241" name="Google Shape;241;p21"/>
          <p:cNvPicPr preferRelativeResize="0"/>
          <p:nvPr/>
        </p:nvPicPr>
        <p:blipFill rotWithShape="1">
          <a:blip r:embed="rId15">
            <a:alphaModFix/>
          </a:blip>
          <a:srcRect b="22940" l="13470" r="16696" t="28846"/>
          <a:stretch/>
        </p:blipFill>
        <p:spPr>
          <a:xfrm>
            <a:off x="382350" y="3772800"/>
            <a:ext cx="1554350" cy="1284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e Hair 3 by firestorm200" id="242" name="Google Shape;242;p21"/>
          <p:cNvPicPr preferRelativeResize="0"/>
          <p:nvPr/>
        </p:nvPicPr>
        <p:blipFill rotWithShape="1">
          <a:blip r:embed="rId16">
            <a:alphaModFix/>
          </a:blip>
          <a:srcRect b="11953" l="12624" r="6397" t="10574"/>
          <a:stretch/>
        </p:blipFill>
        <p:spPr>
          <a:xfrm>
            <a:off x="4038037" y="510962"/>
            <a:ext cx="1441325" cy="194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ga hair by Magnesus" id="243" name="Google Shape;243;p2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516389" y="264437"/>
            <a:ext cx="1506300" cy="1115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pster Boy Silhouette Icon by GDJ" id="244" name="Google Shape;244;p21"/>
          <p:cNvPicPr preferRelativeResize="0"/>
          <p:nvPr/>
        </p:nvPicPr>
        <p:blipFill rotWithShape="1">
          <a:blip r:embed="rId18">
            <a:alphaModFix/>
          </a:blip>
          <a:srcRect b="30632" l="0" r="0" t="0"/>
          <a:stretch/>
        </p:blipFill>
        <p:spPr>
          <a:xfrm>
            <a:off x="2256913" y="4036825"/>
            <a:ext cx="1316251" cy="756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rd 14" id="245" name="Google Shape;245;p21"/>
          <p:cNvPicPr preferRelativeResize="0"/>
          <p:nvPr/>
        </p:nvPicPr>
        <p:blipFill rotWithShape="1">
          <a:blip r:embed="rId19">
            <a:alphaModFix/>
          </a:blip>
          <a:srcRect b="44137" l="0" r="0" t="0"/>
          <a:stretch/>
        </p:blipFill>
        <p:spPr>
          <a:xfrm>
            <a:off x="1817475" y="1615025"/>
            <a:ext cx="2195150" cy="1094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rd 14" id="246" name="Google Shape;246;p21"/>
          <p:cNvPicPr preferRelativeResize="0"/>
          <p:nvPr/>
        </p:nvPicPr>
        <p:blipFill rotWithShape="1">
          <a:blip r:embed="rId20">
            <a:alphaModFix/>
          </a:blip>
          <a:srcRect b="0" l="20358" r="19571" t="57074"/>
          <a:stretch/>
        </p:blipFill>
        <p:spPr>
          <a:xfrm>
            <a:off x="5736788" y="4199350"/>
            <a:ext cx="1387125" cy="89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tache 3" id="247" name="Google Shape;247;p2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27150" y="356300"/>
            <a:ext cx="1201100" cy="43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ir 21" id="248" name="Google Shape;248;p2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158387" y="2846425"/>
            <a:ext cx="1513350" cy="105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ir 11" id="249" name="Google Shape;249;p2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257862" y="98825"/>
            <a:ext cx="1630525" cy="137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ir 9" id="250" name="Google Shape;250;p21"/>
          <p:cNvPicPr preferRelativeResize="0"/>
          <p:nvPr/>
        </p:nvPicPr>
        <p:blipFill rotWithShape="1">
          <a:blip r:embed="rId24">
            <a:alphaModFix/>
          </a:blip>
          <a:srcRect b="3816" l="4409" r="3543" t="3539"/>
          <a:stretch/>
        </p:blipFill>
        <p:spPr>
          <a:xfrm>
            <a:off x="3635813" y="2642288"/>
            <a:ext cx="2129350" cy="240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1"/>
          <p:cNvSpPr txBox="1"/>
          <p:nvPr>
            <p:ph type="title"/>
          </p:nvPr>
        </p:nvSpPr>
        <p:spPr>
          <a:xfrm>
            <a:off x="310300" y="190750"/>
            <a:ext cx="1483800" cy="9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Hair</a:t>
            </a:r>
            <a:endParaRPr b="1" sz="4800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