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89838" cy="9875838"/>
  <p:notesSz cx="7102475" cy="9388475"/>
  <p:embeddedFontLst>
    <p:embeddedFont>
      <p:font typeface="KG All of Me" panose="020000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Eyes Wide Open" panose="02000506000000020004" pitchFamily="2" charset="0"/>
      <p:regular r:id="rId9"/>
    </p:embeddedFont>
    <p:embeddedFont>
      <p:font typeface="KG WhY YoU GoTtA Be So MeAn" panose="02000506000000020004" pitchFamily="2" charset="0"/>
      <p:regular r:id="rId10"/>
    </p:embeddedFont>
    <p:embeddedFont>
      <p:font typeface="HelloHoneycrisp" panose="02000603000000000000" pitchFamily="2" charset="0"/>
      <p:regular r:id="rId11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662" autoAdjust="0"/>
  </p:normalViewPr>
  <p:slideViewPr>
    <p:cSldViewPr>
      <p:cViewPr varScale="1">
        <p:scale>
          <a:sx n="48" d="100"/>
          <a:sy n="48" d="100"/>
        </p:scale>
        <p:origin x="-2196" y="-108"/>
      </p:cViewPr>
      <p:guideLst>
        <p:guide orient="horz" pos="3111"/>
        <p:guide pos="2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704850"/>
            <a:ext cx="270510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693" y="2423319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A Note from the Teacher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7319" y="2423319"/>
            <a:ext cx="3288930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What’s Happening in...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512" y="7466085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Dates to remember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512" y="9030654"/>
            <a:ext cx="3125227" cy="45976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Thank You, </a:t>
            </a:r>
            <a:r>
              <a:rPr lang="en-US" sz="2400" b="1" dirty="0">
                <a:ln w="3175">
                  <a:noFill/>
                </a:ln>
                <a:solidFill>
                  <a:prstClr val="black"/>
                </a:solidFill>
                <a:latin typeface="KG Eyes Wide Open" panose="02000506000000020004" pitchFamily="2" charset="0"/>
              </a:rPr>
              <a:t>Miss Parker</a:t>
            </a:r>
            <a:endParaRPr lang="en-US" sz="2400" b="1" dirty="0">
              <a:ln w="3175">
                <a:noFill/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512" y="5480126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Homework reminder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92" y="548658"/>
            <a:ext cx="5580764" cy="1647678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300" dirty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Miss Parker’s </a:t>
            </a:r>
          </a:p>
          <a:p>
            <a:pPr>
              <a:lnSpc>
                <a:spcPct val="80000"/>
              </a:lnSpc>
            </a:pPr>
            <a:r>
              <a:rPr lang="en-US" sz="7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class news</a:t>
            </a:r>
          </a:p>
        </p:txBody>
      </p:sp>
    </p:spTree>
    <p:extLst>
      <p:ext uri="{BB962C8B-B14F-4D97-AF65-F5344CB8AC3E}">
        <p14:creationId xmlns:p14="http://schemas.microsoft.com/office/powerpoint/2010/main" val="22834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4232</TotalTime>
  <Words>23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KG All of Me</vt:lpstr>
      <vt:lpstr>Calibri</vt:lpstr>
      <vt:lpstr>KG Eyes Wide Open</vt:lpstr>
      <vt:lpstr>KG WhY YoU GoTtA Be So MeAn</vt:lpstr>
      <vt:lpstr>HelloHoneycrisp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Kayla Parker</cp:lastModifiedBy>
  <cp:revision>101</cp:revision>
  <cp:lastPrinted>2017-08-29T16:51:48Z</cp:lastPrinted>
  <dcterms:created xsi:type="dcterms:W3CDTF">2014-05-14T00:18:25Z</dcterms:created>
  <dcterms:modified xsi:type="dcterms:W3CDTF">2017-08-30T00:59:11Z</dcterms:modified>
</cp:coreProperties>
</file>