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89838" cy="9875838"/>
  <p:notesSz cx="7102475" cy="9388475"/>
  <p:embeddedFontLst>
    <p:embeddedFont>
      <p:font typeface="KG All of Me" panose="020000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KG Eyes Wide Open" panose="02000506000000020004" pitchFamily="2" charset="0"/>
      <p:regular r:id="rId9"/>
    </p:embeddedFont>
    <p:embeddedFont>
      <p:font typeface="KG WhY YoU GoTtA Be So MeAn" panose="02000506000000020004" pitchFamily="2" charset="0"/>
      <p:regular r:id="rId10"/>
    </p:embeddedFont>
    <p:embeddedFont>
      <p:font typeface="HelloHoneycrisp" panose="02000603000000000000" pitchFamily="2" charset="0"/>
      <p:regular r:id="rId11"/>
    </p:embeddedFont>
  </p:embeddedFontLst>
  <p:defaultTextStyle>
    <a:defPPr>
      <a:defRPr lang="en-US"/>
    </a:defPPr>
    <a:lvl1pPr marL="0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937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7874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6813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5751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4688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3626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2564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1501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4" autoAdjust="0"/>
    <p:restoredTop sz="94662" autoAdjust="0"/>
  </p:normalViewPr>
  <p:slideViewPr>
    <p:cSldViewPr>
      <p:cViewPr varScale="1">
        <p:scale>
          <a:sx n="48" d="100"/>
          <a:sy n="48" d="100"/>
        </p:scale>
        <p:origin x="-2196" y="-108"/>
      </p:cViewPr>
      <p:guideLst>
        <p:guide orient="horz" pos="3111"/>
        <p:guide pos="23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1D35D2D-8A9C-47ED-99A8-63F94ECB7531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8688" y="704850"/>
            <a:ext cx="270510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709E590-F68D-4397-AF94-6DD9A4C6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5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201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4027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604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805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0066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208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0409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76106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238" y="3067914"/>
            <a:ext cx="6451362" cy="21169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476" y="5596308"/>
            <a:ext cx="5312887" cy="25238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6974" y="528084"/>
            <a:ext cx="1280785" cy="112337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620" y="528084"/>
            <a:ext cx="3715858" cy="11233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0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45" y="6346142"/>
            <a:ext cx="6451362" cy="19614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545" y="4185802"/>
            <a:ext cx="6451362" cy="21603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8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68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7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6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5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620" y="3072485"/>
            <a:ext cx="2498322" cy="868936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9439" y="3072485"/>
            <a:ext cx="2498322" cy="868936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2" y="395491"/>
            <a:ext cx="6830854" cy="16459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3" y="2210634"/>
            <a:ext cx="3353497" cy="9212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937" indent="0">
              <a:buNone/>
              <a:defRPr sz="2200" b="1"/>
            </a:lvl2pPr>
            <a:lvl3pPr marL="997874" indent="0">
              <a:buNone/>
              <a:defRPr sz="2000" b="1"/>
            </a:lvl3pPr>
            <a:lvl4pPr marL="1496813" indent="0">
              <a:buNone/>
              <a:defRPr sz="1800" b="1"/>
            </a:lvl4pPr>
            <a:lvl5pPr marL="1995751" indent="0">
              <a:buNone/>
              <a:defRPr sz="1800" b="1"/>
            </a:lvl5pPr>
            <a:lvl6pPr marL="2494688" indent="0">
              <a:buNone/>
              <a:defRPr sz="1800" b="1"/>
            </a:lvl6pPr>
            <a:lvl7pPr marL="2993626" indent="0">
              <a:buNone/>
              <a:defRPr sz="1800" b="1"/>
            </a:lvl7pPr>
            <a:lvl8pPr marL="3492564" indent="0">
              <a:buNone/>
              <a:defRPr sz="1800" b="1"/>
            </a:lvl8pPr>
            <a:lvl9pPr marL="39915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93" y="3131921"/>
            <a:ext cx="3353497" cy="56900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5534" y="2210634"/>
            <a:ext cx="3354813" cy="9212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937" indent="0">
              <a:buNone/>
              <a:defRPr sz="2200" b="1"/>
            </a:lvl2pPr>
            <a:lvl3pPr marL="997874" indent="0">
              <a:buNone/>
              <a:defRPr sz="2000" b="1"/>
            </a:lvl3pPr>
            <a:lvl4pPr marL="1496813" indent="0">
              <a:buNone/>
              <a:defRPr sz="1800" b="1"/>
            </a:lvl4pPr>
            <a:lvl5pPr marL="1995751" indent="0">
              <a:buNone/>
              <a:defRPr sz="1800" b="1"/>
            </a:lvl5pPr>
            <a:lvl6pPr marL="2494688" indent="0">
              <a:buNone/>
              <a:defRPr sz="1800" b="1"/>
            </a:lvl6pPr>
            <a:lvl7pPr marL="2993626" indent="0">
              <a:buNone/>
              <a:defRPr sz="1800" b="1"/>
            </a:lvl7pPr>
            <a:lvl8pPr marL="3492564" indent="0">
              <a:buNone/>
              <a:defRPr sz="1800" b="1"/>
            </a:lvl8pPr>
            <a:lvl9pPr marL="39915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5534" y="3131921"/>
            <a:ext cx="3354813" cy="56900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6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7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3" y="393206"/>
            <a:ext cx="2497004" cy="167340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417" y="393206"/>
            <a:ext cx="4242930" cy="842875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493" y="2066612"/>
            <a:ext cx="2497004" cy="6755348"/>
          </a:xfrm>
        </p:spPr>
        <p:txBody>
          <a:bodyPr/>
          <a:lstStyle>
            <a:lvl1pPr marL="0" indent="0">
              <a:buNone/>
              <a:defRPr sz="1500"/>
            </a:lvl1pPr>
            <a:lvl2pPr marL="498937" indent="0">
              <a:buNone/>
              <a:defRPr sz="1200"/>
            </a:lvl2pPr>
            <a:lvl3pPr marL="997874" indent="0">
              <a:buNone/>
              <a:defRPr sz="1000"/>
            </a:lvl3pPr>
            <a:lvl4pPr marL="1496813" indent="0">
              <a:buNone/>
              <a:defRPr sz="900"/>
            </a:lvl4pPr>
            <a:lvl5pPr marL="1995751" indent="0">
              <a:buNone/>
              <a:defRPr sz="900"/>
            </a:lvl5pPr>
            <a:lvl6pPr marL="2494688" indent="0">
              <a:buNone/>
              <a:defRPr sz="900"/>
            </a:lvl6pPr>
            <a:lvl7pPr marL="2993626" indent="0">
              <a:buNone/>
              <a:defRPr sz="900"/>
            </a:lvl7pPr>
            <a:lvl8pPr marL="3492564" indent="0">
              <a:buNone/>
              <a:defRPr sz="900"/>
            </a:lvl8pPr>
            <a:lvl9pPr marL="39915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62" y="6913088"/>
            <a:ext cx="4553903" cy="8161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662" y="882423"/>
            <a:ext cx="4553903" cy="5925503"/>
          </a:xfrm>
        </p:spPr>
        <p:txBody>
          <a:bodyPr/>
          <a:lstStyle>
            <a:lvl1pPr marL="0" indent="0">
              <a:buNone/>
              <a:defRPr sz="3500"/>
            </a:lvl1pPr>
            <a:lvl2pPr marL="498937" indent="0">
              <a:buNone/>
              <a:defRPr sz="3000"/>
            </a:lvl2pPr>
            <a:lvl3pPr marL="997874" indent="0">
              <a:buNone/>
              <a:defRPr sz="2700"/>
            </a:lvl3pPr>
            <a:lvl4pPr marL="1496813" indent="0">
              <a:buNone/>
              <a:defRPr sz="2200"/>
            </a:lvl4pPr>
            <a:lvl5pPr marL="1995751" indent="0">
              <a:buNone/>
              <a:defRPr sz="2200"/>
            </a:lvl5pPr>
            <a:lvl6pPr marL="2494688" indent="0">
              <a:buNone/>
              <a:defRPr sz="2200"/>
            </a:lvl6pPr>
            <a:lvl7pPr marL="2993626" indent="0">
              <a:buNone/>
              <a:defRPr sz="2200"/>
            </a:lvl7pPr>
            <a:lvl8pPr marL="3492564" indent="0">
              <a:buNone/>
              <a:defRPr sz="2200"/>
            </a:lvl8pPr>
            <a:lvl9pPr marL="399150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62" y="7729217"/>
            <a:ext cx="4553903" cy="1159039"/>
          </a:xfrm>
        </p:spPr>
        <p:txBody>
          <a:bodyPr/>
          <a:lstStyle>
            <a:lvl1pPr marL="0" indent="0">
              <a:buNone/>
              <a:defRPr sz="1500"/>
            </a:lvl1pPr>
            <a:lvl2pPr marL="498937" indent="0">
              <a:buNone/>
              <a:defRPr sz="1200"/>
            </a:lvl2pPr>
            <a:lvl3pPr marL="997874" indent="0">
              <a:buNone/>
              <a:defRPr sz="1000"/>
            </a:lvl3pPr>
            <a:lvl4pPr marL="1496813" indent="0">
              <a:buNone/>
              <a:defRPr sz="900"/>
            </a:lvl4pPr>
            <a:lvl5pPr marL="1995751" indent="0">
              <a:buNone/>
              <a:defRPr sz="900"/>
            </a:lvl5pPr>
            <a:lvl6pPr marL="2494688" indent="0">
              <a:buNone/>
              <a:defRPr sz="900"/>
            </a:lvl6pPr>
            <a:lvl7pPr marL="2993626" indent="0">
              <a:buNone/>
              <a:defRPr sz="900"/>
            </a:lvl7pPr>
            <a:lvl8pPr marL="3492564" indent="0">
              <a:buNone/>
              <a:defRPr sz="900"/>
            </a:lvl8pPr>
            <a:lvl9pPr marL="39915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92" y="395491"/>
            <a:ext cx="6830854" cy="1645973"/>
          </a:xfrm>
          <a:prstGeom prst="rect">
            <a:avLst/>
          </a:prstGeom>
        </p:spPr>
        <p:txBody>
          <a:bodyPr vert="horz" lIns="99787" tIns="49894" rIns="99787" bIns="49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2" y="2304364"/>
            <a:ext cx="6830854" cy="6517596"/>
          </a:xfrm>
          <a:prstGeom prst="rect">
            <a:avLst/>
          </a:prstGeom>
        </p:spPr>
        <p:txBody>
          <a:bodyPr vert="horz" lIns="99787" tIns="49894" rIns="99787" bIns="498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492" y="9153440"/>
            <a:ext cx="1770962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195" y="9153440"/>
            <a:ext cx="2403449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9384" y="9153440"/>
            <a:ext cx="1770962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0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87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03" indent="-374203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74" indent="-311836" algn="l" defTabSz="997874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345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282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219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156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095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033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970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37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74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813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751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688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626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564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501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9693" y="2423319"/>
            <a:ext cx="3125227" cy="36743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A Note from the Teacher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7319" y="2423319"/>
            <a:ext cx="3288930" cy="36743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What’s Happening in...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512" y="7466085"/>
            <a:ext cx="3125227" cy="36743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Dates to remember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512" y="9030654"/>
            <a:ext cx="3125227" cy="45976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Thank You, </a:t>
            </a:r>
            <a:r>
              <a:rPr lang="en-US" sz="2400" b="1" dirty="0">
                <a:ln w="3175">
                  <a:noFill/>
                </a:ln>
                <a:solidFill>
                  <a:prstClr val="black"/>
                </a:solidFill>
                <a:latin typeface="KG Eyes Wide Open" panose="02000506000000020004" pitchFamily="2" charset="0"/>
              </a:rPr>
              <a:t>Miss Parker</a:t>
            </a:r>
            <a:endParaRPr lang="en-US" sz="2400" b="1" dirty="0">
              <a:ln w="3175">
                <a:noFill/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512" y="5480126"/>
            <a:ext cx="3125227" cy="36743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Homework reminder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692" y="548658"/>
            <a:ext cx="5580764" cy="1647678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300" dirty="0">
                <a:solidFill>
                  <a:prstClr val="black"/>
                </a:solidFill>
                <a:latin typeface="KG Eyes Wide Open" panose="02000506000000020004" pitchFamily="2" charset="0"/>
                <a:ea typeface="HelloHoneycrisp" panose="02000603000000000000" pitchFamily="2" charset="0"/>
              </a:rPr>
              <a:t>Miss Parker’s </a:t>
            </a:r>
          </a:p>
          <a:p>
            <a:pPr>
              <a:lnSpc>
                <a:spcPct val="80000"/>
              </a:lnSpc>
            </a:pPr>
            <a:r>
              <a:rPr lang="en-US" sz="7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KG WhY YoU GoTtA Be So MeAn" panose="02000506000000020004" pitchFamily="2" charset="0"/>
              </a:rPr>
              <a:t>class news</a:t>
            </a:r>
          </a:p>
        </p:txBody>
      </p:sp>
    </p:spTree>
    <p:extLst>
      <p:ext uri="{BB962C8B-B14F-4D97-AF65-F5344CB8AC3E}">
        <p14:creationId xmlns:p14="http://schemas.microsoft.com/office/powerpoint/2010/main" val="228343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4232</TotalTime>
  <Words>23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KG All of Me</vt:lpstr>
      <vt:lpstr>Calibri</vt:lpstr>
      <vt:lpstr>KG Eyes Wide Open</vt:lpstr>
      <vt:lpstr>KG WhY YoU GoTtA Be So MeAn</vt:lpstr>
      <vt:lpstr>HelloHoneycrisp</vt:lpstr>
      <vt:lpstr>Office Theme</vt:lpstr>
      <vt:lpstr>PowerPoint Presentation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Parker</dc:creator>
  <cp:lastModifiedBy>Kayla Parker</cp:lastModifiedBy>
  <cp:revision>100</cp:revision>
  <cp:lastPrinted>2017-08-29T16:51:48Z</cp:lastPrinted>
  <dcterms:created xsi:type="dcterms:W3CDTF">2014-05-14T00:18:25Z</dcterms:created>
  <dcterms:modified xsi:type="dcterms:W3CDTF">2017-08-30T00:58:35Z</dcterms:modified>
</cp:coreProperties>
</file>