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7421" autoAdjust="0"/>
  </p:normalViewPr>
  <p:slideViewPr>
    <p:cSldViewPr>
      <p:cViewPr varScale="1">
        <p:scale>
          <a:sx n="73" d="100"/>
          <a:sy n="73" d="100"/>
        </p:scale>
        <p:origin x="-7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7913-4F85-4CB9-9CDF-E4EDF6DE7016}" type="datetimeFigureOut">
              <a:rPr lang="en-US" smtClean="0"/>
              <a:pPr/>
              <a:t>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DC7D3-74D1-4248-AC45-95BB86B2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Brainstorming &amp; Planning 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838200"/>
            <a:ext cx="2143125" cy="1262616"/>
          </a:xfrm>
          <a:prstGeom prst="rect">
            <a:avLst/>
          </a:prstGeom>
          <a:noFill/>
        </p:spPr>
      </p:pic>
      <p:pic>
        <p:nvPicPr>
          <p:cNvPr id="1029" name="Picture 5" descr="C:\Documents and Settings\gonzalezg\Local Settings\Temporary Internet Files\Content.IE5\6H0CQOMS\MP90044486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"/>
            <a:ext cx="1743456" cy="2287333"/>
          </a:xfrm>
          <a:prstGeom prst="rect">
            <a:avLst/>
          </a:prstGeom>
          <a:noFill/>
        </p:spPr>
      </p:pic>
      <p:pic>
        <p:nvPicPr>
          <p:cNvPr id="1031" name="Picture 7" descr="C:\Documents and Settings\gonzalezg\Local Settings\Temporary Internet Files\Content.IE5\Z3GXLSRN\MP910218757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810000"/>
            <a:ext cx="1828800" cy="2762935"/>
          </a:xfrm>
          <a:prstGeom prst="rect">
            <a:avLst/>
          </a:prstGeom>
          <a:noFill/>
        </p:spPr>
      </p:pic>
      <p:pic>
        <p:nvPicPr>
          <p:cNvPr id="1034" name="Picture 10" descr="C:\Documents and Settings\gonzalezg\Local Settings\Temporary Internet Files\Content.IE5\BOSY14B3\MP900439382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599" y="4343400"/>
            <a:ext cx="3587405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Write to convince school board members to eliminate or continue </a:t>
            </a:r>
            <a:r>
              <a:rPr lang="en-US" dirty="0" smtClean="0">
                <a:solidFill>
                  <a:srgbClr val="00B050"/>
                </a:solidFill>
              </a:rPr>
              <a:t>to support the </a:t>
            </a:r>
            <a:r>
              <a:rPr lang="en-US" dirty="0" smtClean="0">
                <a:solidFill>
                  <a:srgbClr val="00B050"/>
                </a:solidFill>
              </a:rPr>
              <a:t>sports programs in district high schools.</a:t>
            </a:r>
          </a:p>
          <a:p>
            <a:pPr>
              <a:buNone/>
            </a:pPr>
            <a:r>
              <a:rPr lang="en-US" dirty="0" smtClean="0"/>
              <a:t>School board members, please continue to support the sports programs in district high schools.</a:t>
            </a:r>
          </a:p>
          <a:p>
            <a:pPr>
              <a:buNone/>
            </a:pPr>
            <a:r>
              <a:rPr lang="en-US" dirty="0" smtClean="0"/>
              <a:t>OR School board members, please eliminate the sports programs in district high schools.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– Read Prompt Carefully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66FF"/>
                </a:solidFill>
              </a:rPr>
              <a:t>Realizing that homework is an important part of the learning process, many teachers assign tasks even on weekends.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Think about your weekend homework experiences.</a:t>
            </a:r>
          </a:p>
          <a:p>
            <a:r>
              <a:rPr lang="en-US" b="1" dirty="0" smtClean="0">
                <a:solidFill>
                  <a:srgbClr val="009900"/>
                </a:solidFill>
              </a:rPr>
              <a:t>Write to convince your principal to require or abolish the practice of giving homework on weekends.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 2. Create your thesis statement.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i="1" dirty="0" smtClean="0"/>
              <a:t>Unfold the paper and write thesis statement at the top of the paper.  </a:t>
            </a:r>
          </a:p>
          <a:p>
            <a:pPr lvl="1">
              <a:buFont typeface="Arial" charset="0"/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/>
              <a:t>Mr. Noack, please abolish the practice of teachers giving homework on weekends.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en-US" dirty="0"/>
          </a:p>
          <a:p>
            <a:pPr fontAlgn="t"/>
            <a:endParaRPr lang="en-US" dirty="0"/>
          </a:p>
          <a:p>
            <a:pPr fontAlgn="t"/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397000"/>
          <a:ext cx="6096000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00660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006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REASONS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752600"/>
          <a:ext cx="66294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4700"/>
                <a:gridCol w="3314700"/>
              </a:tblGrid>
              <a:tr h="22479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Reason One.</a:t>
                      </a:r>
                    </a:p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Students are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less likely to complete homework on weekends.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Two </a:t>
                      </a:r>
                    </a:p>
                  </a:txBody>
                  <a:tcPr/>
                </a:tc>
              </a:tr>
              <a:tr h="2247900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Three.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ADD AT LEAST 3 DETAILS UNDER EACH REASON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4457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171700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One- Students  are less likely to complete it.</a:t>
                      </a:r>
                    </a:p>
                    <a:p>
                      <a:r>
                        <a:rPr lang="en-US" baseline="0" dirty="0" smtClean="0"/>
                        <a:t>Grades are negatively affected. </a:t>
                      </a:r>
                      <a:endParaRPr lang="en-US" baseline="0" dirty="0" smtClean="0">
                        <a:solidFill>
                          <a:srgbClr val="FFFF00"/>
                        </a:solidFill>
                      </a:endParaRPr>
                    </a:p>
                    <a:p>
                      <a:r>
                        <a:rPr lang="en-US" baseline="0" dirty="0" smtClean="0"/>
                        <a:t>Students copy from friends.</a:t>
                      </a:r>
                    </a:p>
                    <a:p>
                      <a:r>
                        <a:rPr lang="en-US" baseline="0" dirty="0" smtClean="0"/>
                        <a:t>Students never learn the material.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Two – High school teachers tend to give weekend homework that is much like a project.</a:t>
                      </a:r>
                    </a:p>
                    <a:p>
                      <a:r>
                        <a:rPr lang="en-US" baseline="0" dirty="0" smtClean="0"/>
                        <a:t>Teachers don’t collaborate, so a student may have several projects over a short weekend. </a:t>
                      </a:r>
                    </a:p>
                    <a:p>
                      <a:r>
                        <a:rPr lang="en-US" baseline="0" dirty="0" smtClean="0"/>
                        <a:t>Projects should be given over longer periods of time.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2171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Reason Three -Students have many responsibilities beyond school.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Sports teams.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Family chores.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Church activities.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Elaborate on at least one detail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324100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One- (TRANSITION)</a:t>
                      </a:r>
                    </a:p>
                    <a:p>
                      <a:r>
                        <a:rPr lang="en-US" baseline="0" dirty="0" smtClean="0"/>
                        <a:t> </a:t>
                      </a:r>
                      <a:r>
                        <a:rPr lang="en-US" sz="2000" b="1" i="1" u="sng" baseline="0" dirty="0" smtClean="0"/>
                        <a:t>Students  are less likely to complete it.</a:t>
                      </a:r>
                    </a:p>
                    <a:p>
                      <a:r>
                        <a:rPr lang="en-US" baseline="0" dirty="0" smtClean="0"/>
                        <a:t>Grades are negatively affected. </a:t>
                      </a:r>
                      <a:endParaRPr lang="en-US" baseline="0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l"/>
                      <a:r>
                        <a:rPr lang="en-US" baseline="0" dirty="0" smtClean="0"/>
                        <a:t>Students copy from friends. 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*My friend John’s referral.</a:t>
                      </a:r>
                    </a:p>
                    <a:p>
                      <a:r>
                        <a:rPr lang="en-US" baseline="0" dirty="0" smtClean="0"/>
                        <a:t>Students never learn the material.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Two –(TRANSITION)</a:t>
                      </a:r>
                    </a:p>
                    <a:p>
                      <a:r>
                        <a:rPr lang="en-US" baseline="0" dirty="0" smtClean="0"/>
                        <a:t> </a:t>
                      </a:r>
                      <a:r>
                        <a:rPr lang="en-US" sz="2000" i="1" u="sng" baseline="0" dirty="0" smtClean="0"/>
                        <a:t>High school teachers tend to give weekend homework that is much like a project.</a:t>
                      </a:r>
                    </a:p>
                    <a:p>
                      <a:r>
                        <a:rPr lang="en-US" baseline="0" dirty="0" smtClean="0"/>
                        <a:t>Teachers don’t collaborate, so a student may have several projects over a short weekend. </a:t>
                      </a:r>
                    </a:p>
                    <a:p>
                      <a:r>
                        <a:rPr lang="en-US" baseline="0" dirty="0" smtClean="0"/>
                        <a:t>Projects should be given over longer periods of time. 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* As a second language learner, I need more time.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2324100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Three- (TRANSITION)</a:t>
                      </a:r>
                      <a:r>
                        <a:rPr lang="en-US" sz="2000" b="1" i="1" u="sng" baseline="0" dirty="0" smtClean="0"/>
                        <a:t>Students have many responsibilities beyond school.</a:t>
                      </a:r>
                    </a:p>
                    <a:p>
                      <a:r>
                        <a:rPr lang="en-US" baseline="0" dirty="0" smtClean="0"/>
                        <a:t>Sports teams. </a:t>
                      </a:r>
                    </a:p>
                    <a:p>
                      <a:r>
                        <a:rPr lang="en-US" baseline="0" dirty="0" smtClean="0"/>
                        <a:t>Family responsibilities. </a:t>
                      </a:r>
                    </a:p>
                    <a:p>
                      <a:r>
                        <a:rPr lang="en-US" baseline="0" dirty="0" smtClean="0"/>
                        <a:t>Church activities. 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* Many teens are Sunday school teachers.</a:t>
                      </a:r>
                    </a:p>
                    <a:p>
                      <a:r>
                        <a:rPr lang="en-US" baseline="0" dirty="0" smtClean="0"/>
                        <a:t>Part-time jobs.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 conclusion,</a:t>
                      </a:r>
                    </a:p>
                    <a:p>
                      <a:r>
                        <a:rPr lang="en-US" dirty="0" smtClean="0"/>
                        <a:t>Yes,</a:t>
                      </a:r>
                      <a:r>
                        <a:rPr lang="en-US" baseline="0" dirty="0" smtClean="0"/>
                        <a:t>   As you can see,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smtClean="0"/>
                        <a:t>weekend homework is detrimental to a teenager’s life.</a:t>
                      </a:r>
                    </a:p>
                    <a:p>
                      <a:r>
                        <a:rPr lang="en-US" baseline="0" dirty="0" smtClean="0"/>
                        <a:t>Please, Noack, consider the lives of the students in your school, and abolish the homework requirement. Grades, home life and involvement in activities will all suffer due to homework stress.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Write a quick conclusion. (In case you run out of time, it’s a way to “end” it!)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79248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3810000"/>
              </a:tblGrid>
              <a:tr h="3267424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One *(TRANSITION)</a:t>
                      </a:r>
                    </a:p>
                    <a:p>
                      <a:r>
                        <a:rPr lang="en-US" baseline="0" dirty="0" smtClean="0"/>
                        <a:t> </a:t>
                      </a:r>
                      <a:r>
                        <a:rPr lang="en-US" sz="2000" u="sng" baseline="0" dirty="0" smtClean="0"/>
                        <a:t>Students  are less likely to complete it.</a:t>
                      </a:r>
                    </a:p>
                    <a:p>
                      <a:r>
                        <a:rPr lang="en-US" baseline="0" dirty="0" smtClean="0"/>
                        <a:t>Grades are negatively affected. </a:t>
                      </a:r>
                      <a:endParaRPr lang="en-US" baseline="0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l"/>
                      <a:r>
                        <a:rPr lang="en-US" baseline="0" dirty="0" smtClean="0"/>
                        <a:t>Students copy from friends. 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*My friend John’s referral.</a:t>
                      </a:r>
                    </a:p>
                    <a:p>
                      <a:r>
                        <a:rPr lang="en-US" baseline="0" dirty="0" smtClean="0"/>
                        <a:t>Students never learn the material.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Two </a:t>
                      </a:r>
                      <a:r>
                        <a:rPr lang="en-US" baseline="0" dirty="0" smtClean="0"/>
                        <a:t>– (TRANSITION)</a:t>
                      </a:r>
                    </a:p>
                    <a:p>
                      <a:r>
                        <a:rPr lang="en-US" baseline="0" dirty="0" smtClean="0"/>
                        <a:t> </a:t>
                      </a:r>
                      <a:r>
                        <a:rPr lang="en-US" sz="2000" u="sng" baseline="0" dirty="0" smtClean="0"/>
                        <a:t>High school teachers tend to give weekend homework that is much like a project.</a:t>
                      </a:r>
                    </a:p>
                    <a:p>
                      <a:r>
                        <a:rPr lang="en-US" baseline="0" dirty="0" smtClean="0"/>
                        <a:t>Teachers don’t collaborate, so a student may have several projects over a short weekend. </a:t>
                      </a:r>
                    </a:p>
                    <a:p>
                      <a:r>
                        <a:rPr lang="en-US" baseline="0" dirty="0" smtClean="0"/>
                        <a:t>Projects should be given over longer periods of time. 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* As a second language learner, I need more time.</a:t>
                      </a:r>
                      <a:endParaRPr lang="en-US" dirty="0" smtClean="0">
                        <a:solidFill>
                          <a:srgbClr val="FFFF00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2676176">
                <a:tc>
                  <a:txBody>
                    <a:bodyPr/>
                    <a:lstStyle/>
                    <a:p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Three-(TRANSITION)</a:t>
                      </a:r>
                    </a:p>
                    <a:p>
                      <a:r>
                        <a:rPr lang="en-US" baseline="0" dirty="0" smtClean="0"/>
                        <a:t> </a:t>
                      </a:r>
                      <a:r>
                        <a:rPr lang="en-US" sz="2000" b="1" u="sng" baseline="0" dirty="0" smtClean="0"/>
                        <a:t>Students have many responsibilities beyond school.</a:t>
                      </a:r>
                    </a:p>
                    <a:p>
                      <a:r>
                        <a:rPr lang="en-US" baseline="0" dirty="0" smtClean="0"/>
                        <a:t>Sports teams. </a:t>
                      </a:r>
                    </a:p>
                    <a:p>
                      <a:r>
                        <a:rPr lang="en-US" baseline="0" dirty="0" smtClean="0"/>
                        <a:t>Family responsibilities. </a:t>
                      </a:r>
                    </a:p>
                    <a:p>
                      <a:r>
                        <a:rPr lang="en-US" baseline="0" dirty="0" smtClean="0"/>
                        <a:t>Church activities. 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</a:rPr>
                        <a:t>* Many teens are Sunday school teachers.</a:t>
                      </a:r>
                    </a:p>
                    <a:p>
                      <a:r>
                        <a:rPr lang="en-US" baseline="0" dirty="0" smtClean="0"/>
                        <a:t>Part-time jobs.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Conclusion:</a:t>
                      </a:r>
                    </a:p>
                    <a:p>
                      <a:r>
                        <a:rPr lang="en-US" dirty="0" smtClean="0"/>
                        <a:t>Restate thesis</a:t>
                      </a:r>
                    </a:p>
                    <a:p>
                      <a:r>
                        <a:rPr lang="en-US" dirty="0" smtClean="0"/>
                        <a:t>Review</a:t>
                      </a:r>
                      <a:r>
                        <a:rPr lang="en-US" baseline="0" dirty="0" smtClean="0"/>
                        <a:t> main points</a:t>
                      </a:r>
                    </a:p>
                    <a:p>
                      <a:r>
                        <a:rPr lang="en-US" baseline="0" dirty="0" smtClean="0"/>
                        <a:t>Power message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Many people believe that sports programs are a necessary component of high school life, while others believe that it is a detriment to learning.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Think about sports in your high school. Do you believe it helps or </a:t>
            </a:r>
            <a:r>
              <a:rPr lang="en-US" smtClean="0">
                <a:solidFill>
                  <a:srgbClr val="FF0000"/>
                </a:solidFill>
              </a:rPr>
              <a:t>harms </a:t>
            </a:r>
            <a:r>
              <a:rPr lang="en-US" smtClean="0">
                <a:solidFill>
                  <a:srgbClr val="FF0000"/>
                </a:solidFill>
              </a:rPr>
              <a:t>students</a:t>
            </a:r>
            <a:r>
              <a:rPr lang="en-US" smtClean="0">
                <a:solidFill>
                  <a:srgbClr val="FF0000"/>
                </a:solidFill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Write to convince school board members to eliminate or continue the sports programs </a:t>
            </a:r>
            <a:r>
              <a:rPr lang="en-US" dirty="0" smtClean="0">
                <a:solidFill>
                  <a:srgbClr val="00B050"/>
                </a:solidFill>
              </a:rPr>
              <a:t>in district high schools.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658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Brainstorming &amp; Planning </vt:lpstr>
      <vt:lpstr>Step 1 – Read Prompt Carefully</vt:lpstr>
      <vt:lpstr>Step 2. Create your thesis statement.</vt:lpstr>
      <vt:lpstr>Mr. Noack, please abolish the practice of teachers giving homework on weekends. </vt:lpstr>
      <vt:lpstr>ADD REASONS</vt:lpstr>
      <vt:lpstr> ADD AT LEAST 3 DETAILS UNDER EACH REASON</vt:lpstr>
      <vt:lpstr>Elaborate on at least one detail</vt:lpstr>
      <vt:lpstr>Write a quick conclusion. (In case you run out of time, it’s a way to “end” it!)</vt:lpstr>
      <vt:lpstr>Slide 9</vt:lpstr>
      <vt:lpstr>Slide 10</vt:lpstr>
    </vt:vector>
  </TitlesOfParts>
  <Company>Santa Rosa County District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Brainstorming &amp; Planning </dc:title>
  <dc:creator>SR District User</dc:creator>
  <cp:lastModifiedBy>SR District User</cp:lastModifiedBy>
  <cp:revision>33</cp:revision>
  <dcterms:created xsi:type="dcterms:W3CDTF">2012-01-24T17:03:11Z</dcterms:created>
  <dcterms:modified xsi:type="dcterms:W3CDTF">2012-01-27T19:16:02Z</dcterms:modified>
</cp:coreProperties>
</file>