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828" r:id="rId2"/>
  </p:sldMasterIdLst>
  <p:notesMasterIdLst>
    <p:notesMasterId r:id="rId52"/>
  </p:notesMasterIdLst>
  <p:handoutMasterIdLst>
    <p:handoutMasterId r:id="rId53"/>
  </p:handoutMasterIdLst>
  <p:sldIdLst>
    <p:sldId id="398" r:id="rId3"/>
    <p:sldId id="307" r:id="rId4"/>
    <p:sldId id="396" r:id="rId5"/>
    <p:sldId id="348" r:id="rId6"/>
    <p:sldId id="349" r:id="rId7"/>
    <p:sldId id="350" r:id="rId8"/>
    <p:sldId id="351" r:id="rId9"/>
    <p:sldId id="352" r:id="rId10"/>
    <p:sldId id="354" r:id="rId11"/>
    <p:sldId id="355" r:id="rId12"/>
    <p:sldId id="357" r:id="rId13"/>
    <p:sldId id="358" r:id="rId14"/>
    <p:sldId id="359" r:id="rId15"/>
    <p:sldId id="360" r:id="rId16"/>
    <p:sldId id="361" r:id="rId17"/>
    <p:sldId id="362" r:id="rId18"/>
    <p:sldId id="363" r:id="rId19"/>
    <p:sldId id="364" r:id="rId20"/>
    <p:sldId id="365" r:id="rId21"/>
    <p:sldId id="324" r:id="rId22"/>
    <p:sldId id="366" r:id="rId23"/>
    <p:sldId id="367" r:id="rId24"/>
    <p:sldId id="368" r:id="rId25"/>
    <p:sldId id="369" r:id="rId26"/>
    <p:sldId id="371" r:id="rId27"/>
    <p:sldId id="372" r:id="rId28"/>
    <p:sldId id="373" r:id="rId29"/>
    <p:sldId id="376" r:id="rId30"/>
    <p:sldId id="375" r:id="rId31"/>
    <p:sldId id="377" r:id="rId32"/>
    <p:sldId id="378" r:id="rId33"/>
    <p:sldId id="379" r:id="rId34"/>
    <p:sldId id="395" r:id="rId35"/>
    <p:sldId id="397" r:id="rId36"/>
    <p:sldId id="381" r:id="rId37"/>
    <p:sldId id="382" r:id="rId38"/>
    <p:sldId id="383" r:id="rId39"/>
    <p:sldId id="384" r:id="rId40"/>
    <p:sldId id="385" r:id="rId41"/>
    <p:sldId id="386" r:id="rId42"/>
    <p:sldId id="387" r:id="rId43"/>
    <p:sldId id="388" r:id="rId44"/>
    <p:sldId id="389" r:id="rId45"/>
    <p:sldId id="390" r:id="rId46"/>
    <p:sldId id="391" r:id="rId47"/>
    <p:sldId id="394" r:id="rId48"/>
    <p:sldId id="392" r:id="rId49"/>
    <p:sldId id="393" r:id="rId50"/>
    <p:sldId id="291" r:id="rId51"/>
  </p:sldIdLst>
  <p:sldSz cx="9144000" cy="6858000" type="screen4x3"/>
  <p:notesSz cx="6858000" cy="9144000"/>
  <p:defaultTextStyle>
    <a:defPPr>
      <a:defRPr lang="en-US"/>
    </a:defPPr>
    <a:lvl1pPr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1pPr>
    <a:lvl2pPr marL="4572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2pPr>
    <a:lvl3pPr marL="9144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3pPr>
    <a:lvl4pPr marL="13716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4pPr>
    <a:lvl5pPr marL="1828800" algn="ctr" rtl="0" fontAlgn="base">
      <a:lnSpc>
        <a:spcPct val="60000"/>
      </a:lnSpc>
      <a:spcBef>
        <a:spcPct val="20000"/>
      </a:spcBef>
      <a:spcAft>
        <a:spcPct val="0"/>
      </a:spcAft>
      <a:buSzPct val="75000"/>
      <a:defRPr sz="3200" b="1" kern="1200">
        <a:solidFill>
          <a:schemeClr val="tx1"/>
        </a:solidFill>
        <a:latin typeface="Gill Sans MT" pitchFamily="34" charset="0"/>
        <a:ea typeface="+mn-ea"/>
        <a:cs typeface="+mn-cs"/>
      </a:defRPr>
    </a:lvl5pPr>
    <a:lvl6pPr marL="2286000" algn="l" defTabSz="914400" rtl="0" eaLnBrk="1" latinLnBrk="0" hangingPunct="1">
      <a:defRPr sz="3200" b="1" kern="1200">
        <a:solidFill>
          <a:schemeClr val="tx1"/>
        </a:solidFill>
        <a:latin typeface="Gill Sans MT" pitchFamily="34" charset="0"/>
        <a:ea typeface="+mn-ea"/>
        <a:cs typeface="+mn-cs"/>
      </a:defRPr>
    </a:lvl6pPr>
    <a:lvl7pPr marL="2743200" algn="l" defTabSz="914400" rtl="0" eaLnBrk="1" latinLnBrk="0" hangingPunct="1">
      <a:defRPr sz="3200" b="1" kern="1200">
        <a:solidFill>
          <a:schemeClr val="tx1"/>
        </a:solidFill>
        <a:latin typeface="Gill Sans MT" pitchFamily="34" charset="0"/>
        <a:ea typeface="+mn-ea"/>
        <a:cs typeface="+mn-cs"/>
      </a:defRPr>
    </a:lvl7pPr>
    <a:lvl8pPr marL="3200400" algn="l" defTabSz="914400" rtl="0" eaLnBrk="1" latinLnBrk="0" hangingPunct="1">
      <a:defRPr sz="3200" b="1" kern="1200">
        <a:solidFill>
          <a:schemeClr val="tx1"/>
        </a:solidFill>
        <a:latin typeface="Gill Sans MT" pitchFamily="34" charset="0"/>
        <a:ea typeface="+mn-ea"/>
        <a:cs typeface="+mn-cs"/>
      </a:defRPr>
    </a:lvl8pPr>
    <a:lvl9pPr marL="3657600" algn="l" defTabSz="914400" rtl="0" eaLnBrk="1" latinLnBrk="0" hangingPunct="1">
      <a:defRPr sz="3200" b="1" kern="1200">
        <a:solidFill>
          <a:schemeClr val="tx1"/>
        </a:solidFill>
        <a:latin typeface="Gill Sans M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S. Donnellan" initials="JSD"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63C26"/>
    <a:srgbClr val="4C7019"/>
    <a:srgbClr val="D89013"/>
    <a:srgbClr val="774286"/>
    <a:srgbClr val="6A831B"/>
    <a:srgbClr val="F3C675"/>
    <a:srgbClr val="3B6D81"/>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6947"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5892"/>
    </p:cViewPr>
  </p:outlineViewPr>
  <p:notesTextViewPr>
    <p:cViewPr>
      <p:scale>
        <a:sx n="100" d="100"/>
        <a:sy n="100" d="100"/>
      </p:scale>
      <p:origin x="0" y="0"/>
    </p:cViewPr>
  </p:notesTextViewPr>
  <p:sorterViewPr>
    <p:cViewPr>
      <p:scale>
        <a:sx n="100" d="100"/>
        <a:sy n="100" d="100"/>
      </p:scale>
      <p:origin x="0" y="6810"/>
    </p:cViewPr>
  </p:sorterViewPr>
  <p:notesViewPr>
    <p:cSldViewPr>
      <p:cViewPr varScale="1">
        <p:scale>
          <a:sx n="83" d="100"/>
          <a:sy n="83" d="100"/>
        </p:scale>
        <p:origin x="-31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3959EB-B9C8-4876-A283-D6BD66A0CAE7}">
      <dgm:prSet custT="1"/>
      <dgm:spPr>
        <a:solidFill>
          <a:schemeClr val="accent5"/>
        </a:solidFill>
      </dgm:spPr>
      <dgm:t>
        <a:bodyPr/>
        <a:lstStyle/>
        <a:p>
          <a:pPr rtl="0"/>
          <a:r>
            <a:rPr lang="en-US" sz="3000" dirty="0" smtClean="0">
              <a:solidFill>
                <a:schemeClr val="tx1"/>
              </a:solidFill>
            </a:rPr>
            <a:t>Understanding Persuasion and How to Use it Effectively and Ethically</a:t>
          </a:r>
          <a:endParaRPr lang="en-US" sz="3000" dirty="0">
            <a:solidFill>
              <a:schemeClr val="tx1"/>
            </a:solidFill>
          </a:endParaRPr>
        </a:p>
      </dgm:t>
    </dgm:pt>
    <dgm:pt modelId="{0FD0FCF4-2BD0-4E26-9A69-09CCBA63FFEF}" type="parTrans" cxnId="{B0A0D72B-7450-4550-949D-49F87A14E4D8}">
      <dgm:prSet/>
      <dgm:spPr/>
      <dgm:t>
        <a:bodyPr/>
        <a:lstStyle/>
        <a:p>
          <a:endParaRPr lang="en-US">
            <a:solidFill>
              <a:schemeClr val="tx1"/>
            </a:solidFill>
          </a:endParaRPr>
        </a:p>
      </dgm:t>
    </dgm:pt>
    <dgm:pt modelId="{826837A2-52A3-4752-AE75-C34A14E4185A}" type="sibTrans" cxnId="{B0A0D72B-7450-4550-949D-49F87A14E4D8}">
      <dgm:prSet/>
      <dgm:spPr/>
      <dgm:t>
        <a:bodyPr/>
        <a:lstStyle/>
        <a:p>
          <a:endParaRPr lang="en-US">
            <a:solidFill>
              <a:schemeClr val="tx1"/>
            </a:solidFill>
          </a:endParaRPr>
        </a:p>
      </dgm:t>
    </dgm:pt>
    <dgm:pt modelId="{2AA365FF-BB15-4514-9DBF-B9710833162D}">
      <dgm:prSet custT="1"/>
      <dgm:spPr>
        <a:solidFill>
          <a:schemeClr val="accent5"/>
        </a:solidFill>
      </dgm:spPr>
      <dgm:t>
        <a:bodyPr/>
        <a:lstStyle/>
        <a:p>
          <a:pPr rtl="0"/>
          <a:r>
            <a:rPr lang="en-US" sz="3000" dirty="0" smtClean="0">
              <a:solidFill>
                <a:schemeClr val="tx1"/>
              </a:solidFill>
            </a:rPr>
            <a:t>Applying the 3-x-3 Writing Process to Persuasive Messages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A02ACB57-98B2-4AA6-AE64-9F4C3E457DCA}">
      <dgm:prSet custT="1"/>
      <dgm:spPr>
        <a:solidFill>
          <a:schemeClr val="accent5"/>
        </a:solidFill>
      </dgm:spPr>
      <dgm:t>
        <a:bodyPr/>
        <a:lstStyle/>
        <a:p>
          <a:pPr rtl="0"/>
          <a:r>
            <a:rPr lang="en-US" sz="3000" dirty="0" smtClean="0">
              <a:solidFill>
                <a:schemeClr val="tx1"/>
              </a:solidFill>
            </a:rPr>
            <a:t>The Four Major Elements in Successful Persuasive Messages</a:t>
          </a:r>
          <a:endParaRPr lang="en-US" sz="3000" dirty="0">
            <a:solidFill>
              <a:schemeClr val="tx1"/>
            </a:solidFill>
          </a:endParaRPr>
        </a:p>
      </dgm:t>
    </dgm:pt>
    <dgm:pt modelId="{5CC135E9-602A-4DEB-939E-9F8727105D18}" type="parTrans" cxnId="{CD2509F4-52C2-4172-8A68-6218D9ABFD07}">
      <dgm:prSet/>
      <dgm:spPr/>
      <dgm:t>
        <a:bodyPr/>
        <a:lstStyle/>
        <a:p>
          <a:endParaRPr lang="en-US">
            <a:solidFill>
              <a:schemeClr val="tx1"/>
            </a:solidFill>
          </a:endParaRPr>
        </a:p>
      </dgm:t>
    </dgm:pt>
    <dgm:pt modelId="{3A92041D-F284-4A56-81B4-FC0FE1A5815E}" type="sibTrans" cxnId="{CD2509F4-52C2-4172-8A68-6218D9ABFD07}">
      <dgm:prSet/>
      <dgm:spPr/>
      <dgm:t>
        <a:bodyPr/>
        <a:lstStyle/>
        <a:p>
          <a:endParaRPr lang="en-US">
            <a:solidFill>
              <a:schemeClr val="tx1"/>
            </a:solidFill>
          </a:endParaRPr>
        </a:p>
      </dgm:t>
    </dgm:pt>
    <dgm:pt modelId="{1DDC8C88-EA91-42A4-A1DA-ABFEF1DFFDB6}">
      <dgm:prSet custT="1"/>
      <dgm:spPr>
        <a:solidFill>
          <a:schemeClr val="accent5"/>
        </a:solidFill>
      </dgm:spPr>
      <dgm:t>
        <a:bodyPr/>
        <a:lstStyle/>
        <a:p>
          <a:pPr rtl="0"/>
          <a:r>
            <a:rPr lang="en-US" sz="3000" dirty="0" smtClean="0">
              <a:solidFill>
                <a:schemeClr val="tx1"/>
              </a:solidFill>
            </a:rPr>
            <a:t>Requesting Favors and Actions</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D50C0EE5-2709-4A23-84A4-746E2337A76E}" type="pres">
      <dgm:prSet presAssocID="{ADC9970E-1D3B-4F79-B3CD-7C640D1DAB75}" presName="linear" presStyleCnt="0">
        <dgm:presLayoutVars>
          <dgm:animLvl val="lvl"/>
          <dgm:resizeHandles val="exact"/>
        </dgm:presLayoutVars>
      </dgm:prSet>
      <dgm:spPr/>
      <dgm:t>
        <a:bodyPr/>
        <a:lstStyle/>
        <a:p>
          <a:endParaRPr lang="en-US"/>
        </a:p>
      </dgm:t>
    </dgm:pt>
    <dgm:pt modelId="{13041CB5-7247-45BA-A5B3-B7DA49ADCA39}" type="pres">
      <dgm:prSet presAssocID="{D93959EB-B9C8-4876-A283-D6BD66A0CAE7}" presName="parentText" presStyleLbl="node1" presStyleIdx="0" presStyleCnt="4">
        <dgm:presLayoutVars>
          <dgm:chMax val="0"/>
          <dgm:bulletEnabled val="1"/>
        </dgm:presLayoutVars>
      </dgm:prSet>
      <dgm:spPr/>
      <dgm:t>
        <a:bodyPr/>
        <a:lstStyle/>
        <a:p>
          <a:endParaRPr lang="en-US"/>
        </a:p>
      </dgm:t>
    </dgm:pt>
    <dgm:pt modelId="{D57202EA-54B2-4EA4-8DB6-F44A349FE7CA}" type="pres">
      <dgm:prSet presAssocID="{826837A2-52A3-4752-AE75-C34A14E4185A}" presName="spacer" presStyleCnt="0"/>
      <dgm:spPr/>
    </dgm:pt>
    <dgm:pt modelId="{056E3851-473F-45C8-AC92-2CD7D56E32B6}" type="pres">
      <dgm:prSet presAssocID="{2AA365FF-BB15-4514-9DBF-B9710833162D}" presName="parentText" presStyleLbl="node1" presStyleIdx="1" presStyleCnt="4">
        <dgm:presLayoutVars>
          <dgm:chMax val="0"/>
          <dgm:bulletEnabled val="1"/>
        </dgm:presLayoutVars>
      </dgm:prSet>
      <dgm:spPr/>
      <dgm:t>
        <a:bodyPr/>
        <a:lstStyle/>
        <a:p>
          <a:endParaRPr lang="en-US"/>
        </a:p>
      </dgm:t>
    </dgm:pt>
    <dgm:pt modelId="{A0BE912C-CC18-4180-ABCE-DEE2E13DD4CE}" type="pres">
      <dgm:prSet presAssocID="{19C1DBF5-5E71-4297-8352-3344EA65796F}" presName="spacer" presStyleCnt="0"/>
      <dgm:spPr/>
    </dgm:pt>
    <dgm:pt modelId="{8A888B5E-ABC1-47AE-AC0D-F68B9F6FF851}" type="pres">
      <dgm:prSet presAssocID="{A02ACB57-98B2-4AA6-AE64-9F4C3E457DCA}" presName="parentText" presStyleLbl="node1" presStyleIdx="2" presStyleCnt="4">
        <dgm:presLayoutVars>
          <dgm:chMax val="0"/>
          <dgm:bulletEnabled val="1"/>
        </dgm:presLayoutVars>
      </dgm:prSet>
      <dgm:spPr/>
      <dgm:t>
        <a:bodyPr/>
        <a:lstStyle/>
        <a:p>
          <a:endParaRPr lang="en-US"/>
        </a:p>
      </dgm:t>
    </dgm:pt>
    <dgm:pt modelId="{0CF4416A-DD41-4595-B399-E56E39B97742}" type="pres">
      <dgm:prSet presAssocID="{3A92041D-F284-4A56-81B4-FC0FE1A5815E}" presName="spacer" presStyleCnt="0"/>
      <dgm:spPr/>
    </dgm:pt>
    <dgm:pt modelId="{F3F285F3-3938-4601-A19F-AD60E462CF12}" type="pres">
      <dgm:prSet presAssocID="{1DDC8C88-EA91-42A4-A1DA-ABFEF1DFFDB6}" presName="parentText" presStyleLbl="node1" presStyleIdx="3" presStyleCnt="4">
        <dgm:presLayoutVars>
          <dgm:chMax val="0"/>
          <dgm:bulletEnabled val="1"/>
        </dgm:presLayoutVars>
      </dgm:prSet>
      <dgm:spPr/>
      <dgm:t>
        <a:bodyPr/>
        <a:lstStyle/>
        <a:p>
          <a:endParaRPr lang="en-US"/>
        </a:p>
      </dgm:t>
    </dgm:pt>
  </dgm:ptLst>
  <dgm:cxnLst>
    <dgm:cxn modelId="{A4EF7D3F-04AC-4C95-B0A0-330DF8FC7DB7}" srcId="{ADC9970E-1D3B-4F79-B3CD-7C640D1DAB75}" destId="{2AA365FF-BB15-4514-9DBF-B9710833162D}" srcOrd="1" destOrd="0" parTransId="{98A2E54A-8A46-412C-BD7F-43A9CF5C8A44}" sibTransId="{19C1DBF5-5E71-4297-8352-3344EA65796F}"/>
    <dgm:cxn modelId="{72417666-97D3-44A7-AFFD-9D41138AE12B}" type="presOf" srcId="{A02ACB57-98B2-4AA6-AE64-9F4C3E457DCA}" destId="{8A888B5E-ABC1-47AE-AC0D-F68B9F6FF851}" srcOrd="0" destOrd="0" presId="urn:microsoft.com/office/officeart/2005/8/layout/vList2"/>
    <dgm:cxn modelId="{F140B313-2EC5-476E-95F2-0AD65D69B4C1}" srcId="{ADC9970E-1D3B-4F79-B3CD-7C640D1DAB75}" destId="{1DDC8C88-EA91-42A4-A1DA-ABFEF1DFFDB6}" srcOrd="3" destOrd="0" parTransId="{8ED7E76A-7CB4-4E3D-8F6B-6A7A231BAE74}" sibTransId="{198162E3-697F-474C-A2CE-FFF77DFFA4F9}"/>
    <dgm:cxn modelId="{B0A0D72B-7450-4550-949D-49F87A14E4D8}" srcId="{ADC9970E-1D3B-4F79-B3CD-7C640D1DAB75}" destId="{D93959EB-B9C8-4876-A283-D6BD66A0CAE7}" srcOrd="0" destOrd="0" parTransId="{0FD0FCF4-2BD0-4E26-9A69-09CCBA63FFEF}" sibTransId="{826837A2-52A3-4752-AE75-C34A14E4185A}"/>
    <dgm:cxn modelId="{A21AC129-E35D-4871-A13F-8E3065330DE0}" type="presOf" srcId="{D93959EB-B9C8-4876-A283-D6BD66A0CAE7}" destId="{13041CB5-7247-45BA-A5B3-B7DA49ADCA39}" srcOrd="0" destOrd="0" presId="urn:microsoft.com/office/officeart/2005/8/layout/vList2"/>
    <dgm:cxn modelId="{DE2A7DD2-CC19-4D8F-860F-71763D3255E9}" type="presOf" srcId="{ADC9970E-1D3B-4F79-B3CD-7C640D1DAB75}" destId="{D50C0EE5-2709-4A23-84A4-746E2337A76E}" srcOrd="0" destOrd="0" presId="urn:microsoft.com/office/officeart/2005/8/layout/vList2"/>
    <dgm:cxn modelId="{ED314B1F-692C-451B-870F-5F81448EF3AE}" type="presOf" srcId="{1DDC8C88-EA91-42A4-A1DA-ABFEF1DFFDB6}" destId="{F3F285F3-3938-4601-A19F-AD60E462CF12}" srcOrd="0" destOrd="0" presId="urn:microsoft.com/office/officeart/2005/8/layout/vList2"/>
    <dgm:cxn modelId="{BF7266E0-81C8-478C-8A90-A68D83650DB4}" type="presOf" srcId="{2AA365FF-BB15-4514-9DBF-B9710833162D}" destId="{056E3851-473F-45C8-AC92-2CD7D56E32B6}" srcOrd="0" destOrd="0" presId="urn:microsoft.com/office/officeart/2005/8/layout/vList2"/>
    <dgm:cxn modelId="{CD2509F4-52C2-4172-8A68-6218D9ABFD07}" srcId="{ADC9970E-1D3B-4F79-B3CD-7C640D1DAB75}" destId="{A02ACB57-98B2-4AA6-AE64-9F4C3E457DCA}" srcOrd="2" destOrd="0" parTransId="{5CC135E9-602A-4DEB-939E-9F8727105D18}" sibTransId="{3A92041D-F284-4A56-81B4-FC0FE1A5815E}"/>
    <dgm:cxn modelId="{B38EB437-9E84-494B-9AEA-42404CAA5F7F}" type="presParOf" srcId="{D50C0EE5-2709-4A23-84A4-746E2337A76E}" destId="{13041CB5-7247-45BA-A5B3-B7DA49ADCA39}" srcOrd="0" destOrd="0" presId="urn:microsoft.com/office/officeart/2005/8/layout/vList2"/>
    <dgm:cxn modelId="{FF47288B-40CC-4653-AF94-A4088BDB9E25}" type="presParOf" srcId="{D50C0EE5-2709-4A23-84A4-746E2337A76E}" destId="{D57202EA-54B2-4EA4-8DB6-F44A349FE7CA}" srcOrd="1" destOrd="0" presId="urn:microsoft.com/office/officeart/2005/8/layout/vList2"/>
    <dgm:cxn modelId="{C615696B-4777-4FF1-9AE8-8EFB493AFBE6}" type="presParOf" srcId="{D50C0EE5-2709-4A23-84A4-746E2337A76E}" destId="{056E3851-473F-45C8-AC92-2CD7D56E32B6}" srcOrd="2" destOrd="0" presId="urn:microsoft.com/office/officeart/2005/8/layout/vList2"/>
    <dgm:cxn modelId="{228EE32B-ADC3-43DE-A3C5-2BDC9695D022}" type="presParOf" srcId="{D50C0EE5-2709-4A23-84A4-746E2337A76E}" destId="{A0BE912C-CC18-4180-ABCE-DEE2E13DD4CE}" srcOrd="3" destOrd="0" presId="urn:microsoft.com/office/officeart/2005/8/layout/vList2"/>
    <dgm:cxn modelId="{EE8C98B5-9C63-46E6-9A02-89C72E89DA06}" type="presParOf" srcId="{D50C0EE5-2709-4A23-84A4-746E2337A76E}" destId="{8A888B5E-ABC1-47AE-AC0D-F68B9F6FF851}" srcOrd="4" destOrd="0" presId="urn:microsoft.com/office/officeart/2005/8/layout/vList2"/>
    <dgm:cxn modelId="{4C7222DF-45BC-4002-BA15-F93FCABE1207}" type="presParOf" srcId="{D50C0EE5-2709-4A23-84A4-746E2337A76E}" destId="{0CF4416A-DD41-4595-B399-E56E39B97742}" srcOrd="5" destOrd="0" presId="urn:microsoft.com/office/officeart/2005/8/layout/vList2"/>
    <dgm:cxn modelId="{636F6A3C-7F73-4A3E-9CF4-2A9839EC19FC}" type="presParOf" srcId="{D50C0EE5-2709-4A23-84A4-746E2337A76E}" destId="{F3F285F3-3938-4601-A19F-AD60E462CF12}" srcOrd="6"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A73CCA-701C-4B11-A439-06D004E56A7E}" type="doc">
      <dgm:prSet loTypeId="urn:microsoft.com/office/officeart/2005/8/layout/vList5" loCatId="list" qsTypeId="urn:microsoft.com/office/officeart/2005/8/quickstyle/3d5" qsCatId="3D" csTypeId="urn:microsoft.com/office/officeart/2005/8/colors/accent2_2" csCatId="accent2" phldr="1"/>
      <dgm:spPr/>
      <dgm:t>
        <a:bodyPr/>
        <a:lstStyle/>
        <a:p>
          <a:endParaRPr lang="en-US"/>
        </a:p>
      </dgm:t>
    </dgm:pt>
    <dgm:pt modelId="{FC15857A-E345-4DF1-BBA2-E5BE9F8B9E66}">
      <dgm:prSet custT="1"/>
      <dgm:spPr/>
      <dgm:t>
        <a:bodyPr/>
        <a:lstStyle/>
        <a:p>
          <a:pPr algn="l" rtl="0"/>
          <a:r>
            <a:rPr lang="en-US" sz="2400" dirty="0" smtClean="0"/>
            <a:t>Communicate only with those who have given permission.</a:t>
          </a:r>
          <a:endParaRPr lang="en-US" sz="2400" dirty="0"/>
        </a:p>
      </dgm:t>
    </dgm:pt>
    <dgm:pt modelId="{DAFEFE1B-156B-48ED-A727-D29D1E33CB05}" type="parTrans" cxnId="{984899D9-B8AB-465F-BDD6-1877B2505B9C}">
      <dgm:prSet/>
      <dgm:spPr/>
      <dgm:t>
        <a:bodyPr/>
        <a:lstStyle/>
        <a:p>
          <a:endParaRPr lang="en-US"/>
        </a:p>
      </dgm:t>
    </dgm:pt>
    <dgm:pt modelId="{43F52C1E-C99F-4EBD-878F-0812FF101543}" type="sibTrans" cxnId="{984899D9-B8AB-465F-BDD6-1877B2505B9C}">
      <dgm:prSet/>
      <dgm:spPr/>
      <dgm:t>
        <a:bodyPr/>
        <a:lstStyle/>
        <a:p>
          <a:endParaRPr lang="en-US"/>
        </a:p>
      </dgm:t>
    </dgm:pt>
    <dgm:pt modelId="{491EA622-F38C-4059-92E5-028BA705A82A}">
      <dgm:prSet custT="1"/>
      <dgm:spPr/>
      <dgm:t>
        <a:bodyPr/>
        <a:lstStyle/>
        <a:p>
          <a:pPr algn="l" rtl="0"/>
          <a:r>
            <a:rPr lang="en-US" sz="2400" dirty="0" smtClean="0"/>
            <a:t>Craft a catchy subject line.</a:t>
          </a:r>
          <a:endParaRPr lang="en-US" sz="2400" dirty="0"/>
        </a:p>
      </dgm:t>
    </dgm:pt>
    <dgm:pt modelId="{F0DEF020-8859-4CB4-9528-8DC9893440D4}" type="parTrans" cxnId="{869F128E-8A13-4604-902E-F4C86AB97BBF}">
      <dgm:prSet/>
      <dgm:spPr/>
      <dgm:t>
        <a:bodyPr/>
        <a:lstStyle/>
        <a:p>
          <a:endParaRPr lang="en-US"/>
        </a:p>
      </dgm:t>
    </dgm:pt>
    <dgm:pt modelId="{B6AFDC16-A876-478C-BD66-9BEF79721B8B}" type="sibTrans" cxnId="{869F128E-8A13-4604-902E-F4C86AB97BBF}">
      <dgm:prSet/>
      <dgm:spPr/>
      <dgm:t>
        <a:bodyPr/>
        <a:lstStyle/>
        <a:p>
          <a:endParaRPr lang="en-US"/>
        </a:p>
      </dgm:t>
    </dgm:pt>
    <dgm:pt modelId="{7F5F0B4A-63A4-4A66-BB43-F1A70AD8F1C1}">
      <dgm:prSet custT="1"/>
      <dgm:spPr/>
      <dgm:t>
        <a:bodyPr/>
        <a:lstStyle/>
        <a:p>
          <a:pPr algn="l" rtl="0"/>
          <a:r>
            <a:rPr lang="en-US" sz="2400" dirty="0" smtClean="0"/>
            <a:t>Keep the main information “above the fold.”</a:t>
          </a:r>
          <a:endParaRPr lang="en-US" sz="2400" dirty="0"/>
        </a:p>
      </dgm:t>
    </dgm:pt>
    <dgm:pt modelId="{D2F937EE-A0AA-4DCE-ACC1-1F70D35DCEE2}" type="parTrans" cxnId="{BC671280-EC27-41E6-B330-067AD85473DD}">
      <dgm:prSet/>
      <dgm:spPr/>
      <dgm:t>
        <a:bodyPr/>
        <a:lstStyle/>
        <a:p>
          <a:endParaRPr lang="en-US"/>
        </a:p>
      </dgm:t>
    </dgm:pt>
    <dgm:pt modelId="{9C30A42E-2874-4A1F-A52C-855524CFBB83}" type="sibTrans" cxnId="{BC671280-EC27-41E6-B330-067AD85473DD}">
      <dgm:prSet/>
      <dgm:spPr/>
      <dgm:t>
        <a:bodyPr/>
        <a:lstStyle/>
        <a:p>
          <a:endParaRPr lang="en-US"/>
        </a:p>
      </dgm:t>
    </dgm:pt>
    <dgm:pt modelId="{4D5FA3B7-13F1-4D7E-AE6A-B50883B2B972}">
      <dgm:prSet custT="1"/>
      <dgm:spPr/>
      <dgm:t>
        <a:bodyPr/>
        <a:lstStyle/>
        <a:p>
          <a:pPr algn="l" rtl="0"/>
          <a:r>
            <a:rPr lang="en-US" sz="2400" dirty="0" smtClean="0"/>
            <a:t>Make the message short, conversational, and focused.</a:t>
          </a:r>
          <a:endParaRPr lang="en-US" sz="2400" dirty="0"/>
        </a:p>
      </dgm:t>
    </dgm:pt>
    <dgm:pt modelId="{5DEE9381-9662-4F20-91C6-9DBAC8D693E0}" type="parTrans" cxnId="{038C8A82-9B3B-45B6-AF71-E9BC4613126C}">
      <dgm:prSet/>
      <dgm:spPr/>
      <dgm:t>
        <a:bodyPr/>
        <a:lstStyle/>
        <a:p>
          <a:endParaRPr lang="en-US"/>
        </a:p>
      </dgm:t>
    </dgm:pt>
    <dgm:pt modelId="{D15BAE1F-1AC6-4DEF-802E-4D1CDA65F9DF}" type="sibTrans" cxnId="{038C8A82-9B3B-45B6-AF71-E9BC4613126C}">
      <dgm:prSet/>
      <dgm:spPr/>
      <dgm:t>
        <a:bodyPr/>
        <a:lstStyle/>
        <a:p>
          <a:endParaRPr lang="en-US"/>
        </a:p>
      </dgm:t>
    </dgm:pt>
    <dgm:pt modelId="{25F65350-2421-4950-8E3A-08E22D4D6510}">
      <dgm:prSet custT="1"/>
      <dgm:spPr/>
      <dgm:t>
        <a:bodyPr/>
        <a:lstStyle/>
        <a:p>
          <a:pPr algn="l" rtl="0"/>
          <a:r>
            <a:rPr lang="en-US" sz="2400" dirty="0" smtClean="0"/>
            <a:t>Convey urgency.</a:t>
          </a:r>
          <a:endParaRPr lang="en-US" sz="2400" dirty="0"/>
        </a:p>
      </dgm:t>
    </dgm:pt>
    <dgm:pt modelId="{16E564B0-1967-42E4-8F2D-B2BE8177011F}" type="parTrans" cxnId="{4F64D8DD-4473-4382-A7CC-413E7F0BB013}">
      <dgm:prSet/>
      <dgm:spPr/>
      <dgm:t>
        <a:bodyPr/>
        <a:lstStyle/>
        <a:p>
          <a:endParaRPr lang="en-US"/>
        </a:p>
      </dgm:t>
    </dgm:pt>
    <dgm:pt modelId="{3348CB66-AA7D-46F0-BCB7-973D86015725}" type="sibTrans" cxnId="{4F64D8DD-4473-4382-A7CC-413E7F0BB013}">
      <dgm:prSet/>
      <dgm:spPr/>
      <dgm:t>
        <a:bodyPr/>
        <a:lstStyle/>
        <a:p>
          <a:endParaRPr lang="en-US"/>
        </a:p>
      </dgm:t>
    </dgm:pt>
    <dgm:pt modelId="{F2C08ED2-8202-47E6-9276-6FF4721C1589}">
      <dgm:prSet custT="1"/>
      <dgm:spPr/>
      <dgm:t>
        <a:bodyPr/>
        <a:lstStyle/>
        <a:p>
          <a:pPr algn="l" rtl="0"/>
          <a:r>
            <a:rPr lang="en-US" sz="2400" dirty="0" smtClean="0"/>
            <a:t>Sprinkle testimonials throughout the copy.</a:t>
          </a:r>
          <a:endParaRPr lang="en-US" sz="2400" dirty="0"/>
        </a:p>
      </dgm:t>
    </dgm:pt>
    <dgm:pt modelId="{26652055-74D9-4964-B64E-916B3406A93F}" type="parTrans" cxnId="{B451A62B-507E-4D66-90A3-69D316A766E6}">
      <dgm:prSet/>
      <dgm:spPr/>
      <dgm:t>
        <a:bodyPr/>
        <a:lstStyle/>
        <a:p>
          <a:endParaRPr lang="en-US"/>
        </a:p>
      </dgm:t>
    </dgm:pt>
    <dgm:pt modelId="{45A01DFE-8F94-4E5D-A246-56365AA3663C}" type="sibTrans" cxnId="{B451A62B-507E-4D66-90A3-69D316A766E6}">
      <dgm:prSet/>
      <dgm:spPr/>
      <dgm:t>
        <a:bodyPr/>
        <a:lstStyle/>
        <a:p>
          <a:endParaRPr lang="en-US"/>
        </a:p>
      </dgm:t>
    </dgm:pt>
    <dgm:pt modelId="{DD2AAFDC-2341-469C-81AB-67AACCBD7D68}">
      <dgm:prSet custT="1"/>
      <dgm:spPr/>
      <dgm:t>
        <a:bodyPr/>
        <a:lstStyle/>
        <a:p>
          <a:pPr algn="l" rtl="0"/>
          <a:r>
            <a:rPr lang="en-US" sz="2400" dirty="0" smtClean="0"/>
            <a:t>Provide a means for opting out.</a:t>
          </a:r>
          <a:endParaRPr lang="en-US" sz="2400" dirty="0"/>
        </a:p>
      </dgm:t>
    </dgm:pt>
    <dgm:pt modelId="{2EF2BB1F-B1C5-42B6-ABD9-EE62216F7CC9}" type="parTrans" cxnId="{6349CD84-25B1-45DC-BD2B-C0C2B8A93BE3}">
      <dgm:prSet/>
      <dgm:spPr/>
      <dgm:t>
        <a:bodyPr/>
        <a:lstStyle/>
        <a:p>
          <a:endParaRPr lang="en-US"/>
        </a:p>
      </dgm:t>
    </dgm:pt>
    <dgm:pt modelId="{BAB2E4BD-C6F8-4D66-B27E-304D3B81163B}" type="sibTrans" cxnId="{6349CD84-25B1-45DC-BD2B-C0C2B8A93BE3}">
      <dgm:prSet/>
      <dgm:spPr/>
      <dgm:t>
        <a:bodyPr/>
        <a:lstStyle/>
        <a:p>
          <a:endParaRPr lang="en-US"/>
        </a:p>
      </dgm:t>
    </dgm:pt>
    <dgm:pt modelId="{FD0B4885-AE50-41CC-BA20-176C950BF17B}" type="pres">
      <dgm:prSet presAssocID="{FAA73CCA-701C-4B11-A439-06D004E56A7E}" presName="Name0" presStyleCnt="0">
        <dgm:presLayoutVars>
          <dgm:dir/>
          <dgm:animLvl val="lvl"/>
          <dgm:resizeHandles val="exact"/>
        </dgm:presLayoutVars>
      </dgm:prSet>
      <dgm:spPr/>
      <dgm:t>
        <a:bodyPr/>
        <a:lstStyle/>
        <a:p>
          <a:endParaRPr lang="en-US"/>
        </a:p>
      </dgm:t>
    </dgm:pt>
    <dgm:pt modelId="{98137754-C54C-4B2C-9699-B2333D530682}" type="pres">
      <dgm:prSet presAssocID="{FC15857A-E345-4DF1-BBA2-E5BE9F8B9E66}" presName="linNode" presStyleCnt="0"/>
      <dgm:spPr/>
    </dgm:pt>
    <dgm:pt modelId="{C79FCF22-6795-4782-914A-EB101E900BD1}" type="pres">
      <dgm:prSet presAssocID="{FC15857A-E345-4DF1-BBA2-E5BE9F8B9E66}" presName="parentText" presStyleLbl="node1" presStyleIdx="0" presStyleCnt="7" custScaleX="214359" custScaleY="214359">
        <dgm:presLayoutVars>
          <dgm:chMax val="1"/>
          <dgm:bulletEnabled val="1"/>
        </dgm:presLayoutVars>
      </dgm:prSet>
      <dgm:spPr/>
      <dgm:t>
        <a:bodyPr/>
        <a:lstStyle/>
        <a:p>
          <a:endParaRPr lang="en-US"/>
        </a:p>
      </dgm:t>
    </dgm:pt>
    <dgm:pt modelId="{EFF09FE7-688A-4E52-BABC-89ED6DCF3BD1}" type="pres">
      <dgm:prSet presAssocID="{43F52C1E-C99F-4EBD-878F-0812FF101543}" presName="sp" presStyleCnt="0"/>
      <dgm:spPr/>
    </dgm:pt>
    <dgm:pt modelId="{DEF03032-6C9B-4395-B3BC-F6FED82F66E5}" type="pres">
      <dgm:prSet presAssocID="{491EA622-F38C-4059-92E5-028BA705A82A}" presName="linNode" presStyleCnt="0"/>
      <dgm:spPr/>
    </dgm:pt>
    <dgm:pt modelId="{52B7DF0C-FA2D-4ED6-9012-19244CE31A07}" type="pres">
      <dgm:prSet presAssocID="{491EA622-F38C-4059-92E5-028BA705A82A}" presName="parentText" presStyleLbl="node1" presStyleIdx="1" presStyleCnt="7" custScaleX="214359" custScaleY="214359">
        <dgm:presLayoutVars>
          <dgm:chMax val="1"/>
          <dgm:bulletEnabled val="1"/>
        </dgm:presLayoutVars>
      </dgm:prSet>
      <dgm:spPr/>
      <dgm:t>
        <a:bodyPr/>
        <a:lstStyle/>
        <a:p>
          <a:endParaRPr lang="en-US"/>
        </a:p>
      </dgm:t>
    </dgm:pt>
    <dgm:pt modelId="{62ED0020-7AC3-4F85-B304-4F3B7AC23EB8}" type="pres">
      <dgm:prSet presAssocID="{B6AFDC16-A876-478C-BD66-9BEF79721B8B}" presName="sp" presStyleCnt="0"/>
      <dgm:spPr/>
    </dgm:pt>
    <dgm:pt modelId="{6AF0D3D6-1D12-481D-994E-ABAD57DDCACE}" type="pres">
      <dgm:prSet presAssocID="{7F5F0B4A-63A4-4A66-BB43-F1A70AD8F1C1}" presName="linNode" presStyleCnt="0"/>
      <dgm:spPr/>
    </dgm:pt>
    <dgm:pt modelId="{1E733031-5DE6-4A3A-AFFD-623308B33BC6}" type="pres">
      <dgm:prSet presAssocID="{7F5F0B4A-63A4-4A66-BB43-F1A70AD8F1C1}" presName="parentText" presStyleLbl="node1" presStyleIdx="2" presStyleCnt="7" custScaleX="214359" custScaleY="214359">
        <dgm:presLayoutVars>
          <dgm:chMax val="1"/>
          <dgm:bulletEnabled val="1"/>
        </dgm:presLayoutVars>
      </dgm:prSet>
      <dgm:spPr/>
      <dgm:t>
        <a:bodyPr/>
        <a:lstStyle/>
        <a:p>
          <a:endParaRPr lang="en-US"/>
        </a:p>
      </dgm:t>
    </dgm:pt>
    <dgm:pt modelId="{CC4C3A31-0A81-4F00-AB83-6E602683CE21}" type="pres">
      <dgm:prSet presAssocID="{9C30A42E-2874-4A1F-A52C-855524CFBB83}" presName="sp" presStyleCnt="0"/>
      <dgm:spPr/>
    </dgm:pt>
    <dgm:pt modelId="{4167ABA1-0C87-428E-96D5-FB5CDECC931D}" type="pres">
      <dgm:prSet presAssocID="{4D5FA3B7-13F1-4D7E-AE6A-B50883B2B972}" presName="linNode" presStyleCnt="0"/>
      <dgm:spPr/>
    </dgm:pt>
    <dgm:pt modelId="{A553A2F1-18B5-420F-B6C2-FAA51FF7C494}" type="pres">
      <dgm:prSet presAssocID="{4D5FA3B7-13F1-4D7E-AE6A-B50883B2B972}" presName="parentText" presStyleLbl="node1" presStyleIdx="3" presStyleCnt="7" custScaleX="214359" custScaleY="214359">
        <dgm:presLayoutVars>
          <dgm:chMax val="1"/>
          <dgm:bulletEnabled val="1"/>
        </dgm:presLayoutVars>
      </dgm:prSet>
      <dgm:spPr/>
      <dgm:t>
        <a:bodyPr/>
        <a:lstStyle/>
        <a:p>
          <a:endParaRPr lang="en-US"/>
        </a:p>
      </dgm:t>
    </dgm:pt>
    <dgm:pt modelId="{0DA39E90-1FD3-4253-A6EF-713652F2A53C}" type="pres">
      <dgm:prSet presAssocID="{D15BAE1F-1AC6-4DEF-802E-4D1CDA65F9DF}" presName="sp" presStyleCnt="0"/>
      <dgm:spPr/>
    </dgm:pt>
    <dgm:pt modelId="{9FC59482-B877-4DFD-B081-84CC8B7DF7B2}" type="pres">
      <dgm:prSet presAssocID="{25F65350-2421-4950-8E3A-08E22D4D6510}" presName="linNode" presStyleCnt="0"/>
      <dgm:spPr/>
    </dgm:pt>
    <dgm:pt modelId="{5214C0E1-2E3D-4A43-80C8-D30668A8D577}" type="pres">
      <dgm:prSet presAssocID="{25F65350-2421-4950-8E3A-08E22D4D6510}" presName="parentText" presStyleLbl="node1" presStyleIdx="4" presStyleCnt="7" custScaleX="214359" custScaleY="214359">
        <dgm:presLayoutVars>
          <dgm:chMax val="1"/>
          <dgm:bulletEnabled val="1"/>
        </dgm:presLayoutVars>
      </dgm:prSet>
      <dgm:spPr/>
      <dgm:t>
        <a:bodyPr/>
        <a:lstStyle/>
        <a:p>
          <a:endParaRPr lang="en-US"/>
        </a:p>
      </dgm:t>
    </dgm:pt>
    <dgm:pt modelId="{BF7C1F3D-8541-49C0-AB3E-44BAA213C420}" type="pres">
      <dgm:prSet presAssocID="{3348CB66-AA7D-46F0-BCB7-973D86015725}" presName="sp" presStyleCnt="0"/>
      <dgm:spPr/>
    </dgm:pt>
    <dgm:pt modelId="{F319451D-692F-458D-861C-EE7FB8631796}" type="pres">
      <dgm:prSet presAssocID="{F2C08ED2-8202-47E6-9276-6FF4721C1589}" presName="linNode" presStyleCnt="0"/>
      <dgm:spPr/>
    </dgm:pt>
    <dgm:pt modelId="{82D1F49E-F866-4745-9C0D-00C0FD224E9E}" type="pres">
      <dgm:prSet presAssocID="{F2C08ED2-8202-47E6-9276-6FF4721C1589}" presName="parentText" presStyleLbl="node1" presStyleIdx="5" presStyleCnt="7" custScaleX="214359" custScaleY="214359">
        <dgm:presLayoutVars>
          <dgm:chMax val="1"/>
          <dgm:bulletEnabled val="1"/>
        </dgm:presLayoutVars>
      </dgm:prSet>
      <dgm:spPr/>
      <dgm:t>
        <a:bodyPr/>
        <a:lstStyle/>
        <a:p>
          <a:endParaRPr lang="en-US"/>
        </a:p>
      </dgm:t>
    </dgm:pt>
    <dgm:pt modelId="{3B6ADE86-6019-4576-9D7C-3B46FB39A611}" type="pres">
      <dgm:prSet presAssocID="{45A01DFE-8F94-4E5D-A246-56365AA3663C}" presName="sp" presStyleCnt="0"/>
      <dgm:spPr/>
    </dgm:pt>
    <dgm:pt modelId="{CD730A4A-DF09-4C94-8E00-D99A8C1D9B00}" type="pres">
      <dgm:prSet presAssocID="{DD2AAFDC-2341-469C-81AB-67AACCBD7D68}" presName="linNode" presStyleCnt="0"/>
      <dgm:spPr/>
    </dgm:pt>
    <dgm:pt modelId="{FC8442C0-D841-4320-9A89-2FB689A79538}" type="pres">
      <dgm:prSet presAssocID="{DD2AAFDC-2341-469C-81AB-67AACCBD7D68}" presName="parentText" presStyleLbl="node1" presStyleIdx="6" presStyleCnt="7" custScaleX="214359" custScaleY="214359">
        <dgm:presLayoutVars>
          <dgm:chMax val="1"/>
          <dgm:bulletEnabled val="1"/>
        </dgm:presLayoutVars>
      </dgm:prSet>
      <dgm:spPr/>
      <dgm:t>
        <a:bodyPr/>
        <a:lstStyle/>
        <a:p>
          <a:endParaRPr lang="en-US"/>
        </a:p>
      </dgm:t>
    </dgm:pt>
  </dgm:ptLst>
  <dgm:cxnLst>
    <dgm:cxn modelId="{BC671280-EC27-41E6-B330-067AD85473DD}" srcId="{FAA73CCA-701C-4B11-A439-06D004E56A7E}" destId="{7F5F0B4A-63A4-4A66-BB43-F1A70AD8F1C1}" srcOrd="2" destOrd="0" parTransId="{D2F937EE-A0AA-4DCE-ACC1-1F70D35DCEE2}" sibTransId="{9C30A42E-2874-4A1F-A52C-855524CFBB83}"/>
    <dgm:cxn modelId="{4AD9E6CB-E3CB-40CD-87E4-E82D40C6D5BC}" type="presOf" srcId="{F2C08ED2-8202-47E6-9276-6FF4721C1589}" destId="{82D1F49E-F866-4745-9C0D-00C0FD224E9E}" srcOrd="0" destOrd="0" presId="urn:microsoft.com/office/officeart/2005/8/layout/vList5"/>
    <dgm:cxn modelId="{AFFFDCDC-E639-42CA-B7F4-A753C1366E5E}" type="presOf" srcId="{4D5FA3B7-13F1-4D7E-AE6A-B50883B2B972}" destId="{A553A2F1-18B5-420F-B6C2-FAA51FF7C494}" srcOrd="0" destOrd="0" presId="urn:microsoft.com/office/officeart/2005/8/layout/vList5"/>
    <dgm:cxn modelId="{E1A344DD-18CF-4D42-872F-62C3D6095B63}" type="presOf" srcId="{FC15857A-E345-4DF1-BBA2-E5BE9F8B9E66}" destId="{C79FCF22-6795-4782-914A-EB101E900BD1}" srcOrd="0" destOrd="0" presId="urn:microsoft.com/office/officeart/2005/8/layout/vList5"/>
    <dgm:cxn modelId="{B451A62B-507E-4D66-90A3-69D316A766E6}" srcId="{FAA73CCA-701C-4B11-A439-06D004E56A7E}" destId="{F2C08ED2-8202-47E6-9276-6FF4721C1589}" srcOrd="5" destOrd="0" parTransId="{26652055-74D9-4964-B64E-916B3406A93F}" sibTransId="{45A01DFE-8F94-4E5D-A246-56365AA3663C}"/>
    <dgm:cxn modelId="{B505153C-1F5D-4084-964C-32188FDE229F}" type="presOf" srcId="{DD2AAFDC-2341-469C-81AB-67AACCBD7D68}" destId="{FC8442C0-D841-4320-9A89-2FB689A79538}" srcOrd="0" destOrd="0" presId="urn:microsoft.com/office/officeart/2005/8/layout/vList5"/>
    <dgm:cxn modelId="{58F48DE6-B6E9-4B6D-8752-7E2DEF68A039}" type="presOf" srcId="{491EA622-F38C-4059-92E5-028BA705A82A}" destId="{52B7DF0C-FA2D-4ED6-9012-19244CE31A07}" srcOrd="0" destOrd="0" presId="urn:microsoft.com/office/officeart/2005/8/layout/vList5"/>
    <dgm:cxn modelId="{038C8A82-9B3B-45B6-AF71-E9BC4613126C}" srcId="{FAA73CCA-701C-4B11-A439-06D004E56A7E}" destId="{4D5FA3B7-13F1-4D7E-AE6A-B50883B2B972}" srcOrd="3" destOrd="0" parTransId="{5DEE9381-9662-4F20-91C6-9DBAC8D693E0}" sibTransId="{D15BAE1F-1AC6-4DEF-802E-4D1CDA65F9DF}"/>
    <dgm:cxn modelId="{984899D9-B8AB-465F-BDD6-1877B2505B9C}" srcId="{FAA73CCA-701C-4B11-A439-06D004E56A7E}" destId="{FC15857A-E345-4DF1-BBA2-E5BE9F8B9E66}" srcOrd="0" destOrd="0" parTransId="{DAFEFE1B-156B-48ED-A727-D29D1E33CB05}" sibTransId="{43F52C1E-C99F-4EBD-878F-0812FF101543}"/>
    <dgm:cxn modelId="{E1EB07A7-BE04-437D-9F75-FD0D9A3473A2}" type="presOf" srcId="{FAA73CCA-701C-4B11-A439-06D004E56A7E}" destId="{FD0B4885-AE50-41CC-BA20-176C950BF17B}" srcOrd="0" destOrd="0" presId="urn:microsoft.com/office/officeart/2005/8/layout/vList5"/>
    <dgm:cxn modelId="{4F64D8DD-4473-4382-A7CC-413E7F0BB013}" srcId="{FAA73CCA-701C-4B11-A439-06D004E56A7E}" destId="{25F65350-2421-4950-8E3A-08E22D4D6510}" srcOrd="4" destOrd="0" parTransId="{16E564B0-1967-42E4-8F2D-B2BE8177011F}" sibTransId="{3348CB66-AA7D-46F0-BCB7-973D86015725}"/>
    <dgm:cxn modelId="{1038E36D-1267-4224-9014-FB7E9768C801}" type="presOf" srcId="{7F5F0B4A-63A4-4A66-BB43-F1A70AD8F1C1}" destId="{1E733031-5DE6-4A3A-AFFD-623308B33BC6}" srcOrd="0" destOrd="0" presId="urn:microsoft.com/office/officeart/2005/8/layout/vList5"/>
    <dgm:cxn modelId="{8F238ED1-BA07-468E-8E22-7734595BE672}" type="presOf" srcId="{25F65350-2421-4950-8E3A-08E22D4D6510}" destId="{5214C0E1-2E3D-4A43-80C8-D30668A8D577}" srcOrd="0" destOrd="0" presId="urn:microsoft.com/office/officeart/2005/8/layout/vList5"/>
    <dgm:cxn modelId="{6349CD84-25B1-45DC-BD2B-C0C2B8A93BE3}" srcId="{FAA73CCA-701C-4B11-A439-06D004E56A7E}" destId="{DD2AAFDC-2341-469C-81AB-67AACCBD7D68}" srcOrd="6" destOrd="0" parTransId="{2EF2BB1F-B1C5-42B6-ABD9-EE62216F7CC9}" sibTransId="{BAB2E4BD-C6F8-4D66-B27E-304D3B81163B}"/>
    <dgm:cxn modelId="{869F128E-8A13-4604-902E-F4C86AB97BBF}" srcId="{FAA73CCA-701C-4B11-A439-06D004E56A7E}" destId="{491EA622-F38C-4059-92E5-028BA705A82A}" srcOrd="1" destOrd="0" parTransId="{F0DEF020-8859-4CB4-9528-8DC9893440D4}" sibTransId="{B6AFDC16-A876-478C-BD66-9BEF79721B8B}"/>
    <dgm:cxn modelId="{EE84EA5E-EBFD-4249-A931-3896880B25BF}" type="presParOf" srcId="{FD0B4885-AE50-41CC-BA20-176C950BF17B}" destId="{98137754-C54C-4B2C-9699-B2333D530682}" srcOrd="0" destOrd="0" presId="urn:microsoft.com/office/officeart/2005/8/layout/vList5"/>
    <dgm:cxn modelId="{19182991-7373-4AF8-85FA-96F3691D5854}" type="presParOf" srcId="{98137754-C54C-4B2C-9699-B2333D530682}" destId="{C79FCF22-6795-4782-914A-EB101E900BD1}" srcOrd="0" destOrd="0" presId="urn:microsoft.com/office/officeart/2005/8/layout/vList5"/>
    <dgm:cxn modelId="{1DCC3A7D-B99E-4EB3-A274-97BB31DCC328}" type="presParOf" srcId="{FD0B4885-AE50-41CC-BA20-176C950BF17B}" destId="{EFF09FE7-688A-4E52-BABC-89ED6DCF3BD1}" srcOrd="1" destOrd="0" presId="urn:microsoft.com/office/officeart/2005/8/layout/vList5"/>
    <dgm:cxn modelId="{57F42C94-EE2E-4D90-9942-4C4E7BC1EEED}" type="presParOf" srcId="{FD0B4885-AE50-41CC-BA20-176C950BF17B}" destId="{DEF03032-6C9B-4395-B3BC-F6FED82F66E5}" srcOrd="2" destOrd="0" presId="urn:microsoft.com/office/officeart/2005/8/layout/vList5"/>
    <dgm:cxn modelId="{BBAE92A0-225C-45B7-9612-3FF640C6A518}" type="presParOf" srcId="{DEF03032-6C9B-4395-B3BC-F6FED82F66E5}" destId="{52B7DF0C-FA2D-4ED6-9012-19244CE31A07}" srcOrd="0" destOrd="0" presId="urn:microsoft.com/office/officeart/2005/8/layout/vList5"/>
    <dgm:cxn modelId="{283EE637-38B8-49FA-A80D-142AB83171DE}" type="presParOf" srcId="{FD0B4885-AE50-41CC-BA20-176C950BF17B}" destId="{62ED0020-7AC3-4F85-B304-4F3B7AC23EB8}" srcOrd="3" destOrd="0" presId="urn:microsoft.com/office/officeart/2005/8/layout/vList5"/>
    <dgm:cxn modelId="{A3DB0075-70D1-4CAB-8F2A-005D610D16F5}" type="presParOf" srcId="{FD0B4885-AE50-41CC-BA20-176C950BF17B}" destId="{6AF0D3D6-1D12-481D-994E-ABAD57DDCACE}" srcOrd="4" destOrd="0" presId="urn:microsoft.com/office/officeart/2005/8/layout/vList5"/>
    <dgm:cxn modelId="{69D2E60A-CAD2-491F-BCD4-68FA8BB17F3C}" type="presParOf" srcId="{6AF0D3D6-1D12-481D-994E-ABAD57DDCACE}" destId="{1E733031-5DE6-4A3A-AFFD-623308B33BC6}" srcOrd="0" destOrd="0" presId="urn:microsoft.com/office/officeart/2005/8/layout/vList5"/>
    <dgm:cxn modelId="{46F76098-78DA-4BC0-A9C3-47171D5322FA}" type="presParOf" srcId="{FD0B4885-AE50-41CC-BA20-176C950BF17B}" destId="{CC4C3A31-0A81-4F00-AB83-6E602683CE21}" srcOrd="5" destOrd="0" presId="urn:microsoft.com/office/officeart/2005/8/layout/vList5"/>
    <dgm:cxn modelId="{2266977C-3A0F-4D76-85EF-401E3515353A}" type="presParOf" srcId="{FD0B4885-AE50-41CC-BA20-176C950BF17B}" destId="{4167ABA1-0C87-428E-96D5-FB5CDECC931D}" srcOrd="6" destOrd="0" presId="urn:microsoft.com/office/officeart/2005/8/layout/vList5"/>
    <dgm:cxn modelId="{DD71FAC7-8A54-41D7-9F43-D0F66D319820}" type="presParOf" srcId="{4167ABA1-0C87-428E-96D5-FB5CDECC931D}" destId="{A553A2F1-18B5-420F-B6C2-FAA51FF7C494}" srcOrd="0" destOrd="0" presId="urn:microsoft.com/office/officeart/2005/8/layout/vList5"/>
    <dgm:cxn modelId="{9B847189-1328-4017-9E09-AB7AC935D3D1}" type="presParOf" srcId="{FD0B4885-AE50-41CC-BA20-176C950BF17B}" destId="{0DA39E90-1FD3-4253-A6EF-713652F2A53C}" srcOrd="7" destOrd="0" presId="urn:microsoft.com/office/officeart/2005/8/layout/vList5"/>
    <dgm:cxn modelId="{3D2D28D7-6397-4474-BE3A-C523A7B981F3}" type="presParOf" srcId="{FD0B4885-AE50-41CC-BA20-176C950BF17B}" destId="{9FC59482-B877-4DFD-B081-84CC8B7DF7B2}" srcOrd="8" destOrd="0" presId="urn:microsoft.com/office/officeart/2005/8/layout/vList5"/>
    <dgm:cxn modelId="{DA53152E-8363-4761-AEF5-0374A047500F}" type="presParOf" srcId="{9FC59482-B877-4DFD-B081-84CC8B7DF7B2}" destId="{5214C0E1-2E3D-4A43-80C8-D30668A8D577}" srcOrd="0" destOrd="0" presId="urn:microsoft.com/office/officeart/2005/8/layout/vList5"/>
    <dgm:cxn modelId="{6383DB3C-1B15-4155-B5D6-9AA119D39E67}" type="presParOf" srcId="{FD0B4885-AE50-41CC-BA20-176C950BF17B}" destId="{BF7C1F3D-8541-49C0-AB3E-44BAA213C420}" srcOrd="9" destOrd="0" presId="urn:microsoft.com/office/officeart/2005/8/layout/vList5"/>
    <dgm:cxn modelId="{C8EA05BB-F650-40C5-BE83-8D0F33DBADF1}" type="presParOf" srcId="{FD0B4885-AE50-41CC-BA20-176C950BF17B}" destId="{F319451D-692F-458D-861C-EE7FB8631796}" srcOrd="10" destOrd="0" presId="urn:microsoft.com/office/officeart/2005/8/layout/vList5"/>
    <dgm:cxn modelId="{DEA73B5A-D11E-46FF-AA55-4FA509FEF3AC}" type="presParOf" srcId="{F319451D-692F-458D-861C-EE7FB8631796}" destId="{82D1F49E-F866-4745-9C0D-00C0FD224E9E}" srcOrd="0" destOrd="0" presId="urn:microsoft.com/office/officeart/2005/8/layout/vList5"/>
    <dgm:cxn modelId="{0BBED819-3DC6-4C1F-BF35-9722F83489A2}" type="presParOf" srcId="{FD0B4885-AE50-41CC-BA20-176C950BF17B}" destId="{3B6ADE86-6019-4576-9D7C-3B46FB39A611}" srcOrd="11" destOrd="0" presId="urn:microsoft.com/office/officeart/2005/8/layout/vList5"/>
    <dgm:cxn modelId="{253CC513-2660-40D0-AB8C-467E5E593393}" type="presParOf" srcId="{FD0B4885-AE50-41CC-BA20-176C950BF17B}" destId="{CD730A4A-DF09-4C94-8E00-D99A8C1D9B00}" srcOrd="12" destOrd="0" presId="urn:microsoft.com/office/officeart/2005/8/layout/vList5"/>
    <dgm:cxn modelId="{805C4840-44DE-4CF3-B352-7700E5B7EF7B}" type="presParOf" srcId="{CD730A4A-DF09-4C94-8E00-D99A8C1D9B00}" destId="{FC8442C0-D841-4320-9A89-2FB689A7953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8B3AEA-2FA2-470A-A40D-8C32DF01B0ED}" type="doc">
      <dgm:prSet loTypeId="urn:microsoft.com/office/officeart/2005/8/layout/radial1" loCatId="relationship" qsTypeId="urn:microsoft.com/office/officeart/2005/8/quickstyle/3d1" qsCatId="3D" csTypeId="urn:microsoft.com/office/officeart/2005/8/colors/accent0_2" csCatId="mainScheme" phldr="1"/>
      <dgm:spPr/>
    </dgm:pt>
    <dgm:pt modelId="{82F1A79C-3B98-462D-B5B4-B065F4B1734C}">
      <dgm:prSet custT="1"/>
      <dgm:spPr>
        <a:solidFill>
          <a:schemeClr val="accent5">
            <a:lumMod val="25000"/>
          </a:schemeClr>
        </a:solidFill>
      </dgm:spPr>
      <dgm:t>
        <a:bodyPr/>
        <a:lstStyle/>
        <a:p>
          <a:pPr rtl="0" eaLnBrk="1" latinLnBrk="0"/>
          <a:r>
            <a:rPr lang="en-US" sz="1600" dirty="0" smtClean="0">
              <a:solidFill>
                <a:schemeClr val="bg1"/>
              </a:solidFill>
            </a:rPr>
            <a:t>Persuasive Techniques in High-Context Cultures</a:t>
          </a:r>
        </a:p>
      </dgm:t>
    </dgm:pt>
    <dgm:pt modelId="{591CB277-CC61-45FD-9283-555487A90CFC}" type="parTrans" cxnId="{684208A4-3795-428B-9528-E7E18BF112CF}">
      <dgm:prSet/>
      <dgm:spPr/>
      <dgm:t>
        <a:bodyPr/>
        <a:lstStyle/>
        <a:p>
          <a:endParaRPr lang="en-US"/>
        </a:p>
      </dgm:t>
    </dgm:pt>
    <dgm:pt modelId="{40511D43-7B4D-4ED8-A2CD-D5CE2E2A1057}" type="sibTrans" cxnId="{684208A4-3795-428B-9528-E7E18BF112CF}">
      <dgm:prSet/>
      <dgm:spPr/>
      <dgm:t>
        <a:bodyPr/>
        <a:lstStyle/>
        <a:p>
          <a:endParaRPr lang="en-US"/>
        </a:p>
      </dgm:t>
    </dgm:pt>
    <dgm:pt modelId="{9EABBAB3-9E0B-4AA2-A924-F7CB0212CC72}">
      <dgm:prSet custT="1"/>
      <dgm:spPr>
        <a:solidFill>
          <a:srgbClr val="D89013"/>
        </a:solidFill>
      </dgm:spPr>
      <dgm:t>
        <a:bodyPr/>
        <a:lstStyle/>
        <a:p>
          <a:pPr rtl="0" eaLnBrk="1" latinLnBrk="0"/>
          <a:r>
            <a:rPr lang="en-US" sz="1400" dirty="0" smtClean="0">
              <a:solidFill>
                <a:schemeClr val="bg1"/>
              </a:solidFill>
            </a:rPr>
            <a:t>Indirectness</a:t>
          </a:r>
        </a:p>
      </dgm:t>
    </dgm:pt>
    <dgm:pt modelId="{96F8EAA4-E41D-4F7E-9C03-B21AD83CBEEF}" type="parTrans" cxnId="{C3A7400E-72ED-4546-BE75-09890CE99820}">
      <dgm:prSet/>
      <dgm:spPr/>
      <dgm:t>
        <a:bodyPr/>
        <a:lstStyle/>
        <a:p>
          <a:endParaRPr lang="en-US" dirty="0"/>
        </a:p>
      </dgm:t>
    </dgm:pt>
    <dgm:pt modelId="{0035F297-A697-49FB-821B-ECDACAE5AE34}" type="sibTrans" cxnId="{C3A7400E-72ED-4546-BE75-09890CE99820}">
      <dgm:prSet/>
      <dgm:spPr/>
      <dgm:t>
        <a:bodyPr/>
        <a:lstStyle/>
        <a:p>
          <a:endParaRPr lang="en-US"/>
        </a:p>
      </dgm:t>
    </dgm:pt>
    <dgm:pt modelId="{E0453CA0-391E-49EA-838E-031E64A4C197}">
      <dgm:prSet custT="1"/>
      <dgm:spPr>
        <a:solidFill>
          <a:schemeClr val="accent6">
            <a:lumMod val="60000"/>
            <a:lumOff val="40000"/>
          </a:schemeClr>
        </a:solidFill>
      </dgm:spPr>
      <dgm:t>
        <a:bodyPr/>
        <a:lstStyle/>
        <a:p>
          <a:pPr rtl="0" eaLnBrk="1" latinLnBrk="0"/>
          <a:r>
            <a:rPr lang="en-US" sz="1400" dirty="0" smtClean="0">
              <a:solidFill>
                <a:schemeClr val="bg1"/>
              </a:solidFill>
            </a:rPr>
            <a:t>Politeness</a:t>
          </a:r>
        </a:p>
      </dgm:t>
    </dgm:pt>
    <dgm:pt modelId="{F603F0A5-D883-46B3-B3EC-30ECAF8C3A4D}" type="parTrans" cxnId="{12ABB219-0C15-4025-BF82-8E40E17E2C0E}">
      <dgm:prSet/>
      <dgm:spPr/>
      <dgm:t>
        <a:bodyPr/>
        <a:lstStyle/>
        <a:p>
          <a:endParaRPr lang="en-US" dirty="0"/>
        </a:p>
      </dgm:t>
    </dgm:pt>
    <dgm:pt modelId="{40D47C49-43E7-4BBA-9D90-4F13F942C174}" type="sibTrans" cxnId="{12ABB219-0C15-4025-BF82-8E40E17E2C0E}">
      <dgm:prSet/>
      <dgm:spPr/>
      <dgm:t>
        <a:bodyPr/>
        <a:lstStyle/>
        <a:p>
          <a:endParaRPr lang="en-US"/>
        </a:p>
      </dgm:t>
    </dgm:pt>
    <dgm:pt modelId="{81C4E3E6-DEEA-497D-BB76-A0D636929862}">
      <dgm:prSet custT="1"/>
      <dgm:spPr>
        <a:solidFill>
          <a:srgbClr val="4C7019"/>
        </a:solidFill>
      </dgm:spPr>
      <dgm:t>
        <a:bodyPr/>
        <a:lstStyle/>
        <a:p>
          <a:pPr rtl="0" eaLnBrk="1" latinLnBrk="0"/>
          <a:r>
            <a:rPr lang="en-US" sz="1400" dirty="0" smtClean="0">
              <a:solidFill>
                <a:schemeClr val="bg1"/>
              </a:solidFill>
            </a:rPr>
            <a:t>Soft-Sell Approach</a:t>
          </a:r>
        </a:p>
      </dgm:t>
    </dgm:pt>
    <dgm:pt modelId="{19ACCDD7-D0CB-4113-826D-BF9CC748881B}" type="parTrans" cxnId="{DAF7A689-FEE4-469F-90FC-8CC58CB71D89}">
      <dgm:prSet/>
      <dgm:spPr/>
      <dgm:t>
        <a:bodyPr/>
        <a:lstStyle/>
        <a:p>
          <a:endParaRPr lang="en-US" dirty="0"/>
        </a:p>
      </dgm:t>
    </dgm:pt>
    <dgm:pt modelId="{37C56A30-793E-45FD-8943-8875933D6F0D}" type="sibTrans" cxnId="{DAF7A689-FEE4-469F-90FC-8CC58CB71D89}">
      <dgm:prSet/>
      <dgm:spPr/>
      <dgm:t>
        <a:bodyPr/>
        <a:lstStyle/>
        <a:p>
          <a:endParaRPr lang="en-US"/>
        </a:p>
      </dgm:t>
    </dgm:pt>
    <dgm:pt modelId="{A80C0A07-202D-4171-BA79-C9370E09816B}">
      <dgm:prSet custT="1"/>
      <dgm:spPr>
        <a:solidFill>
          <a:srgbClr val="963C26"/>
        </a:solidFill>
      </dgm:spPr>
      <dgm:t>
        <a:bodyPr/>
        <a:lstStyle/>
        <a:p>
          <a:pPr rtl="0" eaLnBrk="1" latinLnBrk="0"/>
          <a:r>
            <a:rPr lang="en-US" sz="1400" dirty="0" smtClean="0">
              <a:solidFill>
                <a:schemeClr val="bg1"/>
              </a:solidFill>
            </a:rPr>
            <a:t>Relationship Appeal</a:t>
          </a:r>
        </a:p>
      </dgm:t>
    </dgm:pt>
    <dgm:pt modelId="{9C399501-A922-43A4-B4C6-086B47941918}" type="parTrans" cxnId="{6997708F-F7FE-45CE-8A40-262315DC75EB}">
      <dgm:prSet/>
      <dgm:spPr/>
      <dgm:t>
        <a:bodyPr/>
        <a:lstStyle/>
        <a:p>
          <a:endParaRPr lang="en-US" dirty="0"/>
        </a:p>
      </dgm:t>
    </dgm:pt>
    <dgm:pt modelId="{94661B87-6646-4C80-9D46-374D99E9560E}" type="sibTrans" cxnId="{6997708F-F7FE-45CE-8A40-262315DC75EB}">
      <dgm:prSet/>
      <dgm:spPr/>
      <dgm:t>
        <a:bodyPr/>
        <a:lstStyle/>
        <a:p>
          <a:endParaRPr lang="en-US"/>
        </a:p>
      </dgm:t>
    </dgm:pt>
    <dgm:pt modelId="{041C9100-F807-46BD-9390-EAAE26532633}">
      <dgm:prSet custT="1"/>
      <dgm:spPr>
        <a:solidFill>
          <a:srgbClr val="7030A0"/>
        </a:solidFill>
      </dgm:spPr>
      <dgm:t>
        <a:bodyPr/>
        <a:lstStyle/>
        <a:p>
          <a:pPr rtl="0" eaLnBrk="1" latinLnBrk="0"/>
          <a:r>
            <a:rPr lang="en-US" sz="1400" dirty="0" smtClean="0">
              <a:solidFill>
                <a:schemeClr val="bg1"/>
              </a:solidFill>
            </a:rPr>
            <a:t>Long-Term Goal</a:t>
          </a:r>
        </a:p>
      </dgm:t>
    </dgm:pt>
    <dgm:pt modelId="{E3BC1C78-5ADB-4653-A1B4-A3A90E61C1E7}" type="parTrans" cxnId="{CAA6BC62-3B26-4BE3-96AE-7DE44F19249E}">
      <dgm:prSet/>
      <dgm:spPr/>
      <dgm:t>
        <a:bodyPr/>
        <a:lstStyle/>
        <a:p>
          <a:endParaRPr lang="en-US" dirty="0"/>
        </a:p>
      </dgm:t>
    </dgm:pt>
    <dgm:pt modelId="{9D19E738-49A8-452A-9265-6651775F20EB}" type="sibTrans" cxnId="{CAA6BC62-3B26-4BE3-96AE-7DE44F19249E}">
      <dgm:prSet/>
      <dgm:spPr/>
      <dgm:t>
        <a:bodyPr/>
        <a:lstStyle/>
        <a:p>
          <a:endParaRPr lang="en-US"/>
        </a:p>
      </dgm:t>
    </dgm:pt>
    <dgm:pt modelId="{958022EE-4BBA-4E5F-B6C6-6DE2970C0F3E}">
      <dgm:prSet custT="1"/>
      <dgm:spPr>
        <a:solidFill>
          <a:srgbClr val="002060"/>
        </a:solidFill>
      </dgm:spPr>
      <dgm:t>
        <a:bodyPr/>
        <a:lstStyle/>
        <a:p>
          <a:pPr rtl="0" eaLnBrk="1" latinLnBrk="0"/>
          <a:r>
            <a:rPr lang="en-US" sz="1400" dirty="0" smtClean="0">
              <a:solidFill>
                <a:schemeClr val="bg1"/>
              </a:solidFill>
            </a:rPr>
            <a:t>Collectivist View</a:t>
          </a:r>
        </a:p>
      </dgm:t>
    </dgm:pt>
    <dgm:pt modelId="{0D192FB7-4A26-491F-8E2C-AD301008D784}" type="parTrans" cxnId="{ECF3E3FE-47BD-45E9-9C58-F3C632DC857D}">
      <dgm:prSet/>
      <dgm:spPr/>
      <dgm:t>
        <a:bodyPr/>
        <a:lstStyle/>
        <a:p>
          <a:endParaRPr lang="en-US" dirty="0"/>
        </a:p>
      </dgm:t>
    </dgm:pt>
    <dgm:pt modelId="{AE7D515B-9102-4041-9308-10E3791D1DCF}" type="sibTrans" cxnId="{ECF3E3FE-47BD-45E9-9C58-F3C632DC857D}">
      <dgm:prSet/>
      <dgm:spPr/>
      <dgm:t>
        <a:bodyPr/>
        <a:lstStyle/>
        <a:p>
          <a:endParaRPr lang="en-US"/>
        </a:p>
      </dgm:t>
    </dgm:pt>
    <dgm:pt modelId="{6DD3BAB3-2024-4D07-858F-A64A6A560045}" type="pres">
      <dgm:prSet presAssocID="{968B3AEA-2FA2-470A-A40D-8C32DF01B0ED}" presName="cycle" presStyleCnt="0">
        <dgm:presLayoutVars>
          <dgm:chMax val="1"/>
          <dgm:dir/>
          <dgm:animLvl val="ctr"/>
          <dgm:resizeHandles val="exact"/>
        </dgm:presLayoutVars>
      </dgm:prSet>
      <dgm:spPr/>
    </dgm:pt>
    <dgm:pt modelId="{89649F45-44C1-4CA3-9ECB-AEBA515A6728}" type="pres">
      <dgm:prSet presAssocID="{82F1A79C-3B98-462D-B5B4-B065F4B1734C}" presName="centerShape" presStyleLbl="node0" presStyleIdx="0" presStyleCnt="1" custScaleX="120020"/>
      <dgm:spPr/>
      <dgm:t>
        <a:bodyPr/>
        <a:lstStyle/>
        <a:p>
          <a:endParaRPr lang="en-US"/>
        </a:p>
      </dgm:t>
    </dgm:pt>
    <dgm:pt modelId="{2DE91A1C-0E5A-42A9-A7F5-B7A71F28F3AB}" type="pres">
      <dgm:prSet presAssocID="{96F8EAA4-E41D-4F7E-9C03-B21AD83CBEEF}" presName="Name9" presStyleLbl="parChTrans1D2" presStyleIdx="0" presStyleCnt="6"/>
      <dgm:spPr/>
      <dgm:t>
        <a:bodyPr/>
        <a:lstStyle/>
        <a:p>
          <a:endParaRPr lang="en-US"/>
        </a:p>
      </dgm:t>
    </dgm:pt>
    <dgm:pt modelId="{8357B146-9671-42CA-A521-4533C1173D2D}" type="pres">
      <dgm:prSet presAssocID="{96F8EAA4-E41D-4F7E-9C03-B21AD83CBEEF}" presName="connTx" presStyleLbl="parChTrans1D2" presStyleIdx="0" presStyleCnt="6"/>
      <dgm:spPr/>
      <dgm:t>
        <a:bodyPr/>
        <a:lstStyle/>
        <a:p>
          <a:endParaRPr lang="en-US"/>
        </a:p>
      </dgm:t>
    </dgm:pt>
    <dgm:pt modelId="{76BD8187-DBE5-4CB4-B140-D17D0F05B180}" type="pres">
      <dgm:prSet presAssocID="{9EABBAB3-9E0B-4AA2-A924-F7CB0212CC72}" presName="node" presStyleLbl="node1" presStyleIdx="0" presStyleCnt="6" custScaleX="121246" custRadScaleRad="104940">
        <dgm:presLayoutVars>
          <dgm:bulletEnabled val="1"/>
        </dgm:presLayoutVars>
      </dgm:prSet>
      <dgm:spPr/>
      <dgm:t>
        <a:bodyPr/>
        <a:lstStyle/>
        <a:p>
          <a:endParaRPr lang="en-US"/>
        </a:p>
      </dgm:t>
    </dgm:pt>
    <dgm:pt modelId="{63A14D66-5C3E-4AF0-AB46-DE3D39513F9E}" type="pres">
      <dgm:prSet presAssocID="{F603F0A5-D883-46B3-B3EC-30ECAF8C3A4D}" presName="Name9" presStyleLbl="parChTrans1D2" presStyleIdx="1" presStyleCnt="6"/>
      <dgm:spPr/>
      <dgm:t>
        <a:bodyPr/>
        <a:lstStyle/>
        <a:p>
          <a:endParaRPr lang="en-US"/>
        </a:p>
      </dgm:t>
    </dgm:pt>
    <dgm:pt modelId="{B4F7E264-4935-4247-9395-46217FC7BF49}" type="pres">
      <dgm:prSet presAssocID="{F603F0A5-D883-46B3-B3EC-30ECAF8C3A4D}" presName="connTx" presStyleLbl="parChTrans1D2" presStyleIdx="1" presStyleCnt="6"/>
      <dgm:spPr/>
      <dgm:t>
        <a:bodyPr/>
        <a:lstStyle/>
        <a:p>
          <a:endParaRPr lang="en-US"/>
        </a:p>
      </dgm:t>
    </dgm:pt>
    <dgm:pt modelId="{99E42BD3-FF44-4054-8B88-EA7607730F4A}" type="pres">
      <dgm:prSet presAssocID="{E0453CA0-391E-49EA-838E-031E64A4C197}" presName="node" presStyleLbl="node1" presStyleIdx="1" presStyleCnt="6" custScaleX="119847" custRadScaleRad="106943" custRadScaleInc="3346">
        <dgm:presLayoutVars>
          <dgm:bulletEnabled val="1"/>
        </dgm:presLayoutVars>
      </dgm:prSet>
      <dgm:spPr/>
      <dgm:t>
        <a:bodyPr/>
        <a:lstStyle/>
        <a:p>
          <a:endParaRPr lang="en-US"/>
        </a:p>
      </dgm:t>
    </dgm:pt>
    <dgm:pt modelId="{75E7D263-6CCD-4DF1-8EF0-38B1E497F415}" type="pres">
      <dgm:prSet presAssocID="{19ACCDD7-D0CB-4113-826D-BF9CC748881B}" presName="Name9" presStyleLbl="parChTrans1D2" presStyleIdx="2" presStyleCnt="6"/>
      <dgm:spPr/>
      <dgm:t>
        <a:bodyPr/>
        <a:lstStyle/>
        <a:p>
          <a:endParaRPr lang="en-US"/>
        </a:p>
      </dgm:t>
    </dgm:pt>
    <dgm:pt modelId="{C06A115F-AE3B-477B-8495-CD3298C6CC40}" type="pres">
      <dgm:prSet presAssocID="{19ACCDD7-D0CB-4113-826D-BF9CC748881B}" presName="connTx" presStyleLbl="parChTrans1D2" presStyleIdx="2" presStyleCnt="6"/>
      <dgm:spPr/>
      <dgm:t>
        <a:bodyPr/>
        <a:lstStyle/>
        <a:p>
          <a:endParaRPr lang="en-US"/>
        </a:p>
      </dgm:t>
    </dgm:pt>
    <dgm:pt modelId="{8D8C0A39-D8CA-48FF-BB07-6A2B9D6F35A4}" type="pres">
      <dgm:prSet presAssocID="{81C4E3E6-DEEA-497D-BB76-A0D636929862}" presName="node" presStyleLbl="node1" presStyleIdx="2" presStyleCnt="6" custScaleX="122218" custRadScaleRad="107782" custRadScaleInc="2957">
        <dgm:presLayoutVars>
          <dgm:bulletEnabled val="1"/>
        </dgm:presLayoutVars>
      </dgm:prSet>
      <dgm:spPr/>
      <dgm:t>
        <a:bodyPr/>
        <a:lstStyle/>
        <a:p>
          <a:endParaRPr lang="en-US"/>
        </a:p>
      </dgm:t>
    </dgm:pt>
    <dgm:pt modelId="{5DBCD6AF-9FC7-484D-8DA9-B2728BF73C72}" type="pres">
      <dgm:prSet presAssocID="{9C399501-A922-43A4-B4C6-086B47941918}" presName="Name9" presStyleLbl="parChTrans1D2" presStyleIdx="3" presStyleCnt="6"/>
      <dgm:spPr/>
      <dgm:t>
        <a:bodyPr/>
        <a:lstStyle/>
        <a:p>
          <a:endParaRPr lang="en-US"/>
        </a:p>
      </dgm:t>
    </dgm:pt>
    <dgm:pt modelId="{B1B0552D-45E8-4BB8-BF48-788706B716F7}" type="pres">
      <dgm:prSet presAssocID="{9C399501-A922-43A4-B4C6-086B47941918}" presName="connTx" presStyleLbl="parChTrans1D2" presStyleIdx="3" presStyleCnt="6"/>
      <dgm:spPr/>
      <dgm:t>
        <a:bodyPr/>
        <a:lstStyle/>
        <a:p>
          <a:endParaRPr lang="en-US"/>
        </a:p>
      </dgm:t>
    </dgm:pt>
    <dgm:pt modelId="{E168D55D-B7AE-42FD-8CAB-09D823A2E93B}" type="pres">
      <dgm:prSet presAssocID="{A80C0A07-202D-4171-BA79-C9370E09816B}" presName="node" presStyleLbl="node1" presStyleIdx="3" presStyleCnt="6" custScaleX="126543" custRadScaleRad="100814" custRadScaleInc="-933">
        <dgm:presLayoutVars>
          <dgm:bulletEnabled val="1"/>
        </dgm:presLayoutVars>
      </dgm:prSet>
      <dgm:spPr/>
      <dgm:t>
        <a:bodyPr/>
        <a:lstStyle/>
        <a:p>
          <a:endParaRPr lang="en-US"/>
        </a:p>
      </dgm:t>
    </dgm:pt>
    <dgm:pt modelId="{B693EA09-CBE0-4A0F-8FD1-D198B06A3656}" type="pres">
      <dgm:prSet presAssocID="{E3BC1C78-5ADB-4653-A1B4-A3A90E61C1E7}" presName="Name9" presStyleLbl="parChTrans1D2" presStyleIdx="4" presStyleCnt="6"/>
      <dgm:spPr/>
      <dgm:t>
        <a:bodyPr/>
        <a:lstStyle/>
        <a:p>
          <a:endParaRPr lang="en-US"/>
        </a:p>
      </dgm:t>
    </dgm:pt>
    <dgm:pt modelId="{020F8FFA-1DF4-4496-8765-01B323F99DAF}" type="pres">
      <dgm:prSet presAssocID="{E3BC1C78-5ADB-4653-A1B4-A3A90E61C1E7}" presName="connTx" presStyleLbl="parChTrans1D2" presStyleIdx="4" presStyleCnt="6"/>
      <dgm:spPr/>
      <dgm:t>
        <a:bodyPr/>
        <a:lstStyle/>
        <a:p>
          <a:endParaRPr lang="en-US"/>
        </a:p>
      </dgm:t>
    </dgm:pt>
    <dgm:pt modelId="{7FE886D0-EBD7-41A1-B404-1882099CA04D}" type="pres">
      <dgm:prSet presAssocID="{041C9100-F807-46BD-9390-EAAE26532633}" presName="node" presStyleLbl="node1" presStyleIdx="4" presStyleCnt="6" custScaleX="122945" custRadScaleRad="107964" custRadScaleInc="-3800">
        <dgm:presLayoutVars>
          <dgm:bulletEnabled val="1"/>
        </dgm:presLayoutVars>
      </dgm:prSet>
      <dgm:spPr/>
      <dgm:t>
        <a:bodyPr/>
        <a:lstStyle/>
        <a:p>
          <a:endParaRPr lang="en-US"/>
        </a:p>
      </dgm:t>
    </dgm:pt>
    <dgm:pt modelId="{A64F0621-D866-4563-9093-29D8EE3A62EA}" type="pres">
      <dgm:prSet presAssocID="{0D192FB7-4A26-491F-8E2C-AD301008D784}" presName="Name9" presStyleLbl="parChTrans1D2" presStyleIdx="5" presStyleCnt="6"/>
      <dgm:spPr/>
      <dgm:t>
        <a:bodyPr/>
        <a:lstStyle/>
        <a:p>
          <a:endParaRPr lang="en-US"/>
        </a:p>
      </dgm:t>
    </dgm:pt>
    <dgm:pt modelId="{0F9BFFF5-7DED-43A8-A25A-9FC5BB883214}" type="pres">
      <dgm:prSet presAssocID="{0D192FB7-4A26-491F-8E2C-AD301008D784}" presName="connTx" presStyleLbl="parChTrans1D2" presStyleIdx="5" presStyleCnt="6"/>
      <dgm:spPr/>
      <dgm:t>
        <a:bodyPr/>
        <a:lstStyle/>
        <a:p>
          <a:endParaRPr lang="en-US"/>
        </a:p>
      </dgm:t>
    </dgm:pt>
    <dgm:pt modelId="{3E024BA0-0E85-4C2D-B6FC-FA3D6B716C01}" type="pres">
      <dgm:prSet presAssocID="{958022EE-4BBA-4E5F-B6C6-6DE2970C0F3E}" presName="node" presStyleLbl="node1" presStyleIdx="5" presStyleCnt="6" custScaleX="121801" custScaleY="98987" custRadScaleRad="112413" custRadScaleInc="-2279">
        <dgm:presLayoutVars>
          <dgm:bulletEnabled val="1"/>
        </dgm:presLayoutVars>
      </dgm:prSet>
      <dgm:spPr/>
      <dgm:t>
        <a:bodyPr/>
        <a:lstStyle/>
        <a:p>
          <a:endParaRPr lang="en-US"/>
        </a:p>
      </dgm:t>
    </dgm:pt>
  </dgm:ptLst>
  <dgm:cxnLst>
    <dgm:cxn modelId="{AAD98C21-4040-43CA-A093-FAD335B9BC3E}" type="presOf" srcId="{958022EE-4BBA-4E5F-B6C6-6DE2970C0F3E}" destId="{3E024BA0-0E85-4C2D-B6FC-FA3D6B716C01}" srcOrd="0" destOrd="0" presId="urn:microsoft.com/office/officeart/2005/8/layout/radial1"/>
    <dgm:cxn modelId="{3776D80F-BC8E-4B31-905D-EC89F54C96C9}" type="presOf" srcId="{041C9100-F807-46BD-9390-EAAE26532633}" destId="{7FE886D0-EBD7-41A1-B404-1882099CA04D}" srcOrd="0" destOrd="0" presId="urn:microsoft.com/office/officeart/2005/8/layout/radial1"/>
    <dgm:cxn modelId="{35EE635D-AA3A-4E0C-832E-D236210DD382}" type="presOf" srcId="{9C399501-A922-43A4-B4C6-086B47941918}" destId="{5DBCD6AF-9FC7-484D-8DA9-B2728BF73C72}" srcOrd="0" destOrd="0" presId="urn:microsoft.com/office/officeart/2005/8/layout/radial1"/>
    <dgm:cxn modelId="{B658FF7E-8186-4127-8855-1829E8CF7084}" type="presOf" srcId="{F603F0A5-D883-46B3-B3EC-30ECAF8C3A4D}" destId="{B4F7E264-4935-4247-9395-46217FC7BF49}" srcOrd="1" destOrd="0" presId="urn:microsoft.com/office/officeart/2005/8/layout/radial1"/>
    <dgm:cxn modelId="{1B24C1D8-ACE6-458A-B268-0076A5813EAB}" type="presOf" srcId="{968B3AEA-2FA2-470A-A40D-8C32DF01B0ED}" destId="{6DD3BAB3-2024-4D07-858F-A64A6A560045}" srcOrd="0" destOrd="0" presId="urn:microsoft.com/office/officeart/2005/8/layout/radial1"/>
    <dgm:cxn modelId="{94BB14E2-CB98-4431-B95E-3CA117E1C224}" type="presOf" srcId="{82F1A79C-3B98-462D-B5B4-B065F4B1734C}" destId="{89649F45-44C1-4CA3-9ECB-AEBA515A6728}" srcOrd="0" destOrd="0" presId="urn:microsoft.com/office/officeart/2005/8/layout/radial1"/>
    <dgm:cxn modelId="{FF955D84-B5B1-4B55-BCC7-2C3C1C0A478A}" type="presOf" srcId="{E3BC1C78-5ADB-4653-A1B4-A3A90E61C1E7}" destId="{020F8FFA-1DF4-4496-8765-01B323F99DAF}" srcOrd="1" destOrd="0" presId="urn:microsoft.com/office/officeart/2005/8/layout/radial1"/>
    <dgm:cxn modelId="{9035B1CC-BA0A-49D5-B507-A953E24C91ED}" type="presOf" srcId="{19ACCDD7-D0CB-4113-826D-BF9CC748881B}" destId="{C06A115F-AE3B-477B-8495-CD3298C6CC40}" srcOrd="1" destOrd="0" presId="urn:microsoft.com/office/officeart/2005/8/layout/radial1"/>
    <dgm:cxn modelId="{93B4C328-53BE-438C-808B-891F73CF86AF}" type="presOf" srcId="{9EABBAB3-9E0B-4AA2-A924-F7CB0212CC72}" destId="{76BD8187-DBE5-4CB4-B140-D17D0F05B180}" srcOrd="0" destOrd="0" presId="urn:microsoft.com/office/officeart/2005/8/layout/radial1"/>
    <dgm:cxn modelId="{E6FBBF59-8C93-4B08-A2E2-9FE2A35E9A96}" type="presOf" srcId="{0D192FB7-4A26-491F-8E2C-AD301008D784}" destId="{0F9BFFF5-7DED-43A8-A25A-9FC5BB883214}" srcOrd="1" destOrd="0" presId="urn:microsoft.com/office/officeart/2005/8/layout/radial1"/>
    <dgm:cxn modelId="{6997708F-F7FE-45CE-8A40-262315DC75EB}" srcId="{82F1A79C-3B98-462D-B5B4-B065F4B1734C}" destId="{A80C0A07-202D-4171-BA79-C9370E09816B}" srcOrd="3" destOrd="0" parTransId="{9C399501-A922-43A4-B4C6-086B47941918}" sibTransId="{94661B87-6646-4C80-9D46-374D99E9560E}"/>
    <dgm:cxn modelId="{C4D9DD78-93B1-414E-833B-CFEFC77913F6}" type="presOf" srcId="{0D192FB7-4A26-491F-8E2C-AD301008D784}" destId="{A64F0621-D866-4563-9093-29D8EE3A62EA}" srcOrd="0" destOrd="0" presId="urn:microsoft.com/office/officeart/2005/8/layout/radial1"/>
    <dgm:cxn modelId="{9CF80D7E-858D-4B51-952B-D94E711246F1}" type="presOf" srcId="{E3BC1C78-5ADB-4653-A1B4-A3A90E61C1E7}" destId="{B693EA09-CBE0-4A0F-8FD1-D198B06A3656}" srcOrd="0" destOrd="0" presId="urn:microsoft.com/office/officeart/2005/8/layout/radial1"/>
    <dgm:cxn modelId="{DAF7A689-FEE4-469F-90FC-8CC58CB71D89}" srcId="{82F1A79C-3B98-462D-B5B4-B065F4B1734C}" destId="{81C4E3E6-DEEA-497D-BB76-A0D636929862}" srcOrd="2" destOrd="0" parTransId="{19ACCDD7-D0CB-4113-826D-BF9CC748881B}" sibTransId="{37C56A30-793E-45FD-8943-8875933D6F0D}"/>
    <dgm:cxn modelId="{C5B16CF3-3D50-40A8-A028-AEC5F48BFD7B}" type="presOf" srcId="{96F8EAA4-E41D-4F7E-9C03-B21AD83CBEEF}" destId="{2DE91A1C-0E5A-42A9-A7F5-B7A71F28F3AB}" srcOrd="0" destOrd="0" presId="urn:microsoft.com/office/officeart/2005/8/layout/radial1"/>
    <dgm:cxn modelId="{70929AF5-8080-4EFE-BCF5-C0A8551D8630}" type="presOf" srcId="{F603F0A5-D883-46B3-B3EC-30ECAF8C3A4D}" destId="{63A14D66-5C3E-4AF0-AB46-DE3D39513F9E}" srcOrd="0" destOrd="0" presId="urn:microsoft.com/office/officeart/2005/8/layout/radial1"/>
    <dgm:cxn modelId="{684208A4-3795-428B-9528-E7E18BF112CF}" srcId="{968B3AEA-2FA2-470A-A40D-8C32DF01B0ED}" destId="{82F1A79C-3B98-462D-B5B4-B065F4B1734C}" srcOrd="0" destOrd="0" parTransId="{591CB277-CC61-45FD-9283-555487A90CFC}" sibTransId="{40511D43-7B4D-4ED8-A2CD-D5CE2E2A1057}"/>
    <dgm:cxn modelId="{CAA6BC62-3B26-4BE3-96AE-7DE44F19249E}" srcId="{82F1A79C-3B98-462D-B5B4-B065F4B1734C}" destId="{041C9100-F807-46BD-9390-EAAE26532633}" srcOrd="4" destOrd="0" parTransId="{E3BC1C78-5ADB-4653-A1B4-A3A90E61C1E7}" sibTransId="{9D19E738-49A8-452A-9265-6651775F20EB}"/>
    <dgm:cxn modelId="{80914BFC-8D1B-45AF-A883-A7141DED8E0C}" type="presOf" srcId="{E0453CA0-391E-49EA-838E-031E64A4C197}" destId="{99E42BD3-FF44-4054-8B88-EA7607730F4A}" srcOrd="0" destOrd="0" presId="urn:microsoft.com/office/officeart/2005/8/layout/radial1"/>
    <dgm:cxn modelId="{1E83A657-41DB-4EC1-AF07-AA63146E3680}" type="presOf" srcId="{81C4E3E6-DEEA-497D-BB76-A0D636929862}" destId="{8D8C0A39-D8CA-48FF-BB07-6A2B9D6F35A4}" srcOrd="0" destOrd="0" presId="urn:microsoft.com/office/officeart/2005/8/layout/radial1"/>
    <dgm:cxn modelId="{ECF3E3FE-47BD-45E9-9C58-F3C632DC857D}" srcId="{82F1A79C-3B98-462D-B5B4-B065F4B1734C}" destId="{958022EE-4BBA-4E5F-B6C6-6DE2970C0F3E}" srcOrd="5" destOrd="0" parTransId="{0D192FB7-4A26-491F-8E2C-AD301008D784}" sibTransId="{AE7D515B-9102-4041-9308-10E3791D1DCF}"/>
    <dgm:cxn modelId="{12ABB219-0C15-4025-BF82-8E40E17E2C0E}" srcId="{82F1A79C-3B98-462D-B5B4-B065F4B1734C}" destId="{E0453CA0-391E-49EA-838E-031E64A4C197}" srcOrd="1" destOrd="0" parTransId="{F603F0A5-D883-46B3-B3EC-30ECAF8C3A4D}" sibTransId="{40D47C49-43E7-4BBA-9D90-4F13F942C174}"/>
    <dgm:cxn modelId="{813DA704-1CA5-466A-8493-FA3B885F741F}" type="presOf" srcId="{9C399501-A922-43A4-B4C6-086B47941918}" destId="{B1B0552D-45E8-4BB8-BF48-788706B716F7}" srcOrd="1" destOrd="0" presId="urn:microsoft.com/office/officeart/2005/8/layout/radial1"/>
    <dgm:cxn modelId="{E0E5FBFC-37F3-4E83-89F0-4B43B31088F5}" type="presOf" srcId="{19ACCDD7-D0CB-4113-826D-BF9CC748881B}" destId="{75E7D263-6CCD-4DF1-8EF0-38B1E497F415}" srcOrd="0" destOrd="0" presId="urn:microsoft.com/office/officeart/2005/8/layout/radial1"/>
    <dgm:cxn modelId="{71E95E0E-3C43-4165-AB0E-392DF0C2DB07}" type="presOf" srcId="{A80C0A07-202D-4171-BA79-C9370E09816B}" destId="{E168D55D-B7AE-42FD-8CAB-09D823A2E93B}" srcOrd="0" destOrd="0" presId="urn:microsoft.com/office/officeart/2005/8/layout/radial1"/>
    <dgm:cxn modelId="{C3A7400E-72ED-4546-BE75-09890CE99820}" srcId="{82F1A79C-3B98-462D-B5B4-B065F4B1734C}" destId="{9EABBAB3-9E0B-4AA2-A924-F7CB0212CC72}" srcOrd="0" destOrd="0" parTransId="{96F8EAA4-E41D-4F7E-9C03-B21AD83CBEEF}" sibTransId="{0035F297-A697-49FB-821B-ECDACAE5AE34}"/>
    <dgm:cxn modelId="{8736CE73-3C27-4983-9111-CD2A868F86F8}" type="presOf" srcId="{96F8EAA4-E41D-4F7E-9C03-B21AD83CBEEF}" destId="{8357B146-9671-42CA-A521-4533C1173D2D}" srcOrd="1" destOrd="0" presId="urn:microsoft.com/office/officeart/2005/8/layout/radial1"/>
    <dgm:cxn modelId="{B950DA13-8A32-44EB-A19A-9A78191A2F99}" type="presParOf" srcId="{6DD3BAB3-2024-4D07-858F-A64A6A560045}" destId="{89649F45-44C1-4CA3-9ECB-AEBA515A6728}" srcOrd="0" destOrd="0" presId="urn:microsoft.com/office/officeart/2005/8/layout/radial1"/>
    <dgm:cxn modelId="{6DA0F819-EF31-4244-992D-A789869DEFC1}" type="presParOf" srcId="{6DD3BAB3-2024-4D07-858F-A64A6A560045}" destId="{2DE91A1C-0E5A-42A9-A7F5-B7A71F28F3AB}" srcOrd="1" destOrd="0" presId="urn:microsoft.com/office/officeart/2005/8/layout/radial1"/>
    <dgm:cxn modelId="{86A5089E-37A2-4E7E-B1F5-85981548D147}" type="presParOf" srcId="{2DE91A1C-0E5A-42A9-A7F5-B7A71F28F3AB}" destId="{8357B146-9671-42CA-A521-4533C1173D2D}" srcOrd="0" destOrd="0" presId="urn:microsoft.com/office/officeart/2005/8/layout/radial1"/>
    <dgm:cxn modelId="{7D88AFA7-CFFB-4688-85F1-D9B7ADF78F8E}" type="presParOf" srcId="{6DD3BAB3-2024-4D07-858F-A64A6A560045}" destId="{76BD8187-DBE5-4CB4-B140-D17D0F05B180}" srcOrd="2" destOrd="0" presId="urn:microsoft.com/office/officeart/2005/8/layout/radial1"/>
    <dgm:cxn modelId="{BDC42ABB-CAFC-4F30-B7A7-D0C81A20F834}" type="presParOf" srcId="{6DD3BAB3-2024-4D07-858F-A64A6A560045}" destId="{63A14D66-5C3E-4AF0-AB46-DE3D39513F9E}" srcOrd="3" destOrd="0" presId="urn:microsoft.com/office/officeart/2005/8/layout/radial1"/>
    <dgm:cxn modelId="{7F95C4F1-2393-448D-8C0F-09EC77866BDB}" type="presParOf" srcId="{63A14D66-5C3E-4AF0-AB46-DE3D39513F9E}" destId="{B4F7E264-4935-4247-9395-46217FC7BF49}" srcOrd="0" destOrd="0" presId="urn:microsoft.com/office/officeart/2005/8/layout/radial1"/>
    <dgm:cxn modelId="{5769A452-1704-465F-93D8-0466CE127195}" type="presParOf" srcId="{6DD3BAB3-2024-4D07-858F-A64A6A560045}" destId="{99E42BD3-FF44-4054-8B88-EA7607730F4A}" srcOrd="4" destOrd="0" presId="urn:microsoft.com/office/officeart/2005/8/layout/radial1"/>
    <dgm:cxn modelId="{56AD771F-179C-460E-9B44-C4CAB51417E9}" type="presParOf" srcId="{6DD3BAB3-2024-4D07-858F-A64A6A560045}" destId="{75E7D263-6CCD-4DF1-8EF0-38B1E497F415}" srcOrd="5" destOrd="0" presId="urn:microsoft.com/office/officeart/2005/8/layout/radial1"/>
    <dgm:cxn modelId="{52D083B5-DB7D-43B0-8B6A-1A8D252EF12C}" type="presParOf" srcId="{75E7D263-6CCD-4DF1-8EF0-38B1E497F415}" destId="{C06A115F-AE3B-477B-8495-CD3298C6CC40}" srcOrd="0" destOrd="0" presId="urn:microsoft.com/office/officeart/2005/8/layout/radial1"/>
    <dgm:cxn modelId="{B2FF0A08-95ED-4BBD-9558-B21DD73B5727}" type="presParOf" srcId="{6DD3BAB3-2024-4D07-858F-A64A6A560045}" destId="{8D8C0A39-D8CA-48FF-BB07-6A2B9D6F35A4}" srcOrd="6" destOrd="0" presId="urn:microsoft.com/office/officeart/2005/8/layout/radial1"/>
    <dgm:cxn modelId="{B76A5FE4-DD35-4C06-A637-C8962C87B8FD}" type="presParOf" srcId="{6DD3BAB3-2024-4D07-858F-A64A6A560045}" destId="{5DBCD6AF-9FC7-484D-8DA9-B2728BF73C72}" srcOrd="7" destOrd="0" presId="urn:microsoft.com/office/officeart/2005/8/layout/radial1"/>
    <dgm:cxn modelId="{D3DE0296-4B57-43C9-9B07-8E9F1E7579EA}" type="presParOf" srcId="{5DBCD6AF-9FC7-484D-8DA9-B2728BF73C72}" destId="{B1B0552D-45E8-4BB8-BF48-788706B716F7}" srcOrd="0" destOrd="0" presId="urn:microsoft.com/office/officeart/2005/8/layout/radial1"/>
    <dgm:cxn modelId="{509037E3-9299-4BED-9113-7973BD818DC4}" type="presParOf" srcId="{6DD3BAB3-2024-4D07-858F-A64A6A560045}" destId="{E168D55D-B7AE-42FD-8CAB-09D823A2E93B}" srcOrd="8" destOrd="0" presId="urn:microsoft.com/office/officeart/2005/8/layout/radial1"/>
    <dgm:cxn modelId="{9AEA4D40-D55D-42B6-84F1-3D0BC640AC93}" type="presParOf" srcId="{6DD3BAB3-2024-4D07-858F-A64A6A560045}" destId="{B693EA09-CBE0-4A0F-8FD1-D198B06A3656}" srcOrd="9" destOrd="0" presId="urn:microsoft.com/office/officeart/2005/8/layout/radial1"/>
    <dgm:cxn modelId="{38DA904C-A904-45E7-ADB0-7E7EC84086C6}" type="presParOf" srcId="{B693EA09-CBE0-4A0F-8FD1-D198B06A3656}" destId="{020F8FFA-1DF4-4496-8765-01B323F99DAF}" srcOrd="0" destOrd="0" presId="urn:microsoft.com/office/officeart/2005/8/layout/radial1"/>
    <dgm:cxn modelId="{AD8CC146-E5D2-4921-A520-1DAFE79593E1}" type="presParOf" srcId="{6DD3BAB3-2024-4D07-858F-A64A6A560045}" destId="{7FE886D0-EBD7-41A1-B404-1882099CA04D}" srcOrd="10" destOrd="0" presId="urn:microsoft.com/office/officeart/2005/8/layout/radial1"/>
    <dgm:cxn modelId="{927849E7-1F24-4528-A883-6DB47B14CE75}" type="presParOf" srcId="{6DD3BAB3-2024-4D07-858F-A64A6A560045}" destId="{A64F0621-D866-4563-9093-29D8EE3A62EA}" srcOrd="11" destOrd="0" presId="urn:microsoft.com/office/officeart/2005/8/layout/radial1"/>
    <dgm:cxn modelId="{D309F0FA-0080-45C0-B574-6610652B2CB4}" type="presParOf" srcId="{A64F0621-D866-4563-9093-29D8EE3A62EA}" destId="{0F9BFFF5-7DED-43A8-A25A-9FC5BB883214}" srcOrd="0" destOrd="0" presId="urn:microsoft.com/office/officeart/2005/8/layout/radial1"/>
    <dgm:cxn modelId="{AD65D104-4DCF-45F4-BD6C-4DCDC73E56B9}" type="presParOf" srcId="{6DD3BAB3-2024-4D07-858F-A64A6A560045}" destId="{3E024BA0-0E85-4C2D-B6FC-FA3D6B716C01}"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8B3AEA-2FA2-470A-A40D-8C32DF01B0ED}" type="doc">
      <dgm:prSet loTypeId="urn:microsoft.com/office/officeart/2005/8/layout/radial1" loCatId="relationship" qsTypeId="urn:microsoft.com/office/officeart/2005/8/quickstyle/3d1" qsCatId="3D" csTypeId="urn:microsoft.com/office/officeart/2005/8/colors/accent0_2" csCatId="mainScheme" phldr="1"/>
      <dgm:spPr/>
    </dgm:pt>
    <dgm:pt modelId="{82F1A79C-3B98-462D-B5B4-B065F4B1734C}">
      <dgm:prSet custT="1"/>
      <dgm:spPr>
        <a:solidFill>
          <a:schemeClr val="accent5">
            <a:lumMod val="25000"/>
          </a:schemeClr>
        </a:solidFill>
      </dgm:spPr>
      <dgm:t>
        <a:bodyPr/>
        <a:lstStyle/>
        <a:p>
          <a:pPr rtl="0" eaLnBrk="1" latinLnBrk="0"/>
          <a:r>
            <a:rPr lang="en-US" sz="1600" dirty="0" smtClean="0">
              <a:solidFill>
                <a:schemeClr val="bg1"/>
              </a:solidFill>
            </a:rPr>
            <a:t>Persuasive Techniques in Low-Context Cultures</a:t>
          </a:r>
        </a:p>
      </dgm:t>
    </dgm:pt>
    <dgm:pt modelId="{591CB277-CC61-45FD-9283-555487A90CFC}" type="parTrans" cxnId="{684208A4-3795-428B-9528-E7E18BF112CF}">
      <dgm:prSet/>
      <dgm:spPr/>
      <dgm:t>
        <a:bodyPr/>
        <a:lstStyle/>
        <a:p>
          <a:endParaRPr lang="en-US"/>
        </a:p>
      </dgm:t>
    </dgm:pt>
    <dgm:pt modelId="{40511D43-7B4D-4ED8-A2CD-D5CE2E2A1057}" type="sibTrans" cxnId="{684208A4-3795-428B-9528-E7E18BF112CF}">
      <dgm:prSet/>
      <dgm:spPr/>
      <dgm:t>
        <a:bodyPr/>
        <a:lstStyle/>
        <a:p>
          <a:endParaRPr lang="en-US"/>
        </a:p>
      </dgm:t>
    </dgm:pt>
    <dgm:pt modelId="{9EABBAB3-9E0B-4AA2-A924-F7CB0212CC72}">
      <dgm:prSet custT="1"/>
      <dgm:spPr>
        <a:solidFill>
          <a:srgbClr val="D89013"/>
        </a:solidFill>
      </dgm:spPr>
      <dgm:t>
        <a:bodyPr/>
        <a:lstStyle/>
        <a:p>
          <a:pPr rtl="0" eaLnBrk="1" latinLnBrk="0"/>
          <a:r>
            <a:rPr lang="en-US" sz="1400" dirty="0" smtClean="0">
              <a:solidFill>
                <a:schemeClr val="bg1"/>
              </a:solidFill>
            </a:rPr>
            <a:t>Directness</a:t>
          </a:r>
        </a:p>
      </dgm:t>
    </dgm:pt>
    <dgm:pt modelId="{96F8EAA4-E41D-4F7E-9C03-B21AD83CBEEF}" type="parTrans" cxnId="{C3A7400E-72ED-4546-BE75-09890CE99820}">
      <dgm:prSet/>
      <dgm:spPr/>
      <dgm:t>
        <a:bodyPr/>
        <a:lstStyle/>
        <a:p>
          <a:endParaRPr lang="en-US" dirty="0"/>
        </a:p>
      </dgm:t>
    </dgm:pt>
    <dgm:pt modelId="{0035F297-A697-49FB-821B-ECDACAE5AE34}" type="sibTrans" cxnId="{C3A7400E-72ED-4546-BE75-09890CE99820}">
      <dgm:prSet/>
      <dgm:spPr/>
      <dgm:t>
        <a:bodyPr/>
        <a:lstStyle/>
        <a:p>
          <a:endParaRPr lang="en-US"/>
        </a:p>
      </dgm:t>
    </dgm:pt>
    <dgm:pt modelId="{E0453CA0-391E-49EA-838E-031E64A4C197}">
      <dgm:prSet custT="1"/>
      <dgm:spPr>
        <a:solidFill>
          <a:schemeClr val="accent6">
            <a:lumMod val="60000"/>
            <a:lumOff val="40000"/>
          </a:schemeClr>
        </a:solidFill>
      </dgm:spPr>
      <dgm:t>
        <a:bodyPr/>
        <a:lstStyle/>
        <a:p>
          <a:pPr rtl="0" eaLnBrk="1" latinLnBrk="0"/>
          <a:r>
            <a:rPr lang="en-US" sz="1400" dirty="0" smtClean="0">
              <a:solidFill>
                <a:schemeClr val="bg1"/>
              </a:solidFill>
            </a:rPr>
            <a:t>Superlatives</a:t>
          </a:r>
        </a:p>
      </dgm:t>
    </dgm:pt>
    <dgm:pt modelId="{F603F0A5-D883-46B3-B3EC-30ECAF8C3A4D}" type="parTrans" cxnId="{12ABB219-0C15-4025-BF82-8E40E17E2C0E}">
      <dgm:prSet/>
      <dgm:spPr/>
      <dgm:t>
        <a:bodyPr/>
        <a:lstStyle/>
        <a:p>
          <a:endParaRPr lang="en-US" dirty="0"/>
        </a:p>
      </dgm:t>
    </dgm:pt>
    <dgm:pt modelId="{40D47C49-43E7-4BBA-9D90-4F13F942C174}" type="sibTrans" cxnId="{12ABB219-0C15-4025-BF82-8E40E17E2C0E}">
      <dgm:prSet/>
      <dgm:spPr/>
      <dgm:t>
        <a:bodyPr/>
        <a:lstStyle/>
        <a:p>
          <a:endParaRPr lang="en-US"/>
        </a:p>
      </dgm:t>
    </dgm:pt>
    <dgm:pt modelId="{81C4E3E6-DEEA-497D-BB76-A0D636929862}">
      <dgm:prSet custT="1"/>
      <dgm:spPr>
        <a:solidFill>
          <a:srgbClr val="4C7019"/>
        </a:solidFill>
      </dgm:spPr>
      <dgm:t>
        <a:bodyPr/>
        <a:lstStyle/>
        <a:p>
          <a:pPr rtl="0" eaLnBrk="1" latinLnBrk="0"/>
          <a:r>
            <a:rPr lang="en-US" sz="1400" dirty="0" smtClean="0">
              <a:solidFill>
                <a:schemeClr val="bg1"/>
              </a:solidFill>
            </a:rPr>
            <a:t>Hard-Sell Approach</a:t>
          </a:r>
        </a:p>
      </dgm:t>
    </dgm:pt>
    <dgm:pt modelId="{19ACCDD7-D0CB-4113-826D-BF9CC748881B}" type="parTrans" cxnId="{DAF7A689-FEE4-469F-90FC-8CC58CB71D89}">
      <dgm:prSet/>
      <dgm:spPr/>
      <dgm:t>
        <a:bodyPr/>
        <a:lstStyle/>
        <a:p>
          <a:endParaRPr lang="en-US" dirty="0"/>
        </a:p>
      </dgm:t>
    </dgm:pt>
    <dgm:pt modelId="{37C56A30-793E-45FD-8943-8875933D6F0D}" type="sibTrans" cxnId="{DAF7A689-FEE4-469F-90FC-8CC58CB71D89}">
      <dgm:prSet/>
      <dgm:spPr/>
      <dgm:t>
        <a:bodyPr/>
        <a:lstStyle/>
        <a:p>
          <a:endParaRPr lang="en-US"/>
        </a:p>
      </dgm:t>
    </dgm:pt>
    <dgm:pt modelId="{A80C0A07-202D-4171-BA79-C9370E09816B}">
      <dgm:prSet custT="1"/>
      <dgm:spPr>
        <a:solidFill>
          <a:srgbClr val="963C26"/>
        </a:solidFill>
      </dgm:spPr>
      <dgm:t>
        <a:bodyPr/>
        <a:lstStyle/>
        <a:p>
          <a:pPr rtl="0" eaLnBrk="1" latinLnBrk="0"/>
          <a:r>
            <a:rPr lang="en-US" sz="1400" dirty="0" smtClean="0">
              <a:solidFill>
                <a:schemeClr val="bg1"/>
              </a:solidFill>
            </a:rPr>
            <a:t>Short-Term Goal</a:t>
          </a:r>
        </a:p>
      </dgm:t>
    </dgm:pt>
    <dgm:pt modelId="{9C399501-A922-43A4-B4C6-086B47941918}" type="parTrans" cxnId="{6997708F-F7FE-45CE-8A40-262315DC75EB}">
      <dgm:prSet/>
      <dgm:spPr/>
      <dgm:t>
        <a:bodyPr/>
        <a:lstStyle/>
        <a:p>
          <a:endParaRPr lang="en-US" dirty="0"/>
        </a:p>
      </dgm:t>
    </dgm:pt>
    <dgm:pt modelId="{94661B87-6646-4C80-9D46-374D99E9560E}" type="sibTrans" cxnId="{6997708F-F7FE-45CE-8A40-262315DC75EB}">
      <dgm:prSet/>
      <dgm:spPr/>
      <dgm:t>
        <a:bodyPr/>
        <a:lstStyle/>
        <a:p>
          <a:endParaRPr lang="en-US"/>
        </a:p>
      </dgm:t>
    </dgm:pt>
    <dgm:pt modelId="{958022EE-4BBA-4E5F-B6C6-6DE2970C0F3E}">
      <dgm:prSet custT="1"/>
      <dgm:spPr>
        <a:solidFill>
          <a:srgbClr val="002060"/>
        </a:solidFill>
      </dgm:spPr>
      <dgm:t>
        <a:bodyPr/>
        <a:lstStyle/>
        <a:p>
          <a:pPr rtl="0" eaLnBrk="1" latinLnBrk="0"/>
          <a:r>
            <a:rPr lang="en-US" sz="1400" dirty="0" smtClean="0">
              <a:solidFill>
                <a:schemeClr val="bg1"/>
              </a:solidFill>
            </a:rPr>
            <a:t>“You” View</a:t>
          </a:r>
        </a:p>
      </dgm:t>
    </dgm:pt>
    <dgm:pt modelId="{0D192FB7-4A26-491F-8E2C-AD301008D784}" type="parTrans" cxnId="{ECF3E3FE-47BD-45E9-9C58-F3C632DC857D}">
      <dgm:prSet/>
      <dgm:spPr/>
      <dgm:t>
        <a:bodyPr/>
        <a:lstStyle/>
        <a:p>
          <a:endParaRPr lang="en-US" dirty="0"/>
        </a:p>
      </dgm:t>
    </dgm:pt>
    <dgm:pt modelId="{AE7D515B-9102-4041-9308-10E3791D1DCF}" type="sibTrans" cxnId="{ECF3E3FE-47BD-45E9-9C58-F3C632DC857D}">
      <dgm:prSet/>
      <dgm:spPr/>
      <dgm:t>
        <a:bodyPr/>
        <a:lstStyle/>
        <a:p>
          <a:endParaRPr lang="en-US"/>
        </a:p>
      </dgm:t>
    </dgm:pt>
    <dgm:pt modelId="{6DD3BAB3-2024-4D07-858F-A64A6A560045}" type="pres">
      <dgm:prSet presAssocID="{968B3AEA-2FA2-470A-A40D-8C32DF01B0ED}" presName="cycle" presStyleCnt="0">
        <dgm:presLayoutVars>
          <dgm:chMax val="1"/>
          <dgm:dir/>
          <dgm:animLvl val="ctr"/>
          <dgm:resizeHandles val="exact"/>
        </dgm:presLayoutVars>
      </dgm:prSet>
      <dgm:spPr/>
    </dgm:pt>
    <dgm:pt modelId="{89649F45-44C1-4CA3-9ECB-AEBA515A6728}" type="pres">
      <dgm:prSet presAssocID="{82F1A79C-3B98-462D-B5B4-B065F4B1734C}" presName="centerShape" presStyleLbl="node0" presStyleIdx="0" presStyleCnt="1" custScaleX="120020"/>
      <dgm:spPr/>
      <dgm:t>
        <a:bodyPr/>
        <a:lstStyle/>
        <a:p>
          <a:endParaRPr lang="en-US"/>
        </a:p>
      </dgm:t>
    </dgm:pt>
    <dgm:pt modelId="{2DE91A1C-0E5A-42A9-A7F5-B7A71F28F3AB}" type="pres">
      <dgm:prSet presAssocID="{96F8EAA4-E41D-4F7E-9C03-B21AD83CBEEF}" presName="Name9" presStyleLbl="parChTrans1D2" presStyleIdx="0" presStyleCnt="5"/>
      <dgm:spPr/>
      <dgm:t>
        <a:bodyPr/>
        <a:lstStyle/>
        <a:p>
          <a:endParaRPr lang="en-US"/>
        </a:p>
      </dgm:t>
    </dgm:pt>
    <dgm:pt modelId="{8357B146-9671-42CA-A521-4533C1173D2D}" type="pres">
      <dgm:prSet presAssocID="{96F8EAA4-E41D-4F7E-9C03-B21AD83CBEEF}" presName="connTx" presStyleLbl="parChTrans1D2" presStyleIdx="0" presStyleCnt="5"/>
      <dgm:spPr/>
      <dgm:t>
        <a:bodyPr/>
        <a:lstStyle/>
        <a:p>
          <a:endParaRPr lang="en-US"/>
        </a:p>
      </dgm:t>
    </dgm:pt>
    <dgm:pt modelId="{76BD8187-DBE5-4CB4-B140-D17D0F05B180}" type="pres">
      <dgm:prSet presAssocID="{9EABBAB3-9E0B-4AA2-A924-F7CB0212CC72}" presName="node" presStyleLbl="node1" presStyleIdx="0" presStyleCnt="5" custScaleX="121246" custRadScaleRad="104940">
        <dgm:presLayoutVars>
          <dgm:bulletEnabled val="1"/>
        </dgm:presLayoutVars>
      </dgm:prSet>
      <dgm:spPr/>
      <dgm:t>
        <a:bodyPr/>
        <a:lstStyle/>
        <a:p>
          <a:endParaRPr lang="en-US"/>
        </a:p>
      </dgm:t>
    </dgm:pt>
    <dgm:pt modelId="{63A14D66-5C3E-4AF0-AB46-DE3D39513F9E}" type="pres">
      <dgm:prSet presAssocID="{F603F0A5-D883-46B3-B3EC-30ECAF8C3A4D}" presName="Name9" presStyleLbl="parChTrans1D2" presStyleIdx="1" presStyleCnt="5"/>
      <dgm:spPr/>
      <dgm:t>
        <a:bodyPr/>
        <a:lstStyle/>
        <a:p>
          <a:endParaRPr lang="en-US"/>
        </a:p>
      </dgm:t>
    </dgm:pt>
    <dgm:pt modelId="{B4F7E264-4935-4247-9395-46217FC7BF49}" type="pres">
      <dgm:prSet presAssocID="{F603F0A5-D883-46B3-B3EC-30ECAF8C3A4D}" presName="connTx" presStyleLbl="parChTrans1D2" presStyleIdx="1" presStyleCnt="5"/>
      <dgm:spPr/>
      <dgm:t>
        <a:bodyPr/>
        <a:lstStyle/>
        <a:p>
          <a:endParaRPr lang="en-US"/>
        </a:p>
      </dgm:t>
    </dgm:pt>
    <dgm:pt modelId="{99E42BD3-FF44-4054-8B88-EA7607730F4A}" type="pres">
      <dgm:prSet presAssocID="{E0453CA0-391E-49EA-838E-031E64A4C197}" presName="node" presStyleLbl="node1" presStyleIdx="1" presStyleCnt="5" custScaleX="119847" custRadScaleRad="106943" custRadScaleInc="3346">
        <dgm:presLayoutVars>
          <dgm:bulletEnabled val="1"/>
        </dgm:presLayoutVars>
      </dgm:prSet>
      <dgm:spPr/>
      <dgm:t>
        <a:bodyPr/>
        <a:lstStyle/>
        <a:p>
          <a:endParaRPr lang="en-US"/>
        </a:p>
      </dgm:t>
    </dgm:pt>
    <dgm:pt modelId="{75E7D263-6CCD-4DF1-8EF0-38B1E497F415}" type="pres">
      <dgm:prSet presAssocID="{19ACCDD7-D0CB-4113-826D-BF9CC748881B}" presName="Name9" presStyleLbl="parChTrans1D2" presStyleIdx="2" presStyleCnt="5"/>
      <dgm:spPr/>
      <dgm:t>
        <a:bodyPr/>
        <a:lstStyle/>
        <a:p>
          <a:endParaRPr lang="en-US"/>
        </a:p>
      </dgm:t>
    </dgm:pt>
    <dgm:pt modelId="{C06A115F-AE3B-477B-8495-CD3298C6CC40}" type="pres">
      <dgm:prSet presAssocID="{19ACCDD7-D0CB-4113-826D-BF9CC748881B}" presName="connTx" presStyleLbl="parChTrans1D2" presStyleIdx="2" presStyleCnt="5"/>
      <dgm:spPr/>
      <dgm:t>
        <a:bodyPr/>
        <a:lstStyle/>
        <a:p>
          <a:endParaRPr lang="en-US"/>
        </a:p>
      </dgm:t>
    </dgm:pt>
    <dgm:pt modelId="{8D8C0A39-D8CA-48FF-BB07-6A2B9D6F35A4}" type="pres">
      <dgm:prSet presAssocID="{81C4E3E6-DEEA-497D-BB76-A0D636929862}" presName="node" presStyleLbl="node1" presStyleIdx="2" presStyleCnt="5" custScaleX="122218" custRadScaleRad="107782" custRadScaleInc="2957">
        <dgm:presLayoutVars>
          <dgm:bulletEnabled val="1"/>
        </dgm:presLayoutVars>
      </dgm:prSet>
      <dgm:spPr/>
      <dgm:t>
        <a:bodyPr/>
        <a:lstStyle/>
        <a:p>
          <a:endParaRPr lang="en-US"/>
        </a:p>
      </dgm:t>
    </dgm:pt>
    <dgm:pt modelId="{5DBCD6AF-9FC7-484D-8DA9-B2728BF73C72}" type="pres">
      <dgm:prSet presAssocID="{9C399501-A922-43A4-B4C6-086B47941918}" presName="Name9" presStyleLbl="parChTrans1D2" presStyleIdx="3" presStyleCnt="5"/>
      <dgm:spPr/>
      <dgm:t>
        <a:bodyPr/>
        <a:lstStyle/>
        <a:p>
          <a:endParaRPr lang="en-US"/>
        </a:p>
      </dgm:t>
    </dgm:pt>
    <dgm:pt modelId="{B1B0552D-45E8-4BB8-BF48-788706B716F7}" type="pres">
      <dgm:prSet presAssocID="{9C399501-A922-43A4-B4C6-086B47941918}" presName="connTx" presStyleLbl="parChTrans1D2" presStyleIdx="3" presStyleCnt="5"/>
      <dgm:spPr/>
      <dgm:t>
        <a:bodyPr/>
        <a:lstStyle/>
        <a:p>
          <a:endParaRPr lang="en-US"/>
        </a:p>
      </dgm:t>
    </dgm:pt>
    <dgm:pt modelId="{E168D55D-B7AE-42FD-8CAB-09D823A2E93B}" type="pres">
      <dgm:prSet presAssocID="{A80C0A07-202D-4171-BA79-C9370E09816B}" presName="node" presStyleLbl="node1" presStyleIdx="3" presStyleCnt="5" custScaleX="126543" custRadScaleRad="100814" custRadScaleInc="-933">
        <dgm:presLayoutVars>
          <dgm:bulletEnabled val="1"/>
        </dgm:presLayoutVars>
      </dgm:prSet>
      <dgm:spPr/>
      <dgm:t>
        <a:bodyPr/>
        <a:lstStyle/>
        <a:p>
          <a:endParaRPr lang="en-US"/>
        </a:p>
      </dgm:t>
    </dgm:pt>
    <dgm:pt modelId="{A64F0621-D866-4563-9093-29D8EE3A62EA}" type="pres">
      <dgm:prSet presAssocID="{0D192FB7-4A26-491F-8E2C-AD301008D784}" presName="Name9" presStyleLbl="parChTrans1D2" presStyleIdx="4" presStyleCnt="5"/>
      <dgm:spPr/>
      <dgm:t>
        <a:bodyPr/>
        <a:lstStyle/>
        <a:p>
          <a:endParaRPr lang="en-US"/>
        </a:p>
      </dgm:t>
    </dgm:pt>
    <dgm:pt modelId="{0F9BFFF5-7DED-43A8-A25A-9FC5BB883214}" type="pres">
      <dgm:prSet presAssocID="{0D192FB7-4A26-491F-8E2C-AD301008D784}" presName="connTx" presStyleLbl="parChTrans1D2" presStyleIdx="4" presStyleCnt="5"/>
      <dgm:spPr/>
      <dgm:t>
        <a:bodyPr/>
        <a:lstStyle/>
        <a:p>
          <a:endParaRPr lang="en-US"/>
        </a:p>
      </dgm:t>
    </dgm:pt>
    <dgm:pt modelId="{3E024BA0-0E85-4C2D-B6FC-FA3D6B716C01}" type="pres">
      <dgm:prSet presAssocID="{958022EE-4BBA-4E5F-B6C6-6DE2970C0F3E}" presName="node" presStyleLbl="node1" presStyleIdx="4" presStyleCnt="5" custScaleX="121801" custScaleY="98987" custRadScaleRad="112413" custRadScaleInc="-2279">
        <dgm:presLayoutVars>
          <dgm:bulletEnabled val="1"/>
        </dgm:presLayoutVars>
      </dgm:prSet>
      <dgm:spPr/>
      <dgm:t>
        <a:bodyPr/>
        <a:lstStyle/>
        <a:p>
          <a:endParaRPr lang="en-US"/>
        </a:p>
      </dgm:t>
    </dgm:pt>
  </dgm:ptLst>
  <dgm:cxnLst>
    <dgm:cxn modelId="{6997708F-F7FE-45CE-8A40-262315DC75EB}" srcId="{82F1A79C-3B98-462D-B5B4-B065F4B1734C}" destId="{A80C0A07-202D-4171-BA79-C9370E09816B}" srcOrd="3" destOrd="0" parTransId="{9C399501-A922-43A4-B4C6-086B47941918}" sibTransId="{94661B87-6646-4C80-9D46-374D99E9560E}"/>
    <dgm:cxn modelId="{12ABB219-0C15-4025-BF82-8E40E17E2C0E}" srcId="{82F1A79C-3B98-462D-B5B4-B065F4B1734C}" destId="{E0453CA0-391E-49EA-838E-031E64A4C197}" srcOrd="1" destOrd="0" parTransId="{F603F0A5-D883-46B3-B3EC-30ECAF8C3A4D}" sibTransId="{40D47C49-43E7-4BBA-9D90-4F13F942C174}"/>
    <dgm:cxn modelId="{42072F9E-7B68-419D-9E66-73C93F222B23}" type="presOf" srcId="{96F8EAA4-E41D-4F7E-9C03-B21AD83CBEEF}" destId="{2DE91A1C-0E5A-42A9-A7F5-B7A71F28F3AB}" srcOrd="0" destOrd="0" presId="urn:microsoft.com/office/officeart/2005/8/layout/radial1"/>
    <dgm:cxn modelId="{36CCB206-6A4E-4E7A-8FCF-0D60934CE865}" type="presOf" srcId="{9EABBAB3-9E0B-4AA2-A924-F7CB0212CC72}" destId="{76BD8187-DBE5-4CB4-B140-D17D0F05B180}" srcOrd="0" destOrd="0" presId="urn:microsoft.com/office/officeart/2005/8/layout/radial1"/>
    <dgm:cxn modelId="{C739BC45-C73D-479E-A259-2A5FCAF3C53D}" type="presOf" srcId="{0D192FB7-4A26-491F-8E2C-AD301008D784}" destId="{A64F0621-D866-4563-9093-29D8EE3A62EA}" srcOrd="0" destOrd="0" presId="urn:microsoft.com/office/officeart/2005/8/layout/radial1"/>
    <dgm:cxn modelId="{7810E2D7-DC81-40C1-B487-4F10723610D6}" type="presOf" srcId="{9C399501-A922-43A4-B4C6-086B47941918}" destId="{B1B0552D-45E8-4BB8-BF48-788706B716F7}" srcOrd="1" destOrd="0" presId="urn:microsoft.com/office/officeart/2005/8/layout/radial1"/>
    <dgm:cxn modelId="{1DE346FE-01C2-48D9-B229-A1E7A285DE60}" type="presOf" srcId="{82F1A79C-3B98-462D-B5B4-B065F4B1734C}" destId="{89649F45-44C1-4CA3-9ECB-AEBA515A6728}" srcOrd="0" destOrd="0" presId="urn:microsoft.com/office/officeart/2005/8/layout/radial1"/>
    <dgm:cxn modelId="{DAF7A689-FEE4-469F-90FC-8CC58CB71D89}" srcId="{82F1A79C-3B98-462D-B5B4-B065F4B1734C}" destId="{81C4E3E6-DEEA-497D-BB76-A0D636929862}" srcOrd="2" destOrd="0" parTransId="{19ACCDD7-D0CB-4113-826D-BF9CC748881B}" sibTransId="{37C56A30-793E-45FD-8943-8875933D6F0D}"/>
    <dgm:cxn modelId="{ECF3E3FE-47BD-45E9-9C58-F3C632DC857D}" srcId="{82F1A79C-3B98-462D-B5B4-B065F4B1734C}" destId="{958022EE-4BBA-4E5F-B6C6-6DE2970C0F3E}" srcOrd="4" destOrd="0" parTransId="{0D192FB7-4A26-491F-8E2C-AD301008D784}" sibTransId="{AE7D515B-9102-4041-9308-10E3791D1DCF}"/>
    <dgm:cxn modelId="{C3A7400E-72ED-4546-BE75-09890CE99820}" srcId="{82F1A79C-3B98-462D-B5B4-B065F4B1734C}" destId="{9EABBAB3-9E0B-4AA2-A924-F7CB0212CC72}" srcOrd="0" destOrd="0" parTransId="{96F8EAA4-E41D-4F7E-9C03-B21AD83CBEEF}" sibTransId="{0035F297-A697-49FB-821B-ECDACAE5AE34}"/>
    <dgm:cxn modelId="{51333B29-CD9B-43AE-B26C-BED2CE5F0EE5}" type="presOf" srcId="{F603F0A5-D883-46B3-B3EC-30ECAF8C3A4D}" destId="{B4F7E264-4935-4247-9395-46217FC7BF49}" srcOrd="1" destOrd="0" presId="urn:microsoft.com/office/officeart/2005/8/layout/radial1"/>
    <dgm:cxn modelId="{19B17728-664E-4507-8EA6-1E8619A6611C}" type="presOf" srcId="{0D192FB7-4A26-491F-8E2C-AD301008D784}" destId="{0F9BFFF5-7DED-43A8-A25A-9FC5BB883214}" srcOrd="1" destOrd="0" presId="urn:microsoft.com/office/officeart/2005/8/layout/radial1"/>
    <dgm:cxn modelId="{684208A4-3795-428B-9528-E7E18BF112CF}" srcId="{968B3AEA-2FA2-470A-A40D-8C32DF01B0ED}" destId="{82F1A79C-3B98-462D-B5B4-B065F4B1734C}" srcOrd="0" destOrd="0" parTransId="{591CB277-CC61-45FD-9283-555487A90CFC}" sibTransId="{40511D43-7B4D-4ED8-A2CD-D5CE2E2A1057}"/>
    <dgm:cxn modelId="{A3F0B3CE-5675-4B5D-A9A7-A548804CD962}" type="presOf" srcId="{81C4E3E6-DEEA-497D-BB76-A0D636929862}" destId="{8D8C0A39-D8CA-48FF-BB07-6A2B9D6F35A4}" srcOrd="0" destOrd="0" presId="urn:microsoft.com/office/officeart/2005/8/layout/radial1"/>
    <dgm:cxn modelId="{610ABDDB-9ECB-433A-A2EB-0E98DE16AB6F}" type="presOf" srcId="{19ACCDD7-D0CB-4113-826D-BF9CC748881B}" destId="{C06A115F-AE3B-477B-8495-CD3298C6CC40}" srcOrd="1" destOrd="0" presId="urn:microsoft.com/office/officeart/2005/8/layout/radial1"/>
    <dgm:cxn modelId="{48661A66-2FC0-4B88-ABF8-AC492A1ACDD0}" type="presOf" srcId="{A80C0A07-202D-4171-BA79-C9370E09816B}" destId="{E168D55D-B7AE-42FD-8CAB-09D823A2E93B}" srcOrd="0" destOrd="0" presId="urn:microsoft.com/office/officeart/2005/8/layout/radial1"/>
    <dgm:cxn modelId="{63DBAFD9-6E29-411C-8607-0C3A4D7E7F17}" type="presOf" srcId="{958022EE-4BBA-4E5F-B6C6-6DE2970C0F3E}" destId="{3E024BA0-0E85-4C2D-B6FC-FA3D6B716C01}" srcOrd="0" destOrd="0" presId="urn:microsoft.com/office/officeart/2005/8/layout/radial1"/>
    <dgm:cxn modelId="{902F67C7-72DC-4888-A06F-C0AE65561F68}" type="presOf" srcId="{E0453CA0-391E-49EA-838E-031E64A4C197}" destId="{99E42BD3-FF44-4054-8B88-EA7607730F4A}" srcOrd="0" destOrd="0" presId="urn:microsoft.com/office/officeart/2005/8/layout/radial1"/>
    <dgm:cxn modelId="{688355CE-7B69-4E6D-86BE-9F34F783EAA6}" type="presOf" srcId="{9C399501-A922-43A4-B4C6-086B47941918}" destId="{5DBCD6AF-9FC7-484D-8DA9-B2728BF73C72}" srcOrd="0" destOrd="0" presId="urn:microsoft.com/office/officeart/2005/8/layout/radial1"/>
    <dgm:cxn modelId="{9613E9FD-4E74-4684-94C7-9B46457B0C73}" type="presOf" srcId="{968B3AEA-2FA2-470A-A40D-8C32DF01B0ED}" destId="{6DD3BAB3-2024-4D07-858F-A64A6A560045}" srcOrd="0" destOrd="0" presId="urn:microsoft.com/office/officeart/2005/8/layout/radial1"/>
    <dgm:cxn modelId="{CACE37D6-1297-4327-A4B9-422C63EADC77}" type="presOf" srcId="{19ACCDD7-D0CB-4113-826D-BF9CC748881B}" destId="{75E7D263-6CCD-4DF1-8EF0-38B1E497F415}" srcOrd="0" destOrd="0" presId="urn:microsoft.com/office/officeart/2005/8/layout/radial1"/>
    <dgm:cxn modelId="{0B664860-3D27-4E85-BFBF-7AE69E3E2BCD}" type="presOf" srcId="{F603F0A5-D883-46B3-B3EC-30ECAF8C3A4D}" destId="{63A14D66-5C3E-4AF0-AB46-DE3D39513F9E}" srcOrd="0" destOrd="0" presId="urn:microsoft.com/office/officeart/2005/8/layout/radial1"/>
    <dgm:cxn modelId="{64DE8673-6673-42E1-B6A5-C579B34E0AA1}" type="presOf" srcId="{96F8EAA4-E41D-4F7E-9C03-B21AD83CBEEF}" destId="{8357B146-9671-42CA-A521-4533C1173D2D}" srcOrd="1" destOrd="0" presId="urn:microsoft.com/office/officeart/2005/8/layout/radial1"/>
    <dgm:cxn modelId="{63816232-BE78-4F4D-AAF1-779FE30F31C3}" type="presParOf" srcId="{6DD3BAB3-2024-4D07-858F-A64A6A560045}" destId="{89649F45-44C1-4CA3-9ECB-AEBA515A6728}" srcOrd="0" destOrd="0" presId="urn:microsoft.com/office/officeart/2005/8/layout/radial1"/>
    <dgm:cxn modelId="{A6E882C4-C4FE-4B6B-B814-DE954102A39B}" type="presParOf" srcId="{6DD3BAB3-2024-4D07-858F-A64A6A560045}" destId="{2DE91A1C-0E5A-42A9-A7F5-B7A71F28F3AB}" srcOrd="1" destOrd="0" presId="urn:microsoft.com/office/officeart/2005/8/layout/radial1"/>
    <dgm:cxn modelId="{02BC9B76-69D1-4EC7-819B-0DE409282874}" type="presParOf" srcId="{2DE91A1C-0E5A-42A9-A7F5-B7A71F28F3AB}" destId="{8357B146-9671-42CA-A521-4533C1173D2D}" srcOrd="0" destOrd="0" presId="urn:microsoft.com/office/officeart/2005/8/layout/radial1"/>
    <dgm:cxn modelId="{4BB68AC4-39C8-46F6-B1A2-7D619EB8F08C}" type="presParOf" srcId="{6DD3BAB3-2024-4D07-858F-A64A6A560045}" destId="{76BD8187-DBE5-4CB4-B140-D17D0F05B180}" srcOrd="2" destOrd="0" presId="urn:microsoft.com/office/officeart/2005/8/layout/radial1"/>
    <dgm:cxn modelId="{2E191D2C-874E-4A14-8831-F2515AAAC2EE}" type="presParOf" srcId="{6DD3BAB3-2024-4D07-858F-A64A6A560045}" destId="{63A14D66-5C3E-4AF0-AB46-DE3D39513F9E}" srcOrd="3" destOrd="0" presId="urn:microsoft.com/office/officeart/2005/8/layout/radial1"/>
    <dgm:cxn modelId="{818F3E17-92DD-4BC6-82A6-D387456C7E0A}" type="presParOf" srcId="{63A14D66-5C3E-4AF0-AB46-DE3D39513F9E}" destId="{B4F7E264-4935-4247-9395-46217FC7BF49}" srcOrd="0" destOrd="0" presId="urn:microsoft.com/office/officeart/2005/8/layout/radial1"/>
    <dgm:cxn modelId="{7B599B76-1156-4964-BA63-8EF9A8586485}" type="presParOf" srcId="{6DD3BAB3-2024-4D07-858F-A64A6A560045}" destId="{99E42BD3-FF44-4054-8B88-EA7607730F4A}" srcOrd="4" destOrd="0" presId="urn:microsoft.com/office/officeart/2005/8/layout/radial1"/>
    <dgm:cxn modelId="{C8079366-EE97-4F50-8C4C-3C6F3383C9D1}" type="presParOf" srcId="{6DD3BAB3-2024-4D07-858F-A64A6A560045}" destId="{75E7D263-6CCD-4DF1-8EF0-38B1E497F415}" srcOrd="5" destOrd="0" presId="urn:microsoft.com/office/officeart/2005/8/layout/radial1"/>
    <dgm:cxn modelId="{617BABB6-966F-45D6-B770-2B4FC8A7AB41}" type="presParOf" srcId="{75E7D263-6CCD-4DF1-8EF0-38B1E497F415}" destId="{C06A115F-AE3B-477B-8495-CD3298C6CC40}" srcOrd="0" destOrd="0" presId="urn:microsoft.com/office/officeart/2005/8/layout/radial1"/>
    <dgm:cxn modelId="{D41B93DF-A5CE-45B2-8D72-2EC4530187AF}" type="presParOf" srcId="{6DD3BAB3-2024-4D07-858F-A64A6A560045}" destId="{8D8C0A39-D8CA-48FF-BB07-6A2B9D6F35A4}" srcOrd="6" destOrd="0" presId="urn:microsoft.com/office/officeart/2005/8/layout/radial1"/>
    <dgm:cxn modelId="{6D298E0E-FE6F-4642-B69F-7029515CD43A}" type="presParOf" srcId="{6DD3BAB3-2024-4D07-858F-A64A6A560045}" destId="{5DBCD6AF-9FC7-484D-8DA9-B2728BF73C72}" srcOrd="7" destOrd="0" presId="urn:microsoft.com/office/officeart/2005/8/layout/radial1"/>
    <dgm:cxn modelId="{30F298DC-8774-4088-A4AA-511A58D23115}" type="presParOf" srcId="{5DBCD6AF-9FC7-484D-8DA9-B2728BF73C72}" destId="{B1B0552D-45E8-4BB8-BF48-788706B716F7}" srcOrd="0" destOrd="0" presId="urn:microsoft.com/office/officeart/2005/8/layout/radial1"/>
    <dgm:cxn modelId="{00175A38-3B79-48AD-B164-7752CD19D73F}" type="presParOf" srcId="{6DD3BAB3-2024-4D07-858F-A64A6A560045}" destId="{E168D55D-B7AE-42FD-8CAB-09D823A2E93B}" srcOrd="8" destOrd="0" presId="urn:microsoft.com/office/officeart/2005/8/layout/radial1"/>
    <dgm:cxn modelId="{214B6FA3-B11F-4822-900A-8F6B8A262CE5}" type="presParOf" srcId="{6DD3BAB3-2024-4D07-858F-A64A6A560045}" destId="{A64F0621-D866-4563-9093-29D8EE3A62EA}" srcOrd="9" destOrd="0" presId="urn:microsoft.com/office/officeart/2005/8/layout/radial1"/>
    <dgm:cxn modelId="{53C4EF01-81FE-4C80-B347-E41786B135E7}" type="presParOf" srcId="{A64F0621-D866-4563-9093-29D8EE3A62EA}" destId="{0F9BFFF5-7DED-43A8-A25A-9FC5BB883214}" srcOrd="0" destOrd="0" presId="urn:microsoft.com/office/officeart/2005/8/layout/radial1"/>
    <dgm:cxn modelId="{C1A0D8CC-1BE7-47AA-A53C-00D3516A2E02}" type="presParOf" srcId="{6DD3BAB3-2024-4D07-858F-A64A6A560045}" destId="{3E024BA0-0E85-4C2D-B6FC-FA3D6B716C01}"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9970E-1D3B-4F79-B3CD-7C640D1DA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3959EB-B9C8-4876-A283-D6BD66A0CAE7}">
      <dgm:prSet custT="1"/>
      <dgm:spPr>
        <a:solidFill>
          <a:schemeClr val="accent5"/>
        </a:solidFill>
      </dgm:spPr>
      <dgm:t>
        <a:bodyPr/>
        <a:lstStyle/>
        <a:p>
          <a:pPr rtl="0"/>
          <a:r>
            <a:rPr lang="en-US" sz="3000" dirty="0" smtClean="0">
              <a:solidFill>
                <a:schemeClr val="tx1"/>
              </a:solidFill>
            </a:rPr>
            <a:t>How to Write an Effective Complaint Letter</a:t>
          </a:r>
          <a:endParaRPr lang="en-US" sz="3000" dirty="0">
            <a:solidFill>
              <a:schemeClr val="tx1"/>
            </a:solidFill>
          </a:endParaRPr>
        </a:p>
      </dgm:t>
    </dgm:pt>
    <dgm:pt modelId="{0FD0FCF4-2BD0-4E26-9A69-09CCBA63FFEF}" type="parTrans" cxnId="{B0A0D72B-7450-4550-949D-49F87A14E4D8}">
      <dgm:prSet/>
      <dgm:spPr/>
      <dgm:t>
        <a:bodyPr/>
        <a:lstStyle/>
        <a:p>
          <a:endParaRPr lang="en-US">
            <a:solidFill>
              <a:schemeClr val="tx1"/>
            </a:solidFill>
          </a:endParaRPr>
        </a:p>
      </dgm:t>
    </dgm:pt>
    <dgm:pt modelId="{826837A2-52A3-4752-AE75-C34A14E4185A}" type="sibTrans" cxnId="{B0A0D72B-7450-4550-949D-49F87A14E4D8}">
      <dgm:prSet/>
      <dgm:spPr/>
      <dgm:t>
        <a:bodyPr/>
        <a:lstStyle/>
        <a:p>
          <a:endParaRPr lang="en-US">
            <a:solidFill>
              <a:schemeClr val="tx1"/>
            </a:solidFill>
          </a:endParaRPr>
        </a:p>
      </dgm:t>
    </dgm:pt>
    <dgm:pt modelId="{2AA365FF-BB15-4514-9DBF-B9710833162D}">
      <dgm:prSet custT="1"/>
      <dgm:spPr>
        <a:solidFill>
          <a:schemeClr val="accent5"/>
        </a:solidFill>
      </dgm:spPr>
      <dgm:t>
        <a:bodyPr/>
        <a:lstStyle/>
        <a:p>
          <a:pPr rtl="0"/>
          <a:r>
            <a:rPr lang="en-US" sz="3000" dirty="0" smtClean="0">
              <a:solidFill>
                <a:schemeClr val="tx1"/>
              </a:solidFill>
            </a:rPr>
            <a:t>Persuading Within Organizations</a:t>
          </a:r>
          <a:endParaRPr lang="en-US" sz="3000" dirty="0">
            <a:solidFill>
              <a:schemeClr val="tx1"/>
            </a:solidFill>
          </a:endParaRPr>
        </a:p>
      </dgm:t>
    </dgm:pt>
    <dgm:pt modelId="{98A2E54A-8A46-412C-BD7F-43A9CF5C8A44}" type="parTrans" cxnId="{A4EF7D3F-04AC-4C95-B0A0-330DF8FC7DB7}">
      <dgm:prSet/>
      <dgm:spPr/>
      <dgm:t>
        <a:bodyPr/>
        <a:lstStyle/>
        <a:p>
          <a:endParaRPr lang="en-US">
            <a:solidFill>
              <a:schemeClr val="tx1"/>
            </a:solidFill>
          </a:endParaRPr>
        </a:p>
      </dgm:t>
    </dgm:pt>
    <dgm:pt modelId="{19C1DBF5-5E71-4297-8352-3344EA65796F}" type="sibTrans" cxnId="{A4EF7D3F-04AC-4C95-B0A0-330DF8FC7DB7}">
      <dgm:prSet/>
      <dgm:spPr/>
      <dgm:t>
        <a:bodyPr/>
        <a:lstStyle/>
        <a:p>
          <a:endParaRPr lang="en-US">
            <a:solidFill>
              <a:schemeClr val="tx1"/>
            </a:solidFill>
          </a:endParaRPr>
        </a:p>
      </dgm:t>
    </dgm:pt>
    <dgm:pt modelId="{A02ACB57-98B2-4AA6-AE64-9F4C3E457DCA}">
      <dgm:prSet custT="1"/>
      <dgm:spPr>
        <a:solidFill>
          <a:schemeClr val="accent5"/>
        </a:solidFill>
      </dgm:spPr>
      <dgm:t>
        <a:bodyPr/>
        <a:lstStyle/>
        <a:p>
          <a:pPr rtl="0"/>
          <a:r>
            <a:rPr lang="en-US" sz="3000" dirty="0" smtClean="0">
              <a:solidFill>
                <a:schemeClr val="tx1"/>
              </a:solidFill>
            </a:rPr>
            <a:t>Preparing Persuasive Direct-Mail and</a:t>
          </a:r>
        </a:p>
        <a:p>
          <a:pPr rtl="0"/>
          <a:r>
            <a:rPr lang="en-US" sz="3000" dirty="0" smtClean="0">
              <a:solidFill>
                <a:schemeClr val="tx1"/>
              </a:solidFill>
            </a:rPr>
            <a:t>E-Mail Sales Messages</a:t>
          </a:r>
          <a:endParaRPr lang="en-US" sz="3000" dirty="0">
            <a:solidFill>
              <a:schemeClr val="tx1"/>
            </a:solidFill>
          </a:endParaRPr>
        </a:p>
      </dgm:t>
    </dgm:pt>
    <dgm:pt modelId="{5CC135E9-602A-4DEB-939E-9F8727105D18}" type="parTrans" cxnId="{CD2509F4-52C2-4172-8A68-6218D9ABFD07}">
      <dgm:prSet/>
      <dgm:spPr/>
      <dgm:t>
        <a:bodyPr/>
        <a:lstStyle/>
        <a:p>
          <a:endParaRPr lang="en-US">
            <a:solidFill>
              <a:schemeClr val="tx1"/>
            </a:solidFill>
          </a:endParaRPr>
        </a:p>
      </dgm:t>
    </dgm:pt>
    <dgm:pt modelId="{3A92041D-F284-4A56-81B4-FC0FE1A5815E}" type="sibTrans" cxnId="{CD2509F4-52C2-4172-8A68-6218D9ABFD07}">
      <dgm:prSet/>
      <dgm:spPr/>
      <dgm:t>
        <a:bodyPr/>
        <a:lstStyle/>
        <a:p>
          <a:endParaRPr lang="en-US">
            <a:solidFill>
              <a:schemeClr val="tx1"/>
            </a:solidFill>
          </a:endParaRPr>
        </a:p>
      </dgm:t>
    </dgm:pt>
    <dgm:pt modelId="{1DDC8C88-EA91-42A4-A1DA-ABFEF1DFFDB6}">
      <dgm:prSet custT="1"/>
      <dgm:spPr>
        <a:solidFill>
          <a:schemeClr val="accent5"/>
        </a:solidFill>
      </dgm:spPr>
      <dgm:t>
        <a:bodyPr/>
        <a:lstStyle/>
        <a:p>
          <a:pPr rtl="0"/>
          <a:r>
            <a:rPr lang="en-US" sz="3000" dirty="0" smtClean="0">
              <a:solidFill>
                <a:schemeClr val="tx1"/>
              </a:solidFill>
            </a:rPr>
            <a:t>Persuasive Techniques in High- and Low-Context Cultures</a:t>
          </a:r>
          <a:endParaRPr lang="en-US" sz="3000" dirty="0">
            <a:solidFill>
              <a:schemeClr val="tx1"/>
            </a:solidFill>
          </a:endParaRPr>
        </a:p>
      </dgm:t>
    </dgm:pt>
    <dgm:pt modelId="{8ED7E76A-7CB4-4E3D-8F6B-6A7A231BAE74}" type="parTrans" cxnId="{F140B313-2EC5-476E-95F2-0AD65D69B4C1}">
      <dgm:prSet/>
      <dgm:spPr/>
      <dgm:t>
        <a:bodyPr/>
        <a:lstStyle/>
        <a:p>
          <a:endParaRPr lang="en-US">
            <a:solidFill>
              <a:schemeClr val="tx1"/>
            </a:solidFill>
          </a:endParaRPr>
        </a:p>
      </dgm:t>
    </dgm:pt>
    <dgm:pt modelId="{198162E3-697F-474C-A2CE-FFF77DFFA4F9}" type="sibTrans" cxnId="{F140B313-2EC5-476E-95F2-0AD65D69B4C1}">
      <dgm:prSet/>
      <dgm:spPr/>
      <dgm:t>
        <a:bodyPr/>
        <a:lstStyle/>
        <a:p>
          <a:endParaRPr lang="en-US">
            <a:solidFill>
              <a:schemeClr val="tx1"/>
            </a:solidFill>
          </a:endParaRPr>
        </a:p>
      </dgm:t>
    </dgm:pt>
    <dgm:pt modelId="{BF869B5A-8EA8-4135-A924-B392807BB65A}" type="pres">
      <dgm:prSet presAssocID="{ADC9970E-1D3B-4F79-B3CD-7C640D1DAB75}" presName="linear" presStyleCnt="0">
        <dgm:presLayoutVars>
          <dgm:animLvl val="lvl"/>
          <dgm:resizeHandles val="exact"/>
        </dgm:presLayoutVars>
      </dgm:prSet>
      <dgm:spPr/>
      <dgm:t>
        <a:bodyPr/>
        <a:lstStyle/>
        <a:p>
          <a:endParaRPr lang="en-US"/>
        </a:p>
      </dgm:t>
    </dgm:pt>
    <dgm:pt modelId="{DE7B7DBE-DC3C-4E11-A8B0-479CDAB1590C}" type="pres">
      <dgm:prSet presAssocID="{D93959EB-B9C8-4876-A283-D6BD66A0CAE7}" presName="parentText" presStyleLbl="node1" presStyleIdx="0" presStyleCnt="4">
        <dgm:presLayoutVars>
          <dgm:chMax val="0"/>
          <dgm:bulletEnabled val="1"/>
        </dgm:presLayoutVars>
      </dgm:prSet>
      <dgm:spPr/>
      <dgm:t>
        <a:bodyPr/>
        <a:lstStyle/>
        <a:p>
          <a:endParaRPr lang="en-US"/>
        </a:p>
      </dgm:t>
    </dgm:pt>
    <dgm:pt modelId="{EAB5F8DC-AB80-4887-8819-781E62FC3C1C}" type="pres">
      <dgm:prSet presAssocID="{826837A2-52A3-4752-AE75-C34A14E4185A}" presName="spacer" presStyleCnt="0"/>
      <dgm:spPr/>
    </dgm:pt>
    <dgm:pt modelId="{4EEC6198-44A0-421A-9D08-D4129F75A546}" type="pres">
      <dgm:prSet presAssocID="{2AA365FF-BB15-4514-9DBF-B9710833162D}" presName="parentText" presStyleLbl="node1" presStyleIdx="1" presStyleCnt="4">
        <dgm:presLayoutVars>
          <dgm:chMax val="0"/>
          <dgm:bulletEnabled val="1"/>
        </dgm:presLayoutVars>
      </dgm:prSet>
      <dgm:spPr/>
      <dgm:t>
        <a:bodyPr/>
        <a:lstStyle/>
        <a:p>
          <a:endParaRPr lang="en-US"/>
        </a:p>
      </dgm:t>
    </dgm:pt>
    <dgm:pt modelId="{AB6E26BB-09B0-4D9E-80DE-7A20D3B039D1}" type="pres">
      <dgm:prSet presAssocID="{19C1DBF5-5E71-4297-8352-3344EA65796F}" presName="spacer" presStyleCnt="0"/>
      <dgm:spPr/>
    </dgm:pt>
    <dgm:pt modelId="{A1B61041-5A06-4C01-A49F-C8C4F4BD2761}" type="pres">
      <dgm:prSet presAssocID="{A02ACB57-98B2-4AA6-AE64-9F4C3E457DCA}" presName="parentText" presStyleLbl="node1" presStyleIdx="2" presStyleCnt="4">
        <dgm:presLayoutVars>
          <dgm:chMax val="0"/>
          <dgm:bulletEnabled val="1"/>
        </dgm:presLayoutVars>
      </dgm:prSet>
      <dgm:spPr/>
      <dgm:t>
        <a:bodyPr/>
        <a:lstStyle/>
        <a:p>
          <a:endParaRPr lang="en-US"/>
        </a:p>
      </dgm:t>
    </dgm:pt>
    <dgm:pt modelId="{0288AA83-697F-4D40-85A1-074BE1D7BDAE}" type="pres">
      <dgm:prSet presAssocID="{3A92041D-F284-4A56-81B4-FC0FE1A5815E}" presName="spacer" presStyleCnt="0"/>
      <dgm:spPr/>
    </dgm:pt>
    <dgm:pt modelId="{B67CC9CD-19CA-470F-BC03-94CEFBD27370}" type="pres">
      <dgm:prSet presAssocID="{1DDC8C88-EA91-42A4-A1DA-ABFEF1DFFDB6}" presName="parentText" presStyleLbl="node1" presStyleIdx="3" presStyleCnt="4">
        <dgm:presLayoutVars>
          <dgm:chMax val="0"/>
          <dgm:bulletEnabled val="1"/>
        </dgm:presLayoutVars>
      </dgm:prSet>
      <dgm:spPr/>
      <dgm:t>
        <a:bodyPr/>
        <a:lstStyle/>
        <a:p>
          <a:endParaRPr lang="en-US"/>
        </a:p>
      </dgm:t>
    </dgm:pt>
  </dgm:ptLst>
  <dgm:cxnLst>
    <dgm:cxn modelId="{A4EF7D3F-04AC-4C95-B0A0-330DF8FC7DB7}" srcId="{ADC9970E-1D3B-4F79-B3CD-7C640D1DAB75}" destId="{2AA365FF-BB15-4514-9DBF-B9710833162D}" srcOrd="1" destOrd="0" parTransId="{98A2E54A-8A46-412C-BD7F-43A9CF5C8A44}" sibTransId="{19C1DBF5-5E71-4297-8352-3344EA65796F}"/>
    <dgm:cxn modelId="{033F1F71-8FE2-48AC-99F6-0A74CF74D312}" type="presOf" srcId="{2AA365FF-BB15-4514-9DBF-B9710833162D}" destId="{4EEC6198-44A0-421A-9D08-D4129F75A546}" srcOrd="0" destOrd="0" presId="urn:microsoft.com/office/officeart/2005/8/layout/vList2"/>
    <dgm:cxn modelId="{B0A0D72B-7450-4550-949D-49F87A14E4D8}" srcId="{ADC9970E-1D3B-4F79-B3CD-7C640D1DAB75}" destId="{D93959EB-B9C8-4876-A283-D6BD66A0CAE7}" srcOrd="0" destOrd="0" parTransId="{0FD0FCF4-2BD0-4E26-9A69-09CCBA63FFEF}" sibTransId="{826837A2-52A3-4752-AE75-C34A14E4185A}"/>
    <dgm:cxn modelId="{F140B313-2EC5-476E-95F2-0AD65D69B4C1}" srcId="{ADC9970E-1D3B-4F79-B3CD-7C640D1DAB75}" destId="{1DDC8C88-EA91-42A4-A1DA-ABFEF1DFFDB6}" srcOrd="3" destOrd="0" parTransId="{8ED7E76A-7CB4-4E3D-8F6B-6A7A231BAE74}" sibTransId="{198162E3-697F-474C-A2CE-FFF77DFFA4F9}"/>
    <dgm:cxn modelId="{12BA7922-4FE8-4DDA-83F4-6EE21E45CFE1}" type="presOf" srcId="{D93959EB-B9C8-4876-A283-D6BD66A0CAE7}" destId="{DE7B7DBE-DC3C-4E11-A8B0-479CDAB1590C}" srcOrd="0" destOrd="0" presId="urn:microsoft.com/office/officeart/2005/8/layout/vList2"/>
    <dgm:cxn modelId="{DBFE878E-D7F8-4192-AACD-F7CCE39DF8EE}" type="presOf" srcId="{1DDC8C88-EA91-42A4-A1DA-ABFEF1DFFDB6}" destId="{B67CC9CD-19CA-470F-BC03-94CEFBD27370}" srcOrd="0" destOrd="0" presId="urn:microsoft.com/office/officeart/2005/8/layout/vList2"/>
    <dgm:cxn modelId="{FE164A5B-48A0-452D-92D8-FD5CE7F92F1C}" type="presOf" srcId="{ADC9970E-1D3B-4F79-B3CD-7C640D1DAB75}" destId="{BF869B5A-8EA8-4135-A924-B392807BB65A}" srcOrd="0" destOrd="0" presId="urn:microsoft.com/office/officeart/2005/8/layout/vList2"/>
    <dgm:cxn modelId="{77F40711-D021-4264-8C33-8724E04F8093}" type="presOf" srcId="{A02ACB57-98B2-4AA6-AE64-9F4C3E457DCA}" destId="{A1B61041-5A06-4C01-A49F-C8C4F4BD2761}" srcOrd="0" destOrd="0" presId="urn:microsoft.com/office/officeart/2005/8/layout/vList2"/>
    <dgm:cxn modelId="{CD2509F4-52C2-4172-8A68-6218D9ABFD07}" srcId="{ADC9970E-1D3B-4F79-B3CD-7C640D1DAB75}" destId="{A02ACB57-98B2-4AA6-AE64-9F4C3E457DCA}" srcOrd="2" destOrd="0" parTransId="{5CC135E9-602A-4DEB-939E-9F8727105D18}" sibTransId="{3A92041D-F284-4A56-81B4-FC0FE1A5815E}"/>
    <dgm:cxn modelId="{1CAC338F-B05F-40FA-B1D6-0CC21B6F650E}" type="presParOf" srcId="{BF869B5A-8EA8-4135-A924-B392807BB65A}" destId="{DE7B7DBE-DC3C-4E11-A8B0-479CDAB1590C}" srcOrd="0" destOrd="0" presId="urn:microsoft.com/office/officeart/2005/8/layout/vList2"/>
    <dgm:cxn modelId="{456166CF-25DF-4000-BBD8-1A3C0B8C5FA1}" type="presParOf" srcId="{BF869B5A-8EA8-4135-A924-B392807BB65A}" destId="{EAB5F8DC-AB80-4887-8819-781E62FC3C1C}" srcOrd="1" destOrd="0" presId="urn:microsoft.com/office/officeart/2005/8/layout/vList2"/>
    <dgm:cxn modelId="{1D1016DD-17B4-4708-AD2E-541C20143476}" type="presParOf" srcId="{BF869B5A-8EA8-4135-A924-B392807BB65A}" destId="{4EEC6198-44A0-421A-9D08-D4129F75A546}" srcOrd="2" destOrd="0" presId="urn:microsoft.com/office/officeart/2005/8/layout/vList2"/>
    <dgm:cxn modelId="{F30E55C5-F434-46EF-AF58-4A27EC14A026}" type="presParOf" srcId="{BF869B5A-8EA8-4135-A924-B392807BB65A}" destId="{AB6E26BB-09B0-4D9E-80DE-7A20D3B039D1}" srcOrd="3" destOrd="0" presId="urn:microsoft.com/office/officeart/2005/8/layout/vList2"/>
    <dgm:cxn modelId="{1E3E56DE-65E9-4E44-88B0-8BA5E149B06E}" type="presParOf" srcId="{BF869B5A-8EA8-4135-A924-B392807BB65A}" destId="{A1B61041-5A06-4C01-A49F-C8C4F4BD2761}" srcOrd="4" destOrd="0" presId="urn:microsoft.com/office/officeart/2005/8/layout/vList2"/>
    <dgm:cxn modelId="{3740D92E-E729-4543-AB9F-FDB5635BAE63}" type="presParOf" srcId="{BF869B5A-8EA8-4135-A924-B392807BB65A}" destId="{0288AA83-697F-4D40-85A1-074BE1D7BDAE}" srcOrd="5" destOrd="0" presId="urn:microsoft.com/office/officeart/2005/8/layout/vList2"/>
    <dgm:cxn modelId="{66E34DC0-BBA5-41E0-9B7E-F269742E2C4F}" type="presParOf" srcId="{BF869B5A-8EA8-4135-A924-B392807BB65A}" destId="{B67CC9CD-19CA-470F-BC03-94CEFBD27370}" srcOrd="6"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04BA63-33D2-43C9-905B-34814EBB2765}" type="doc">
      <dgm:prSet loTypeId="urn:microsoft.com/office/officeart/2005/8/layout/hierarchy4" loCatId="hierarchy" qsTypeId="urn:microsoft.com/office/officeart/2005/8/quickstyle/3d5" qsCatId="3D" csTypeId="urn:microsoft.com/office/officeart/2005/8/colors/accent2_4" csCatId="accent2" phldr="1"/>
      <dgm:spPr/>
      <dgm:t>
        <a:bodyPr/>
        <a:lstStyle/>
        <a:p>
          <a:endParaRPr lang="en-US"/>
        </a:p>
      </dgm:t>
    </dgm:pt>
    <dgm:pt modelId="{BB231A81-2318-4ACA-868A-A31A7E753D82}">
      <dgm:prSet/>
      <dgm:spPr/>
      <dgm:t>
        <a:bodyPr/>
        <a:lstStyle/>
        <a:p>
          <a:pPr algn="l" rtl="0"/>
          <a:r>
            <a:rPr lang="en-US" b="1" dirty="0" smtClean="0"/>
            <a:t>Persuasion is the ability to use argument or discussion to influence an individual’s beliefs or actions.</a:t>
          </a:r>
          <a:endParaRPr lang="en-US" dirty="0"/>
        </a:p>
      </dgm:t>
    </dgm:pt>
    <dgm:pt modelId="{E28E2EF5-77BF-48EB-86FC-749E5C512A53}" type="parTrans" cxnId="{2ECE3AF9-4889-42C0-A0A7-3083E54DF874}">
      <dgm:prSet/>
      <dgm:spPr/>
      <dgm:t>
        <a:bodyPr/>
        <a:lstStyle/>
        <a:p>
          <a:endParaRPr lang="en-US"/>
        </a:p>
      </dgm:t>
    </dgm:pt>
    <dgm:pt modelId="{243E81E6-53D3-4923-A781-20D0D0293349}" type="sibTrans" cxnId="{2ECE3AF9-4889-42C0-A0A7-3083E54DF874}">
      <dgm:prSet/>
      <dgm:spPr/>
      <dgm:t>
        <a:bodyPr/>
        <a:lstStyle/>
        <a:p>
          <a:endParaRPr lang="en-US"/>
        </a:p>
      </dgm:t>
    </dgm:pt>
    <dgm:pt modelId="{2D6639B2-8ABC-4FCB-BD09-18F065217D2D}" type="pres">
      <dgm:prSet presAssocID="{4A04BA63-33D2-43C9-905B-34814EBB2765}" presName="Name0" presStyleCnt="0">
        <dgm:presLayoutVars>
          <dgm:chPref val="1"/>
          <dgm:dir/>
          <dgm:animOne val="branch"/>
          <dgm:animLvl val="lvl"/>
          <dgm:resizeHandles/>
        </dgm:presLayoutVars>
      </dgm:prSet>
      <dgm:spPr/>
      <dgm:t>
        <a:bodyPr/>
        <a:lstStyle/>
        <a:p>
          <a:endParaRPr lang="en-US"/>
        </a:p>
      </dgm:t>
    </dgm:pt>
    <dgm:pt modelId="{F0E6AA38-3219-4942-B8F9-9BB574853735}" type="pres">
      <dgm:prSet presAssocID="{BB231A81-2318-4ACA-868A-A31A7E753D82}" presName="vertOne" presStyleCnt="0"/>
      <dgm:spPr/>
    </dgm:pt>
    <dgm:pt modelId="{2F167D73-9562-410E-8FE8-1A8DA666A50C}" type="pres">
      <dgm:prSet presAssocID="{BB231A81-2318-4ACA-868A-A31A7E753D82}" presName="txOne" presStyleLbl="node0" presStyleIdx="0" presStyleCnt="1">
        <dgm:presLayoutVars>
          <dgm:chPref val="3"/>
        </dgm:presLayoutVars>
      </dgm:prSet>
      <dgm:spPr/>
      <dgm:t>
        <a:bodyPr/>
        <a:lstStyle/>
        <a:p>
          <a:endParaRPr lang="en-US"/>
        </a:p>
      </dgm:t>
    </dgm:pt>
    <dgm:pt modelId="{92CA370F-D483-4904-9BB2-CF2109704D8F}" type="pres">
      <dgm:prSet presAssocID="{BB231A81-2318-4ACA-868A-A31A7E753D82}" presName="horzOne" presStyleCnt="0"/>
      <dgm:spPr/>
    </dgm:pt>
  </dgm:ptLst>
  <dgm:cxnLst>
    <dgm:cxn modelId="{2ECE3AF9-4889-42C0-A0A7-3083E54DF874}" srcId="{4A04BA63-33D2-43C9-905B-34814EBB2765}" destId="{BB231A81-2318-4ACA-868A-A31A7E753D82}" srcOrd="0" destOrd="0" parTransId="{E28E2EF5-77BF-48EB-86FC-749E5C512A53}" sibTransId="{243E81E6-53D3-4923-A781-20D0D0293349}"/>
    <dgm:cxn modelId="{0BC03088-193A-41C3-9BD3-58383EDC01FC}" type="presOf" srcId="{BB231A81-2318-4ACA-868A-A31A7E753D82}" destId="{2F167D73-9562-410E-8FE8-1A8DA666A50C}" srcOrd="0" destOrd="0" presId="urn:microsoft.com/office/officeart/2005/8/layout/hierarchy4"/>
    <dgm:cxn modelId="{6C6E5EA5-42CC-4E0F-86C9-CB46AA18C616}" type="presOf" srcId="{4A04BA63-33D2-43C9-905B-34814EBB2765}" destId="{2D6639B2-8ABC-4FCB-BD09-18F065217D2D}" srcOrd="0" destOrd="0" presId="urn:microsoft.com/office/officeart/2005/8/layout/hierarchy4"/>
    <dgm:cxn modelId="{59CDC923-5E2F-4E63-83CF-F6BA41C8E9F0}" type="presParOf" srcId="{2D6639B2-8ABC-4FCB-BD09-18F065217D2D}" destId="{F0E6AA38-3219-4942-B8F9-9BB574853735}" srcOrd="0" destOrd="0" presId="urn:microsoft.com/office/officeart/2005/8/layout/hierarchy4"/>
    <dgm:cxn modelId="{33126D34-E6D1-4DF2-A80B-4D5C5BB92E7E}" type="presParOf" srcId="{F0E6AA38-3219-4942-B8F9-9BB574853735}" destId="{2F167D73-9562-410E-8FE8-1A8DA666A50C}" srcOrd="0" destOrd="0" presId="urn:microsoft.com/office/officeart/2005/8/layout/hierarchy4"/>
    <dgm:cxn modelId="{3A01C8DD-3EBE-4D20-AF2A-8969AF40AD38}" type="presParOf" srcId="{F0E6AA38-3219-4942-B8F9-9BB574853735}" destId="{92CA370F-D483-4904-9BB2-CF2109704D8F}"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EE996-0AC8-487B-97F8-21FB91A58955}" type="doc">
      <dgm:prSet loTypeId="urn:microsoft.com/office/officeart/2005/8/layout/chevron1" loCatId="process" qsTypeId="urn:microsoft.com/office/officeart/2005/8/quickstyle/simple5" qsCatId="simple" csTypeId="urn:microsoft.com/office/officeart/2005/8/colors/accent2_2" csCatId="accent2" phldr="1"/>
      <dgm:spPr/>
    </dgm:pt>
    <dgm:pt modelId="{765CBCCE-772A-430C-B187-425752D25248}">
      <dgm:prSet phldrT="[Text]"/>
      <dgm:spPr/>
      <dgm:t>
        <a:bodyPr/>
        <a:lstStyle/>
        <a:p>
          <a:r>
            <a:rPr lang="en-US" b="1" dirty="0" smtClean="0"/>
            <a:t>Gain Attention</a:t>
          </a:r>
          <a:endParaRPr lang="en-US" dirty="0"/>
        </a:p>
      </dgm:t>
    </dgm:pt>
    <dgm:pt modelId="{9EB94E2D-598E-4BB4-9C81-44518FD1BAC2}" type="parTrans" cxnId="{6AFE9E95-378D-4036-A8B1-EB3C51272FFB}">
      <dgm:prSet/>
      <dgm:spPr/>
      <dgm:t>
        <a:bodyPr/>
        <a:lstStyle/>
        <a:p>
          <a:endParaRPr lang="en-US"/>
        </a:p>
      </dgm:t>
    </dgm:pt>
    <dgm:pt modelId="{1759C1C2-1102-4AE6-9A2D-92CC3B1DC136}" type="sibTrans" cxnId="{6AFE9E95-378D-4036-A8B1-EB3C51272FFB}">
      <dgm:prSet/>
      <dgm:spPr/>
      <dgm:t>
        <a:bodyPr/>
        <a:lstStyle/>
        <a:p>
          <a:endParaRPr lang="en-US"/>
        </a:p>
      </dgm:t>
    </dgm:pt>
    <dgm:pt modelId="{BC1DBE36-4D0B-451E-AE15-F05FF78FFA97}">
      <dgm:prSet phldrT="[Text]"/>
      <dgm:spPr/>
      <dgm:t>
        <a:bodyPr/>
        <a:lstStyle/>
        <a:p>
          <a:r>
            <a:rPr lang="en-US" b="1" dirty="0" smtClean="0"/>
            <a:t>Build Interest</a:t>
          </a:r>
          <a:endParaRPr lang="en-US" dirty="0"/>
        </a:p>
      </dgm:t>
    </dgm:pt>
    <dgm:pt modelId="{7A584E8D-EFC3-4820-AFA5-E748C83F39B0}" type="parTrans" cxnId="{F9B8783B-D55D-49D1-B41D-0CB616CCDE5C}">
      <dgm:prSet/>
      <dgm:spPr/>
      <dgm:t>
        <a:bodyPr/>
        <a:lstStyle/>
        <a:p>
          <a:endParaRPr lang="en-US"/>
        </a:p>
      </dgm:t>
    </dgm:pt>
    <dgm:pt modelId="{B6D78F22-9B5A-457E-8D7F-C4EC31DA0051}" type="sibTrans" cxnId="{F9B8783B-D55D-49D1-B41D-0CB616CCDE5C}">
      <dgm:prSet/>
      <dgm:spPr/>
      <dgm:t>
        <a:bodyPr/>
        <a:lstStyle/>
        <a:p>
          <a:endParaRPr lang="en-US"/>
        </a:p>
      </dgm:t>
    </dgm:pt>
    <dgm:pt modelId="{6462197C-AFAB-439B-99A4-A8CE0C4B2CCD}">
      <dgm:prSet phldrT="[Text]"/>
      <dgm:spPr/>
      <dgm:t>
        <a:bodyPr/>
        <a:lstStyle/>
        <a:p>
          <a:r>
            <a:rPr lang="en-US" b="1" dirty="0" smtClean="0"/>
            <a:t>Reduce Resistance</a:t>
          </a:r>
          <a:endParaRPr lang="en-US" dirty="0"/>
        </a:p>
      </dgm:t>
    </dgm:pt>
    <dgm:pt modelId="{B1F857B2-7AF3-48F8-AE8B-BFEBA8E7ADD3}" type="parTrans" cxnId="{47BF9884-B64A-464F-899E-812EF527B437}">
      <dgm:prSet/>
      <dgm:spPr/>
      <dgm:t>
        <a:bodyPr/>
        <a:lstStyle/>
        <a:p>
          <a:endParaRPr lang="en-US"/>
        </a:p>
      </dgm:t>
    </dgm:pt>
    <dgm:pt modelId="{5F825049-8EBC-495E-9264-E4AD8BDECEAF}" type="sibTrans" cxnId="{47BF9884-B64A-464F-899E-812EF527B437}">
      <dgm:prSet/>
      <dgm:spPr/>
      <dgm:t>
        <a:bodyPr/>
        <a:lstStyle/>
        <a:p>
          <a:endParaRPr lang="en-US"/>
        </a:p>
      </dgm:t>
    </dgm:pt>
    <dgm:pt modelId="{0A8B6F95-93F5-4B0B-9601-3F4A98C45F1B}">
      <dgm:prSet phldrT="[Text]"/>
      <dgm:spPr/>
      <dgm:t>
        <a:bodyPr/>
        <a:lstStyle/>
        <a:p>
          <a:r>
            <a:rPr lang="en-US" b="1" dirty="0" smtClean="0"/>
            <a:t>Motivate Action</a:t>
          </a:r>
          <a:endParaRPr lang="en-US" dirty="0"/>
        </a:p>
      </dgm:t>
    </dgm:pt>
    <dgm:pt modelId="{9941DD5D-53E6-43F3-A2B9-BD15C9E304DE}" type="parTrans" cxnId="{D8C78292-F198-4D8A-A4DA-2A61997E1B3A}">
      <dgm:prSet/>
      <dgm:spPr/>
      <dgm:t>
        <a:bodyPr/>
        <a:lstStyle/>
        <a:p>
          <a:endParaRPr lang="en-US"/>
        </a:p>
      </dgm:t>
    </dgm:pt>
    <dgm:pt modelId="{312C4ECA-D6B2-4A58-99B9-78A69A6E6BFA}" type="sibTrans" cxnId="{D8C78292-F198-4D8A-A4DA-2A61997E1B3A}">
      <dgm:prSet/>
      <dgm:spPr/>
      <dgm:t>
        <a:bodyPr/>
        <a:lstStyle/>
        <a:p>
          <a:endParaRPr lang="en-US"/>
        </a:p>
      </dgm:t>
    </dgm:pt>
    <dgm:pt modelId="{EA796B88-FD06-4706-AE5A-FAB986704FC6}" type="pres">
      <dgm:prSet presAssocID="{5C0EE996-0AC8-487B-97F8-21FB91A58955}" presName="Name0" presStyleCnt="0">
        <dgm:presLayoutVars>
          <dgm:dir/>
          <dgm:animLvl val="lvl"/>
          <dgm:resizeHandles val="exact"/>
        </dgm:presLayoutVars>
      </dgm:prSet>
      <dgm:spPr/>
    </dgm:pt>
    <dgm:pt modelId="{7D81D919-BD0A-454D-B295-AA2C001C8B08}" type="pres">
      <dgm:prSet presAssocID="{765CBCCE-772A-430C-B187-425752D25248}" presName="parTxOnly" presStyleLbl="node1" presStyleIdx="0" presStyleCnt="4">
        <dgm:presLayoutVars>
          <dgm:chMax val="0"/>
          <dgm:chPref val="0"/>
          <dgm:bulletEnabled val="1"/>
        </dgm:presLayoutVars>
      </dgm:prSet>
      <dgm:spPr/>
      <dgm:t>
        <a:bodyPr/>
        <a:lstStyle/>
        <a:p>
          <a:endParaRPr lang="en-US"/>
        </a:p>
      </dgm:t>
    </dgm:pt>
    <dgm:pt modelId="{B7129901-87AD-42B5-A95C-76B8E50F5801}" type="pres">
      <dgm:prSet presAssocID="{1759C1C2-1102-4AE6-9A2D-92CC3B1DC136}" presName="parTxOnlySpace" presStyleCnt="0"/>
      <dgm:spPr/>
    </dgm:pt>
    <dgm:pt modelId="{D84DAE9E-80CF-40A8-A9A4-8A59A31F78CE}" type="pres">
      <dgm:prSet presAssocID="{BC1DBE36-4D0B-451E-AE15-F05FF78FFA97}" presName="parTxOnly" presStyleLbl="node1" presStyleIdx="1" presStyleCnt="4">
        <dgm:presLayoutVars>
          <dgm:chMax val="0"/>
          <dgm:chPref val="0"/>
          <dgm:bulletEnabled val="1"/>
        </dgm:presLayoutVars>
      </dgm:prSet>
      <dgm:spPr/>
      <dgm:t>
        <a:bodyPr/>
        <a:lstStyle/>
        <a:p>
          <a:endParaRPr lang="en-US"/>
        </a:p>
      </dgm:t>
    </dgm:pt>
    <dgm:pt modelId="{A5189F87-0843-409B-BBF4-79AA6C0AAF3D}" type="pres">
      <dgm:prSet presAssocID="{B6D78F22-9B5A-457E-8D7F-C4EC31DA0051}" presName="parTxOnlySpace" presStyleCnt="0"/>
      <dgm:spPr/>
    </dgm:pt>
    <dgm:pt modelId="{6F8DAB40-2D96-4008-AB5C-631A8C417EA6}" type="pres">
      <dgm:prSet presAssocID="{6462197C-AFAB-439B-99A4-A8CE0C4B2CCD}" presName="parTxOnly" presStyleLbl="node1" presStyleIdx="2" presStyleCnt="4">
        <dgm:presLayoutVars>
          <dgm:chMax val="0"/>
          <dgm:chPref val="0"/>
          <dgm:bulletEnabled val="1"/>
        </dgm:presLayoutVars>
      </dgm:prSet>
      <dgm:spPr/>
      <dgm:t>
        <a:bodyPr/>
        <a:lstStyle/>
        <a:p>
          <a:endParaRPr lang="en-US"/>
        </a:p>
      </dgm:t>
    </dgm:pt>
    <dgm:pt modelId="{546C1B0D-0136-4205-A583-8785D9874A60}" type="pres">
      <dgm:prSet presAssocID="{5F825049-8EBC-495E-9264-E4AD8BDECEAF}" presName="parTxOnlySpace" presStyleCnt="0"/>
      <dgm:spPr/>
    </dgm:pt>
    <dgm:pt modelId="{37B10A26-C5CE-41F2-B9A4-818084115A18}" type="pres">
      <dgm:prSet presAssocID="{0A8B6F95-93F5-4B0B-9601-3F4A98C45F1B}" presName="parTxOnly" presStyleLbl="node1" presStyleIdx="3" presStyleCnt="4">
        <dgm:presLayoutVars>
          <dgm:chMax val="0"/>
          <dgm:chPref val="0"/>
          <dgm:bulletEnabled val="1"/>
        </dgm:presLayoutVars>
      </dgm:prSet>
      <dgm:spPr/>
      <dgm:t>
        <a:bodyPr/>
        <a:lstStyle/>
        <a:p>
          <a:endParaRPr lang="en-US"/>
        </a:p>
      </dgm:t>
    </dgm:pt>
  </dgm:ptLst>
  <dgm:cxnLst>
    <dgm:cxn modelId="{66D2755B-0C42-439C-8E6E-F64EFEF04562}" type="presOf" srcId="{BC1DBE36-4D0B-451E-AE15-F05FF78FFA97}" destId="{D84DAE9E-80CF-40A8-A9A4-8A59A31F78CE}" srcOrd="0" destOrd="0" presId="urn:microsoft.com/office/officeart/2005/8/layout/chevron1"/>
    <dgm:cxn modelId="{A4BF4084-5F47-465F-93DF-517915C0BDD1}" type="presOf" srcId="{765CBCCE-772A-430C-B187-425752D25248}" destId="{7D81D919-BD0A-454D-B295-AA2C001C8B08}" srcOrd="0" destOrd="0" presId="urn:microsoft.com/office/officeart/2005/8/layout/chevron1"/>
    <dgm:cxn modelId="{333AF430-392A-4723-8E52-E7E5D4E4F93D}" type="presOf" srcId="{0A8B6F95-93F5-4B0B-9601-3F4A98C45F1B}" destId="{37B10A26-C5CE-41F2-B9A4-818084115A18}" srcOrd="0" destOrd="0" presId="urn:microsoft.com/office/officeart/2005/8/layout/chevron1"/>
    <dgm:cxn modelId="{F9B8783B-D55D-49D1-B41D-0CB616CCDE5C}" srcId="{5C0EE996-0AC8-487B-97F8-21FB91A58955}" destId="{BC1DBE36-4D0B-451E-AE15-F05FF78FFA97}" srcOrd="1" destOrd="0" parTransId="{7A584E8D-EFC3-4820-AFA5-E748C83F39B0}" sibTransId="{B6D78F22-9B5A-457E-8D7F-C4EC31DA0051}"/>
    <dgm:cxn modelId="{47BF9884-B64A-464F-899E-812EF527B437}" srcId="{5C0EE996-0AC8-487B-97F8-21FB91A58955}" destId="{6462197C-AFAB-439B-99A4-A8CE0C4B2CCD}" srcOrd="2" destOrd="0" parTransId="{B1F857B2-7AF3-48F8-AE8B-BFEBA8E7ADD3}" sibTransId="{5F825049-8EBC-495E-9264-E4AD8BDECEAF}"/>
    <dgm:cxn modelId="{D8C78292-F198-4D8A-A4DA-2A61997E1B3A}" srcId="{5C0EE996-0AC8-487B-97F8-21FB91A58955}" destId="{0A8B6F95-93F5-4B0B-9601-3F4A98C45F1B}" srcOrd="3" destOrd="0" parTransId="{9941DD5D-53E6-43F3-A2B9-BD15C9E304DE}" sibTransId="{312C4ECA-D6B2-4A58-99B9-78A69A6E6BFA}"/>
    <dgm:cxn modelId="{8B181900-D54B-47E7-933D-E340F20E008A}" type="presOf" srcId="{6462197C-AFAB-439B-99A4-A8CE0C4B2CCD}" destId="{6F8DAB40-2D96-4008-AB5C-631A8C417EA6}" srcOrd="0" destOrd="0" presId="urn:microsoft.com/office/officeart/2005/8/layout/chevron1"/>
    <dgm:cxn modelId="{F7878FC2-4F84-4BFA-BB4D-8EDDA9379C39}" type="presOf" srcId="{5C0EE996-0AC8-487B-97F8-21FB91A58955}" destId="{EA796B88-FD06-4706-AE5A-FAB986704FC6}" srcOrd="0" destOrd="0" presId="urn:microsoft.com/office/officeart/2005/8/layout/chevron1"/>
    <dgm:cxn modelId="{6AFE9E95-378D-4036-A8B1-EB3C51272FFB}" srcId="{5C0EE996-0AC8-487B-97F8-21FB91A58955}" destId="{765CBCCE-772A-430C-B187-425752D25248}" srcOrd="0" destOrd="0" parTransId="{9EB94E2D-598E-4BB4-9C81-44518FD1BAC2}" sibTransId="{1759C1C2-1102-4AE6-9A2D-92CC3B1DC136}"/>
    <dgm:cxn modelId="{B7B379FA-497F-49D9-BC94-062F918848B9}" type="presParOf" srcId="{EA796B88-FD06-4706-AE5A-FAB986704FC6}" destId="{7D81D919-BD0A-454D-B295-AA2C001C8B08}" srcOrd="0" destOrd="0" presId="urn:microsoft.com/office/officeart/2005/8/layout/chevron1"/>
    <dgm:cxn modelId="{79BC9D89-D222-4630-A597-0890D21A201D}" type="presParOf" srcId="{EA796B88-FD06-4706-AE5A-FAB986704FC6}" destId="{B7129901-87AD-42B5-A95C-76B8E50F5801}" srcOrd="1" destOrd="0" presId="urn:microsoft.com/office/officeart/2005/8/layout/chevron1"/>
    <dgm:cxn modelId="{B77EAE26-4F5A-4705-A1E6-2B4BCBB57245}" type="presParOf" srcId="{EA796B88-FD06-4706-AE5A-FAB986704FC6}" destId="{D84DAE9E-80CF-40A8-A9A4-8A59A31F78CE}" srcOrd="2" destOrd="0" presId="urn:microsoft.com/office/officeart/2005/8/layout/chevron1"/>
    <dgm:cxn modelId="{E7464D6C-A69D-41CA-8F69-1C0A6B4D0381}" type="presParOf" srcId="{EA796B88-FD06-4706-AE5A-FAB986704FC6}" destId="{A5189F87-0843-409B-BBF4-79AA6C0AAF3D}" srcOrd="3" destOrd="0" presId="urn:microsoft.com/office/officeart/2005/8/layout/chevron1"/>
    <dgm:cxn modelId="{C1445881-C1D6-47E9-8E3E-D293416C341B}" type="presParOf" srcId="{EA796B88-FD06-4706-AE5A-FAB986704FC6}" destId="{6F8DAB40-2D96-4008-AB5C-631A8C417EA6}" srcOrd="4" destOrd="0" presId="urn:microsoft.com/office/officeart/2005/8/layout/chevron1"/>
    <dgm:cxn modelId="{B6E13D10-967B-4394-B257-8407231AD8B5}" type="presParOf" srcId="{EA796B88-FD06-4706-AE5A-FAB986704FC6}" destId="{546C1B0D-0136-4205-A583-8785D9874A60}" srcOrd="5" destOrd="0" presId="urn:microsoft.com/office/officeart/2005/8/layout/chevron1"/>
    <dgm:cxn modelId="{61978B03-E90F-43F1-8434-18DC8347B651}" type="presParOf" srcId="{EA796B88-FD06-4706-AE5A-FAB986704FC6}" destId="{37B10A26-C5CE-41F2-B9A4-818084115A18}"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B005FB-1AC0-40DB-9010-471710B21A2C}" type="doc">
      <dgm:prSet loTypeId="urn:microsoft.com/office/officeart/2005/8/layout/chevron1" loCatId="process" qsTypeId="urn:microsoft.com/office/officeart/2005/8/quickstyle/simple5" qsCatId="simple" csTypeId="urn:microsoft.com/office/officeart/2005/8/colors/accent6_2" csCatId="accent6" phldr="1"/>
      <dgm:spPr/>
      <dgm:t>
        <a:bodyPr/>
        <a:lstStyle/>
        <a:p>
          <a:endParaRPr lang="en-US"/>
        </a:p>
      </dgm:t>
    </dgm:pt>
    <dgm:pt modelId="{92FFE6B3-0597-4981-AF1B-D1C9985D5A9B}">
      <dgm:prSet phldrT="[Text]"/>
      <dgm:spPr>
        <a:solidFill>
          <a:schemeClr val="accent2">
            <a:lumMod val="60000"/>
            <a:lumOff val="40000"/>
          </a:schemeClr>
        </a:solidFill>
      </dgm:spPr>
      <dgm:t>
        <a:bodyPr/>
        <a:lstStyle/>
        <a:p>
          <a:r>
            <a:rPr lang="en-US" b="0" dirty="0" smtClean="0"/>
            <a:t>Prewrite</a:t>
          </a:r>
          <a:endParaRPr lang="en-US" b="0" dirty="0"/>
        </a:p>
      </dgm:t>
    </dgm:pt>
    <dgm:pt modelId="{C8A1919A-46C2-461C-89FD-7CBF2A0E5617}" type="parTrans" cxnId="{1AA5CB3B-963B-472B-938E-5EC357F3C683}">
      <dgm:prSet/>
      <dgm:spPr/>
      <dgm:t>
        <a:bodyPr/>
        <a:lstStyle/>
        <a:p>
          <a:endParaRPr lang="en-US"/>
        </a:p>
      </dgm:t>
    </dgm:pt>
    <dgm:pt modelId="{77FC8851-B7BE-413B-AD3E-81B9C078EAF3}" type="sibTrans" cxnId="{1AA5CB3B-963B-472B-938E-5EC357F3C683}">
      <dgm:prSet/>
      <dgm:spPr/>
      <dgm:t>
        <a:bodyPr/>
        <a:lstStyle/>
        <a:p>
          <a:endParaRPr lang="en-US"/>
        </a:p>
      </dgm:t>
    </dgm:pt>
    <dgm:pt modelId="{BB6A1E63-8177-45DD-B6E4-2A781A276A33}">
      <dgm:prSet phldrT="[Text]"/>
      <dgm:spPr/>
      <dgm:t>
        <a:bodyPr/>
        <a:lstStyle/>
        <a:p>
          <a:endParaRPr lang="en-US" b="0" dirty="0"/>
        </a:p>
      </dgm:t>
    </dgm:pt>
    <dgm:pt modelId="{C18AC73C-2AA3-4492-97B1-03D59747CECF}" type="parTrans" cxnId="{4878D80C-4B7C-4B6F-ABF1-DED9B9460BCC}">
      <dgm:prSet/>
      <dgm:spPr/>
      <dgm:t>
        <a:bodyPr/>
        <a:lstStyle/>
        <a:p>
          <a:endParaRPr lang="en-US"/>
        </a:p>
      </dgm:t>
    </dgm:pt>
    <dgm:pt modelId="{FBE9DEA5-B642-40F0-B2C7-8A7494EC763F}" type="sibTrans" cxnId="{4878D80C-4B7C-4B6F-ABF1-DED9B9460BCC}">
      <dgm:prSet/>
      <dgm:spPr/>
      <dgm:t>
        <a:bodyPr/>
        <a:lstStyle/>
        <a:p>
          <a:endParaRPr lang="en-US"/>
        </a:p>
      </dgm:t>
    </dgm:pt>
    <dgm:pt modelId="{358DE015-1D0C-4E93-8922-4309527C53D3}">
      <dgm:prSet phldrT="[Text]"/>
      <dgm:spPr/>
      <dgm:t>
        <a:bodyPr/>
        <a:lstStyle/>
        <a:p>
          <a:r>
            <a:rPr lang="en-US" b="0" dirty="0" smtClean="0"/>
            <a:t>Gain Attention</a:t>
          </a:r>
          <a:endParaRPr lang="en-US" b="0" dirty="0"/>
        </a:p>
      </dgm:t>
    </dgm:pt>
    <dgm:pt modelId="{B12B8269-65F6-4958-8980-2A57A4F19D7C}" type="parTrans" cxnId="{EFE62D02-CABC-49A8-9F71-368DAA8C10B7}">
      <dgm:prSet/>
      <dgm:spPr/>
      <dgm:t>
        <a:bodyPr/>
        <a:lstStyle/>
        <a:p>
          <a:endParaRPr lang="en-US"/>
        </a:p>
      </dgm:t>
    </dgm:pt>
    <dgm:pt modelId="{AC090838-4277-4D2D-A8BB-2DB0E68844F9}" type="sibTrans" cxnId="{EFE62D02-CABC-49A8-9F71-368DAA8C10B7}">
      <dgm:prSet/>
      <dgm:spPr/>
      <dgm:t>
        <a:bodyPr/>
        <a:lstStyle/>
        <a:p>
          <a:endParaRPr lang="en-US"/>
        </a:p>
      </dgm:t>
    </dgm:pt>
    <dgm:pt modelId="{8D39FD07-3204-450D-94C1-79EEEF56A1A2}">
      <dgm:prSet phldrT="[Text]"/>
      <dgm:spPr/>
      <dgm:t>
        <a:bodyPr/>
        <a:lstStyle/>
        <a:p>
          <a:endParaRPr lang="en-US" b="0" dirty="0"/>
        </a:p>
      </dgm:t>
    </dgm:pt>
    <dgm:pt modelId="{8FF7F858-54EC-4A69-87E0-F56027330CF2}" type="parTrans" cxnId="{4D432F7E-FE8A-49E9-8F2A-B1EF53CA7B8B}">
      <dgm:prSet/>
      <dgm:spPr/>
      <dgm:t>
        <a:bodyPr/>
        <a:lstStyle/>
        <a:p>
          <a:endParaRPr lang="en-US"/>
        </a:p>
      </dgm:t>
    </dgm:pt>
    <dgm:pt modelId="{8F2920CC-AEB0-4EBD-B6D3-AD790CC52852}" type="sibTrans" cxnId="{4D432F7E-FE8A-49E9-8F2A-B1EF53CA7B8B}">
      <dgm:prSet/>
      <dgm:spPr/>
      <dgm:t>
        <a:bodyPr/>
        <a:lstStyle/>
        <a:p>
          <a:endParaRPr lang="en-US"/>
        </a:p>
      </dgm:t>
    </dgm:pt>
    <dgm:pt modelId="{9302E2A6-98C7-4A83-8725-A1D128117549}">
      <dgm:prSet phldrT="[Text]"/>
      <dgm:spPr/>
      <dgm:t>
        <a:bodyPr/>
        <a:lstStyle/>
        <a:p>
          <a:r>
            <a:rPr lang="en-US" b="0" dirty="0" smtClean="0"/>
            <a:t>Build Interest</a:t>
          </a:r>
          <a:endParaRPr lang="en-US" b="0" dirty="0"/>
        </a:p>
      </dgm:t>
    </dgm:pt>
    <dgm:pt modelId="{46772B43-461B-480E-9F74-26A8F12F4ABD}" type="parTrans" cxnId="{5A090E40-98B8-4F49-BA69-67AA5C253306}">
      <dgm:prSet/>
      <dgm:spPr/>
      <dgm:t>
        <a:bodyPr/>
        <a:lstStyle/>
        <a:p>
          <a:endParaRPr lang="en-US"/>
        </a:p>
      </dgm:t>
    </dgm:pt>
    <dgm:pt modelId="{4C952719-6CF3-4E06-BD89-7F2A24900A33}" type="sibTrans" cxnId="{5A090E40-98B8-4F49-BA69-67AA5C253306}">
      <dgm:prSet/>
      <dgm:spPr/>
      <dgm:t>
        <a:bodyPr/>
        <a:lstStyle/>
        <a:p>
          <a:endParaRPr lang="en-US"/>
        </a:p>
      </dgm:t>
    </dgm:pt>
    <dgm:pt modelId="{E3AD6BE2-BEE0-4EC4-BA73-7773A9B66C49}">
      <dgm:prSet phldrT="[Text]"/>
      <dgm:spPr/>
      <dgm:t>
        <a:bodyPr/>
        <a:lstStyle/>
        <a:p>
          <a:endParaRPr lang="en-US" b="0" dirty="0"/>
        </a:p>
      </dgm:t>
    </dgm:pt>
    <dgm:pt modelId="{A1ED9CC0-054B-4779-8CBA-DE30E9DF105F}" type="parTrans" cxnId="{B1485508-553E-476D-8323-779176D1D8F5}">
      <dgm:prSet/>
      <dgm:spPr/>
      <dgm:t>
        <a:bodyPr/>
        <a:lstStyle/>
        <a:p>
          <a:endParaRPr lang="en-US"/>
        </a:p>
      </dgm:t>
    </dgm:pt>
    <dgm:pt modelId="{D6E128FA-D5B6-4DFF-AFDF-EBE41795BB80}" type="sibTrans" cxnId="{B1485508-553E-476D-8323-779176D1D8F5}">
      <dgm:prSet/>
      <dgm:spPr/>
      <dgm:t>
        <a:bodyPr/>
        <a:lstStyle/>
        <a:p>
          <a:endParaRPr lang="en-US"/>
        </a:p>
      </dgm:t>
    </dgm:pt>
    <dgm:pt modelId="{57339E2B-9D19-4955-A2D3-E29084C4E629}">
      <dgm:prSet/>
      <dgm:spPr/>
      <dgm:t>
        <a:bodyPr/>
        <a:lstStyle/>
        <a:p>
          <a:r>
            <a:rPr lang="en-US" b="0" dirty="0" smtClean="0"/>
            <a:t>Reduce Resistance</a:t>
          </a:r>
          <a:endParaRPr lang="en-US" b="0" dirty="0"/>
        </a:p>
      </dgm:t>
    </dgm:pt>
    <dgm:pt modelId="{D93E6BAA-C080-48F8-93CD-036CA2A70432}" type="parTrans" cxnId="{726686C3-2764-413F-9059-72BCD7E7A28E}">
      <dgm:prSet/>
      <dgm:spPr/>
      <dgm:t>
        <a:bodyPr/>
        <a:lstStyle/>
        <a:p>
          <a:endParaRPr lang="en-US"/>
        </a:p>
      </dgm:t>
    </dgm:pt>
    <dgm:pt modelId="{54348C08-E9E0-4FD2-A478-775275B38ACE}" type="sibTrans" cxnId="{726686C3-2764-413F-9059-72BCD7E7A28E}">
      <dgm:prSet/>
      <dgm:spPr/>
      <dgm:t>
        <a:bodyPr/>
        <a:lstStyle/>
        <a:p>
          <a:endParaRPr lang="en-US"/>
        </a:p>
      </dgm:t>
    </dgm:pt>
    <dgm:pt modelId="{F5381BD5-757C-4872-8981-3099997257E2}">
      <dgm:prSet/>
      <dgm:spPr/>
      <dgm:t>
        <a:bodyPr/>
        <a:lstStyle/>
        <a:p>
          <a:endParaRPr lang="en-US" b="0" dirty="0"/>
        </a:p>
      </dgm:t>
    </dgm:pt>
    <dgm:pt modelId="{DB7D424C-185B-4F12-89A4-3F41BB1F98B6}" type="parTrans" cxnId="{9695614F-A135-4E50-9BBC-9659B97AEFC1}">
      <dgm:prSet/>
      <dgm:spPr/>
      <dgm:t>
        <a:bodyPr/>
        <a:lstStyle/>
        <a:p>
          <a:endParaRPr lang="en-US"/>
        </a:p>
      </dgm:t>
    </dgm:pt>
    <dgm:pt modelId="{4BC69B9A-9C71-44BB-9BDD-002833E50286}" type="sibTrans" cxnId="{9695614F-A135-4E50-9BBC-9659B97AEFC1}">
      <dgm:prSet/>
      <dgm:spPr/>
      <dgm:t>
        <a:bodyPr/>
        <a:lstStyle/>
        <a:p>
          <a:endParaRPr lang="en-US"/>
        </a:p>
      </dgm:t>
    </dgm:pt>
    <dgm:pt modelId="{026DCF37-A373-432A-B08B-0F5200747B6F}">
      <dgm:prSet/>
      <dgm:spPr/>
      <dgm:t>
        <a:bodyPr/>
        <a:lstStyle/>
        <a:p>
          <a:r>
            <a:rPr lang="en-US" b="0" dirty="0" smtClean="0"/>
            <a:t>Motivate Action</a:t>
          </a:r>
          <a:endParaRPr lang="en-US" b="0" dirty="0"/>
        </a:p>
      </dgm:t>
    </dgm:pt>
    <dgm:pt modelId="{072434A6-8A2D-4D0A-93EE-8EE64FC22052}" type="parTrans" cxnId="{3D846F0E-629F-4E15-B0C8-956D89969A20}">
      <dgm:prSet/>
      <dgm:spPr/>
      <dgm:t>
        <a:bodyPr/>
        <a:lstStyle/>
        <a:p>
          <a:endParaRPr lang="en-US"/>
        </a:p>
      </dgm:t>
    </dgm:pt>
    <dgm:pt modelId="{AC06487E-D6D0-4F8E-841D-7C964821D541}" type="sibTrans" cxnId="{3D846F0E-629F-4E15-B0C8-956D89969A20}">
      <dgm:prSet/>
      <dgm:spPr/>
      <dgm:t>
        <a:bodyPr/>
        <a:lstStyle/>
        <a:p>
          <a:endParaRPr lang="en-US"/>
        </a:p>
      </dgm:t>
    </dgm:pt>
    <dgm:pt modelId="{592FEF45-DBC0-4227-B260-CF7AB1A72D40}">
      <dgm:prSet/>
      <dgm:spPr/>
      <dgm:t>
        <a:bodyPr/>
        <a:lstStyle/>
        <a:p>
          <a:endParaRPr lang="en-US" b="0" dirty="0"/>
        </a:p>
      </dgm:t>
    </dgm:pt>
    <dgm:pt modelId="{37C1A1BC-EA65-40E7-9B6D-95062E4D08C9}" type="parTrans" cxnId="{38940970-D993-4313-873A-6AAEAA14AD60}">
      <dgm:prSet/>
      <dgm:spPr/>
      <dgm:t>
        <a:bodyPr/>
        <a:lstStyle/>
        <a:p>
          <a:endParaRPr lang="en-US"/>
        </a:p>
      </dgm:t>
    </dgm:pt>
    <dgm:pt modelId="{298E50FB-4451-4A06-8743-C10378E5D536}" type="sibTrans" cxnId="{38940970-D993-4313-873A-6AAEAA14AD60}">
      <dgm:prSet/>
      <dgm:spPr/>
      <dgm:t>
        <a:bodyPr/>
        <a:lstStyle/>
        <a:p>
          <a:endParaRPr lang="en-US"/>
        </a:p>
      </dgm:t>
    </dgm:pt>
    <dgm:pt modelId="{03FAA6D3-2F50-477E-B33B-F57D00B03165}" type="pres">
      <dgm:prSet presAssocID="{2FB005FB-1AC0-40DB-9010-471710B21A2C}" presName="Name0" presStyleCnt="0">
        <dgm:presLayoutVars>
          <dgm:dir/>
          <dgm:animLvl val="lvl"/>
          <dgm:resizeHandles val="exact"/>
        </dgm:presLayoutVars>
      </dgm:prSet>
      <dgm:spPr/>
      <dgm:t>
        <a:bodyPr/>
        <a:lstStyle/>
        <a:p>
          <a:endParaRPr lang="en-US"/>
        </a:p>
      </dgm:t>
    </dgm:pt>
    <dgm:pt modelId="{EF715017-2A83-4C17-AE4C-B87E93EFA6D2}" type="pres">
      <dgm:prSet presAssocID="{92FFE6B3-0597-4981-AF1B-D1C9985D5A9B}" presName="composite" presStyleCnt="0"/>
      <dgm:spPr/>
    </dgm:pt>
    <dgm:pt modelId="{0888316B-E8AF-44D9-824E-C034958C3A57}" type="pres">
      <dgm:prSet presAssocID="{92FFE6B3-0597-4981-AF1B-D1C9985D5A9B}" presName="parTx" presStyleLbl="node1" presStyleIdx="0" presStyleCnt="5">
        <dgm:presLayoutVars>
          <dgm:chMax val="0"/>
          <dgm:chPref val="0"/>
          <dgm:bulletEnabled val="1"/>
        </dgm:presLayoutVars>
      </dgm:prSet>
      <dgm:spPr/>
      <dgm:t>
        <a:bodyPr/>
        <a:lstStyle/>
        <a:p>
          <a:endParaRPr lang="en-US"/>
        </a:p>
      </dgm:t>
    </dgm:pt>
    <dgm:pt modelId="{BE5D556E-46A3-4737-B15A-DBA7B4235ACF}" type="pres">
      <dgm:prSet presAssocID="{92FFE6B3-0597-4981-AF1B-D1C9985D5A9B}" presName="desTx" presStyleLbl="revTx" presStyleIdx="0" presStyleCnt="5">
        <dgm:presLayoutVars>
          <dgm:bulletEnabled val="1"/>
        </dgm:presLayoutVars>
      </dgm:prSet>
      <dgm:spPr/>
      <dgm:t>
        <a:bodyPr/>
        <a:lstStyle/>
        <a:p>
          <a:endParaRPr lang="en-US"/>
        </a:p>
      </dgm:t>
    </dgm:pt>
    <dgm:pt modelId="{ED4C9C02-40EB-45DE-99E8-88D0365AAA7D}" type="pres">
      <dgm:prSet presAssocID="{77FC8851-B7BE-413B-AD3E-81B9C078EAF3}" presName="space" presStyleCnt="0"/>
      <dgm:spPr/>
    </dgm:pt>
    <dgm:pt modelId="{A2B872E7-587D-4806-A514-020749FCD375}" type="pres">
      <dgm:prSet presAssocID="{358DE015-1D0C-4E93-8922-4309527C53D3}" presName="composite" presStyleCnt="0"/>
      <dgm:spPr/>
    </dgm:pt>
    <dgm:pt modelId="{539D38FA-75B6-45A5-8AB1-1F91D61C5AE1}" type="pres">
      <dgm:prSet presAssocID="{358DE015-1D0C-4E93-8922-4309527C53D3}" presName="parTx" presStyleLbl="node1" presStyleIdx="1" presStyleCnt="5">
        <dgm:presLayoutVars>
          <dgm:chMax val="0"/>
          <dgm:chPref val="0"/>
          <dgm:bulletEnabled val="1"/>
        </dgm:presLayoutVars>
      </dgm:prSet>
      <dgm:spPr/>
      <dgm:t>
        <a:bodyPr/>
        <a:lstStyle/>
        <a:p>
          <a:endParaRPr lang="en-US"/>
        </a:p>
      </dgm:t>
    </dgm:pt>
    <dgm:pt modelId="{F7C88A38-4564-4061-BAE5-15C56F82DAF2}" type="pres">
      <dgm:prSet presAssocID="{358DE015-1D0C-4E93-8922-4309527C53D3}" presName="desTx" presStyleLbl="revTx" presStyleIdx="1" presStyleCnt="5">
        <dgm:presLayoutVars>
          <dgm:bulletEnabled val="1"/>
        </dgm:presLayoutVars>
      </dgm:prSet>
      <dgm:spPr/>
      <dgm:t>
        <a:bodyPr/>
        <a:lstStyle/>
        <a:p>
          <a:endParaRPr lang="en-US"/>
        </a:p>
      </dgm:t>
    </dgm:pt>
    <dgm:pt modelId="{855AD28A-2E85-4E0B-9E90-66160FA09733}" type="pres">
      <dgm:prSet presAssocID="{AC090838-4277-4D2D-A8BB-2DB0E68844F9}" presName="space" presStyleCnt="0"/>
      <dgm:spPr/>
    </dgm:pt>
    <dgm:pt modelId="{96DFDF20-9F2B-413F-B8F7-9A3F8CBB15DF}" type="pres">
      <dgm:prSet presAssocID="{9302E2A6-98C7-4A83-8725-A1D128117549}" presName="composite" presStyleCnt="0"/>
      <dgm:spPr/>
    </dgm:pt>
    <dgm:pt modelId="{C4349232-31E8-4D50-82FA-37A052B9B95A}" type="pres">
      <dgm:prSet presAssocID="{9302E2A6-98C7-4A83-8725-A1D128117549}" presName="parTx" presStyleLbl="node1" presStyleIdx="2" presStyleCnt="5">
        <dgm:presLayoutVars>
          <dgm:chMax val="0"/>
          <dgm:chPref val="0"/>
          <dgm:bulletEnabled val="1"/>
        </dgm:presLayoutVars>
      </dgm:prSet>
      <dgm:spPr/>
      <dgm:t>
        <a:bodyPr/>
        <a:lstStyle/>
        <a:p>
          <a:endParaRPr lang="en-US"/>
        </a:p>
      </dgm:t>
    </dgm:pt>
    <dgm:pt modelId="{1EC3DD90-A6CE-433E-9A8F-3A7C28D89DC7}" type="pres">
      <dgm:prSet presAssocID="{9302E2A6-98C7-4A83-8725-A1D128117549}" presName="desTx" presStyleLbl="revTx" presStyleIdx="2" presStyleCnt="5">
        <dgm:presLayoutVars>
          <dgm:bulletEnabled val="1"/>
        </dgm:presLayoutVars>
      </dgm:prSet>
      <dgm:spPr/>
      <dgm:t>
        <a:bodyPr/>
        <a:lstStyle/>
        <a:p>
          <a:endParaRPr lang="en-US"/>
        </a:p>
      </dgm:t>
    </dgm:pt>
    <dgm:pt modelId="{B6F16974-6D46-4EC6-9A11-BD9B63E31C27}" type="pres">
      <dgm:prSet presAssocID="{4C952719-6CF3-4E06-BD89-7F2A24900A33}" presName="space" presStyleCnt="0"/>
      <dgm:spPr/>
    </dgm:pt>
    <dgm:pt modelId="{A8BD7590-C324-4284-BDFF-B4606EC694F3}" type="pres">
      <dgm:prSet presAssocID="{57339E2B-9D19-4955-A2D3-E29084C4E629}" presName="composite" presStyleCnt="0"/>
      <dgm:spPr/>
    </dgm:pt>
    <dgm:pt modelId="{EA29F609-1574-49AF-AC62-0DD18267BF2B}" type="pres">
      <dgm:prSet presAssocID="{57339E2B-9D19-4955-A2D3-E29084C4E629}" presName="parTx" presStyleLbl="node1" presStyleIdx="3" presStyleCnt="5">
        <dgm:presLayoutVars>
          <dgm:chMax val="0"/>
          <dgm:chPref val="0"/>
          <dgm:bulletEnabled val="1"/>
        </dgm:presLayoutVars>
      </dgm:prSet>
      <dgm:spPr/>
      <dgm:t>
        <a:bodyPr/>
        <a:lstStyle/>
        <a:p>
          <a:endParaRPr lang="en-US"/>
        </a:p>
      </dgm:t>
    </dgm:pt>
    <dgm:pt modelId="{326E0116-9783-4F64-8ECB-E2E553676974}" type="pres">
      <dgm:prSet presAssocID="{57339E2B-9D19-4955-A2D3-E29084C4E629}" presName="desTx" presStyleLbl="revTx" presStyleIdx="3" presStyleCnt="5">
        <dgm:presLayoutVars>
          <dgm:bulletEnabled val="1"/>
        </dgm:presLayoutVars>
      </dgm:prSet>
      <dgm:spPr/>
      <dgm:t>
        <a:bodyPr/>
        <a:lstStyle/>
        <a:p>
          <a:endParaRPr lang="en-US"/>
        </a:p>
      </dgm:t>
    </dgm:pt>
    <dgm:pt modelId="{335B7B69-AB93-4B8F-973B-006875F2399B}" type="pres">
      <dgm:prSet presAssocID="{54348C08-E9E0-4FD2-A478-775275B38ACE}" presName="space" presStyleCnt="0"/>
      <dgm:spPr/>
    </dgm:pt>
    <dgm:pt modelId="{3E394B5D-6B6D-4873-B0CC-CCB31EFB347E}" type="pres">
      <dgm:prSet presAssocID="{026DCF37-A373-432A-B08B-0F5200747B6F}" presName="composite" presStyleCnt="0"/>
      <dgm:spPr/>
    </dgm:pt>
    <dgm:pt modelId="{BB113870-915D-4725-A3FF-01C118FD5E9A}" type="pres">
      <dgm:prSet presAssocID="{026DCF37-A373-432A-B08B-0F5200747B6F}" presName="parTx" presStyleLbl="node1" presStyleIdx="4" presStyleCnt="5">
        <dgm:presLayoutVars>
          <dgm:chMax val="0"/>
          <dgm:chPref val="0"/>
          <dgm:bulletEnabled val="1"/>
        </dgm:presLayoutVars>
      </dgm:prSet>
      <dgm:spPr/>
      <dgm:t>
        <a:bodyPr/>
        <a:lstStyle/>
        <a:p>
          <a:endParaRPr lang="en-US"/>
        </a:p>
      </dgm:t>
    </dgm:pt>
    <dgm:pt modelId="{E987C2F2-9C8D-451D-8E41-67CD62843861}" type="pres">
      <dgm:prSet presAssocID="{026DCF37-A373-432A-B08B-0F5200747B6F}" presName="desTx" presStyleLbl="revTx" presStyleIdx="4" presStyleCnt="5">
        <dgm:presLayoutVars>
          <dgm:bulletEnabled val="1"/>
        </dgm:presLayoutVars>
      </dgm:prSet>
      <dgm:spPr/>
      <dgm:t>
        <a:bodyPr/>
        <a:lstStyle/>
        <a:p>
          <a:endParaRPr lang="en-US"/>
        </a:p>
      </dgm:t>
    </dgm:pt>
  </dgm:ptLst>
  <dgm:cxnLst>
    <dgm:cxn modelId="{4D432F7E-FE8A-49E9-8F2A-B1EF53CA7B8B}" srcId="{358DE015-1D0C-4E93-8922-4309527C53D3}" destId="{8D39FD07-3204-450D-94C1-79EEEF56A1A2}" srcOrd="0" destOrd="0" parTransId="{8FF7F858-54EC-4A69-87E0-F56027330CF2}" sibTransId="{8F2920CC-AEB0-4EBD-B6D3-AD790CC52852}"/>
    <dgm:cxn modelId="{5A090E40-98B8-4F49-BA69-67AA5C253306}" srcId="{2FB005FB-1AC0-40DB-9010-471710B21A2C}" destId="{9302E2A6-98C7-4A83-8725-A1D128117549}" srcOrd="2" destOrd="0" parTransId="{46772B43-461B-480E-9F74-26A8F12F4ABD}" sibTransId="{4C952719-6CF3-4E06-BD89-7F2A24900A33}"/>
    <dgm:cxn modelId="{587BCE90-C6A7-405E-8D60-4AF878E0AB85}" type="presOf" srcId="{9302E2A6-98C7-4A83-8725-A1D128117549}" destId="{C4349232-31E8-4D50-82FA-37A052B9B95A}" srcOrd="0" destOrd="0" presId="urn:microsoft.com/office/officeart/2005/8/layout/chevron1"/>
    <dgm:cxn modelId="{26A72AEA-B3D4-463F-B735-E2C292F57512}" type="presOf" srcId="{026DCF37-A373-432A-B08B-0F5200747B6F}" destId="{BB113870-915D-4725-A3FF-01C118FD5E9A}" srcOrd="0" destOrd="0" presId="urn:microsoft.com/office/officeart/2005/8/layout/chevron1"/>
    <dgm:cxn modelId="{3D846F0E-629F-4E15-B0C8-956D89969A20}" srcId="{2FB005FB-1AC0-40DB-9010-471710B21A2C}" destId="{026DCF37-A373-432A-B08B-0F5200747B6F}" srcOrd="4" destOrd="0" parTransId="{072434A6-8A2D-4D0A-93EE-8EE64FC22052}" sibTransId="{AC06487E-D6D0-4F8E-841D-7C964821D541}"/>
    <dgm:cxn modelId="{EFE62D02-CABC-49A8-9F71-368DAA8C10B7}" srcId="{2FB005FB-1AC0-40DB-9010-471710B21A2C}" destId="{358DE015-1D0C-4E93-8922-4309527C53D3}" srcOrd="1" destOrd="0" parTransId="{B12B8269-65F6-4958-8980-2A57A4F19D7C}" sibTransId="{AC090838-4277-4D2D-A8BB-2DB0E68844F9}"/>
    <dgm:cxn modelId="{D4000DE2-FE09-4334-9EA7-E3F6820B3194}" type="presOf" srcId="{E3AD6BE2-BEE0-4EC4-BA73-7773A9B66C49}" destId="{1EC3DD90-A6CE-433E-9A8F-3A7C28D89DC7}" srcOrd="0" destOrd="0" presId="urn:microsoft.com/office/officeart/2005/8/layout/chevron1"/>
    <dgm:cxn modelId="{1AA5CB3B-963B-472B-938E-5EC357F3C683}" srcId="{2FB005FB-1AC0-40DB-9010-471710B21A2C}" destId="{92FFE6B3-0597-4981-AF1B-D1C9985D5A9B}" srcOrd="0" destOrd="0" parTransId="{C8A1919A-46C2-461C-89FD-7CBF2A0E5617}" sibTransId="{77FC8851-B7BE-413B-AD3E-81B9C078EAF3}"/>
    <dgm:cxn modelId="{9695614F-A135-4E50-9BBC-9659B97AEFC1}" srcId="{57339E2B-9D19-4955-A2D3-E29084C4E629}" destId="{F5381BD5-757C-4872-8981-3099997257E2}" srcOrd="0" destOrd="0" parTransId="{DB7D424C-185B-4F12-89A4-3F41BB1F98B6}" sibTransId="{4BC69B9A-9C71-44BB-9BDD-002833E50286}"/>
    <dgm:cxn modelId="{7B5DF80A-6B8A-4E74-B8DC-95AEA02AE1CC}" type="presOf" srcId="{358DE015-1D0C-4E93-8922-4309527C53D3}" destId="{539D38FA-75B6-45A5-8AB1-1F91D61C5AE1}" srcOrd="0" destOrd="0" presId="urn:microsoft.com/office/officeart/2005/8/layout/chevron1"/>
    <dgm:cxn modelId="{B1485508-553E-476D-8323-779176D1D8F5}" srcId="{9302E2A6-98C7-4A83-8725-A1D128117549}" destId="{E3AD6BE2-BEE0-4EC4-BA73-7773A9B66C49}" srcOrd="0" destOrd="0" parTransId="{A1ED9CC0-054B-4779-8CBA-DE30E9DF105F}" sibTransId="{D6E128FA-D5B6-4DFF-AFDF-EBE41795BB80}"/>
    <dgm:cxn modelId="{07AA29D8-9289-4628-AB9F-A9D55B77F23A}" type="presOf" srcId="{2FB005FB-1AC0-40DB-9010-471710B21A2C}" destId="{03FAA6D3-2F50-477E-B33B-F57D00B03165}" srcOrd="0" destOrd="0" presId="urn:microsoft.com/office/officeart/2005/8/layout/chevron1"/>
    <dgm:cxn modelId="{AA32B36F-8B32-4A48-8F1A-6DA0C7666253}" type="presOf" srcId="{F5381BD5-757C-4872-8981-3099997257E2}" destId="{326E0116-9783-4F64-8ECB-E2E553676974}" srcOrd="0" destOrd="0" presId="urn:microsoft.com/office/officeart/2005/8/layout/chevron1"/>
    <dgm:cxn modelId="{369F810E-D68E-4C80-BBD7-3618A2FB726C}" type="presOf" srcId="{592FEF45-DBC0-4227-B260-CF7AB1A72D40}" destId="{E987C2F2-9C8D-451D-8E41-67CD62843861}" srcOrd="0" destOrd="0" presId="urn:microsoft.com/office/officeart/2005/8/layout/chevron1"/>
    <dgm:cxn modelId="{726686C3-2764-413F-9059-72BCD7E7A28E}" srcId="{2FB005FB-1AC0-40DB-9010-471710B21A2C}" destId="{57339E2B-9D19-4955-A2D3-E29084C4E629}" srcOrd="3" destOrd="0" parTransId="{D93E6BAA-C080-48F8-93CD-036CA2A70432}" sibTransId="{54348C08-E9E0-4FD2-A478-775275B38ACE}"/>
    <dgm:cxn modelId="{4878D80C-4B7C-4B6F-ABF1-DED9B9460BCC}" srcId="{92FFE6B3-0597-4981-AF1B-D1C9985D5A9B}" destId="{BB6A1E63-8177-45DD-B6E4-2A781A276A33}" srcOrd="0" destOrd="0" parTransId="{C18AC73C-2AA3-4492-97B1-03D59747CECF}" sibTransId="{FBE9DEA5-B642-40F0-B2C7-8A7494EC763F}"/>
    <dgm:cxn modelId="{38940970-D993-4313-873A-6AAEAA14AD60}" srcId="{026DCF37-A373-432A-B08B-0F5200747B6F}" destId="{592FEF45-DBC0-4227-B260-CF7AB1A72D40}" srcOrd="0" destOrd="0" parTransId="{37C1A1BC-EA65-40E7-9B6D-95062E4D08C9}" sibTransId="{298E50FB-4451-4A06-8743-C10378E5D536}"/>
    <dgm:cxn modelId="{C35DCB64-C389-42D8-AE6C-8FD0AB02F7BB}" type="presOf" srcId="{92FFE6B3-0597-4981-AF1B-D1C9985D5A9B}" destId="{0888316B-E8AF-44D9-824E-C034958C3A57}" srcOrd="0" destOrd="0" presId="urn:microsoft.com/office/officeart/2005/8/layout/chevron1"/>
    <dgm:cxn modelId="{462FCF64-B10F-4EC3-A448-9D524E9ACB18}" type="presOf" srcId="{BB6A1E63-8177-45DD-B6E4-2A781A276A33}" destId="{BE5D556E-46A3-4737-B15A-DBA7B4235ACF}" srcOrd="0" destOrd="0" presId="urn:microsoft.com/office/officeart/2005/8/layout/chevron1"/>
    <dgm:cxn modelId="{01FBE7A3-8E57-4ACB-ADA0-869DD4AA640D}" type="presOf" srcId="{8D39FD07-3204-450D-94C1-79EEEF56A1A2}" destId="{F7C88A38-4564-4061-BAE5-15C56F82DAF2}" srcOrd="0" destOrd="0" presId="urn:microsoft.com/office/officeart/2005/8/layout/chevron1"/>
    <dgm:cxn modelId="{534A51DA-143E-4020-8055-F56B215978C7}" type="presOf" srcId="{57339E2B-9D19-4955-A2D3-E29084C4E629}" destId="{EA29F609-1574-49AF-AC62-0DD18267BF2B}" srcOrd="0" destOrd="0" presId="urn:microsoft.com/office/officeart/2005/8/layout/chevron1"/>
    <dgm:cxn modelId="{1CDFB99F-AB99-4E25-AA4E-3EFFAF195115}" type="presParOf" srcId="{03FAA6D3-2F50-477E-B33B-F57D00B03165}" destId="{EF715017-2A83-4C17-AE4C-B87E93EFA6D2}" srcOrd="0" destOrd="0" presId="urn:microsoft.com/office/officeart/2005/8/layout/chevron1"/>
    <dgm:cxn modelId="{9DDD654C-58B4-448A-BC15-747CCD0E10B3}" type="presParOf" srcId="{EF715017-2A83-4C17-AE4C-B87E93EFA6D2}" destId="{0888316B-E8AF-44D9-824E-C034958C3A57}" srcOrd="0" destOrd="0" presId="urn:microsoft.com/office/officeart/2005/8/layout/chevron1"/>
    <dgm:cxn modelId="{0C3EC98F-4ED8-4B56-9D52-6F80DBD2384C}" type="presParOf" srcId="{EF715017-2A83-4C17-AE4C-B87E93EFA6D2}" destId="{BE5D556E-46A3-4737-B15A-DBA7B4235ACF}" srcOrd="1" destOrd="0" presId="urn:microsoft.com/office/officeart/2005/8/layout/chevron1"/>
    <dgm:cxn modelId="{9F9870FF-B736-4093-8488-2E9897B59C4A}" type="presParOf" srcId="{03FAA6D3-2F50-477E-B33B-F57D00B03165}" destId="{ED4C9C02-40EB-45DE-99E8-88D0365AAA7D}" srcOrd="1" destOrd="0" presId="urn:microsoft.com/office/officeart/2005/8/layout/chevron1"/>
    <dgm:cxn modelId="{5C4D43C9-E20B-4A65-8D0F-A2831D99994C}" type="presParOf" srcId="{03FAA6D3-2F50-477E-B33B-F57D00B03165}" destId="{A2B872E7-587D-4806-A514-020749FCD375}" srcOrd="2" destOrd="0" presId="urn:microsoft.com/office/officeart/2005/8/layout/chevron1"/>
    <dgm:cxn modelId="{74F51DB4-94C0-484E-955A-809C5A9CAA4C}" type="presParOf" srcId="{A2B872E7-587D-4806-A514-020749FCD375}" destId="{539D38FA-75B6-45A5-8AB1-1F91D61C5AE1}" srcOrd="0" destOrd="0" presId="urn:microsoft.com/office/officeart/2005/8/layout/chevron1"/>
    <dgm:cxn modelId="{B7D04BBF-0FA3-454B-A0AD-96DF95055B11}" type="presParOf" srcId="{A2B872E7-587D-4806-A514-020749FCD375}" destId="{F7C88A38-4564-4061-BAE5-15C56F82DAF2}" srcOrd="1" destOrd="0" presId="urn:microsoft.com/office/officeart/2005/8/layout/chevron1"/>
    <dgm:cxn modelId="{947DF7EC-EE8C-4FCE-8C06-3492D525FA4A}" type="presParOf" srcId="{03FAA6D3-2F50-477E-B33B-F57D00B03165}" destId="{855AD28A-2E85-4E0B-9E90-66160FA09733}" srcOrd="3" destOrd="0" presId="urn:microsoft.com/office/officeart/2005/8/layout/chevron1"/>
    <dgm:cxn modelId="{781FF4DD-9EB3-4EF9-9FF3-904C0F450461}" type="presParOf" srcId="{03FAA6D3-2F50-477E-B33B-F57D00B03165}" destId="{96DFDF20-9F2B-413F-B8F7-9A3F8CBB15DF}" srcOrd="4" destOrd="0" presId="urn:microsoft.com/office/officeart/2005/8/layout/chevron1"/>
    <dgm:cxn modelId="{05482C2A-0CAE-4674-9FF9-B304CE67EB31}" type="presParOf" srcId="{96DFDF20-9F2B-413F-B8F7-9A3F8CBB15DF}" destId="{C4349232-31E8-4D50-82FA-37A052B9B95A}" srcOrd="0" destOrd="0" presId="urn:microsoft.com/office/officeart/2005/8/layout/chevron1"/>
    <dgm:cxn modelId="{FB77CA23-C22D-49A9-8025-D3ABBCDF5CDC}" type="presParOf" srcId="{96DFDF20-9F2B-413F-B8F7-9A3F8CBB15DF}" destId="{1EC3DD90-A6CE-433E-9A8F-3A7C28D89DC7}" srcOrd="1" destOrd="0" presId="urn:microsoft.com/office/officeart/2005/8/layout/chevron1"/>
    <dgm:cxn modelId="{0DDC9646-BEBC-4531-8A89-284729883D20}" type="presParOf" srcId="{03FAA6D3-2F50-477E-B33B-F57D00B03165}" destId="{B6F16974-6D46-4EC6-9A11-BD9B63E31C27}" srcOrd="5" destOrd="0" presId="urn:microsoft.com/office/officeart/2005/8/layout/chevron1"/>
    <dgm:cxn modelId="{2FC65604-14BA-4DE6-8D2B-BDE4623A4280}" type="presParOf" srcId="{03FAA6D3-2F50-477E-B33B-F57D00B03165}" destId="{A8BD7590-C324-4284-BDFF-B4606EC694F3}" srcOrd="6" destOrd="0" presId="urn:microsoft.com/office/officeart/2005/8/layout/chevron1"/>
    <dgm:cxn modelId="{B12FA6E0-B24C-4618-938E-E8E3025FEBD6}" type="presParOf" srcId="{A8BD7590-C324-4284-BDFF-B4606EC694F3}" destId="{EA29F609-1574-49AF-AC62-0DD18267BF2B}" srcOrd="0" destOrd="0" presId="urn:microsoft.com/office/officeart/2005/8/layout/chevron1"/>
    <dgm:cxn modelId="{E31B8BD5-5C8A-4A24-965A-BE0C277B5CBB}" type="presParOf" srcId="{A8BD7590-C324-4284-BDFF-B4606EC694F3}" destId="{326E0116-9783-4F64-8ECB-E2E553676974}" srcOrd="1" destOrd="0" presId="urn:microsoft.com/office/officeart/2005/8/layout/chevron1"/>
    <dgm:cxn modelId="{3BBC30B2-C7CB-4C12-97C7-1BD6E8FFDD80}" type="presParOf" srcId="{03FAA6D3-2F50-477E-B33B-F57D00B03165}" destId="{335B7B69-AB93-4B8F-973B-006875F2399B}" srcOrd="7" destOrd="0" presId="urn:microsoft.com/office/officeart/2005/8/layout/chevron1"/>
    <dgm:cxn modelId="{C69F9414-71F3-43F1-8328-83E5AD5B82ED}" type="presParOf" srcId="{03FAA6D3-2F50-477E-B33B-F57D00B03165}" destId="{3E394B5D-6B6D-4873-B0CC-CCB31EFB347E}" srcOrd="8" destOrd="0" presId="urn:microsoft.com/office/officeart/2005/8/layout/chevron1"/>
    <dgm:cxn modelId="{98210673-F78C-4E7C-849F-F756EC3E7E17}" type="presParOf" srcId="{3E394B5D-6B6D-4873-B0CC-CCB31EFB347E}" destId="{BB113870-915D-4725-A3FF-01C118FD5E9A}" srcOrd="0" destOrd="0" presId="urn:microsoft.com/office/officeart/2005/8/layout/chevron1"/>
    <dgm:cxn modelId="{59EEE95C-621B-4E0A-821F-9291363EBBFC}" type="presParOf" srcId="{3E394B5D-6B6D-4873-B0CC-CCB31EFB347E}" destId="{E987C2F2-9C8D-451D-8E41-67CD62843861}"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B005FB-1AC0-40DB-9010-471710B21A2C}" type="doc">
      <dgm:prSet loTypeId="urn:microsoft.com/office/officeart/2005/8/layout/chevron1" loCatId="process" qsTypeId="urn:microsoft.com/office/officeart/2005/8/quickstyle/simple5" qsCatId="simple" csTypeId="urn:microsoft.com/office/officeart/2005/8/colors/accent6_2" csCatId="accent6" phldr="1"/>
      <dgm:spPr/>
      <dgm:t>
        <a:bodyPr/>
        <a:lstStyle/>
        <a:p>
          <a:endParaRPr lang="en-US"/>
        </a:p>
      </dgm:t>
    </dgm:pt>
    <dgm:pt modelId="{92FFE6B3-0597-4981-AF1B-D1C9985D5A9B}">
      <dgm:prSet phldrT="[Text]"/>
      <dgm:spPr/>
      <dgm:t>
        <a:bodyPr/>
        <a:lstStyle/>
        <a:p>
          <a:r>
            <a:rPr lang="en-US" b="0" dirty="0" smtClean="0"/>
            <a:t>Prewrite</a:t>
          </a:r>
          <a:endParaRPr lang="en-US" b="0" dirty="0"/>
        </a:p>
      </dgm:t>
    </dgm:pt>
    <dgm:pt modelId="{C8A1919A-46C2-461C-89FD-7CBF2A0E5617}" type="parTrans" cxnId="{1AA5CB3B-963B-472B-938E-5EC357F3C683}">
      <dgm:prSet/>
      <dgm:spPr/>
      <dgm:t>
        <a:bodyPr/>
        <a:lstStyle/>
        <a:p>
          <a:endParaRPr lang="en-US"/>
        </a:p>
      </dgm:t>
    </dgm:pt>
    <dgm:pt modelId="{77FC8851-B7BE-413B-AD3E-81B9C078EAF3}" type="sibTrans" cxnId="{1AA5CB3B-963B-472B-938E-5EC357F3C683}">
      <dgm:prSet/>
      <dgm:spPr/>
      <dgm:t>
        <a:bodyPr/>
        <a:lstStyle/>
        <a:p>
          <a:endParaRPr lang="en-US"/>
        </a:p>
      </dgm:t>
    </dgm:pt>
    <dgm:pt modelId="{BB6A1E63-8177-45DD-B6E4-2A781A276A33}">
      <dgm:prSet phldrT="[Text]"/>
      <dgm:spPr/>
      <dgm:t>
        <a:bodyPr/>
        <a:lstStyle/>
        <a:p>
          <a:endParaRPr lang="en-US" b="0" dirty="0"/>
        </a:p>
      </dgm:t>
    </dgm:pt>
    <dgm:pt modelId="{C18AC73C-2AA3-4492-97B1-03D59747CECF}" type="parTrans" cxnId="{4878D80C-4B7C-4B6F-ABF1-DED9B9460BCC}">
      <dgm:prSet/>
      <dgm:spPr/>
      <dgm:t>
        <a:bodyPr/>
        <a:lstStyle/>
        <a:p>
          <a:endParaRPr lang="en-US"/>
        </a:p>
      </dgm:t>
    </dgm:pt>
    <dgm:pt modelId="{FBE9DEA5-B642-40F0-B2C7-8A7494EC763F}" type="sibTrans" cxnId="{4878D80C-4B7C-4B6F-ABF1-DED9B9460BCC}">
      <dgm:prSet/>
      <dgm:spPr/>
      <dgm:t>
        <a:bodyPr/>
        <a:lstStyle/>
        <a:p>
          <a:endParaRPr lang="en-US"/>
        </a:p>
      </dgm:t>
    </dgm:pt>
    <dgm:pt modelId="{358DE015-1D0C-4E93-8922-4309527C53D3}">
      <dgm:prSet phldrT="[Text]"/>
      <dgm:spPr>
        <a:solidFill>
          <a:schemeClr val="accent2">
            <a:lumMod val="60000"/>
            <a:lumOff val="40000"/>
          </a:schemeClr>
        </a:solidFill>
      </dgm:spPr>
      <dgm:t>
        <a:bodyPr/>
        <a:lstStyle/>
        <a:p>
          <a:r>
            <a:rPr lang="en-US" b="0" dirty="0" smtClean="0"/>
            <a:t>Gain Attention</a:t>
          </a:r>
          <a:endParaRPr lang="en-US" b="0" dirty="0"/>
        </a:p>
      </dgm:t>
    </dgm:pt>
    <dgm:pt modelId="{B12B8269-65F6-4958-8980-2A57A4F19D7C}" type="parTrans" cxnId="{EFE62D02-CABC-49A8-9F71-368DAA8C10B7}">
      <dgm:prSet/>
      <dgm:spPr/>
      <dgm:t>
        <a:bodyPr/>
        <a:lstStyle/>
        <a:p>
          <a:endParaRPr lang="en-US"/>
        </a:p>
      </dgm:t>
    </dgm:pt>
    <dgm:pt modelId="{AC090838-4277-4D2D-A8BB-2DB0E68844F9}" type="sibTrans" cxnId="{EFE62D02-CABC-49A8-9F71-368DAA8C10B7}">
      <dgm:prSet/>
      <dgm:spPr/>
      <dgm:t>
        <a:bodyPr/>
        <a:lstStyle/>
        <a:p>
          <a:endParaRPr lang="en-US"/>
        </a:p>
      </dgm:t>
    </dgm:pt>
    <dgm:pt modelId="{8D39FD07-3204-450D-94C1-79EEEF56A1A2}">
      <dgm:prSet phldrT="[Text]"/>
      <dgm:spPr/>
      <dgm:t>
        <a:bodyPr/>
        <a:lstStyle/>
        <a:p>
          <a:endParaRPr lang="en-US" b="0" dirty="0"/>
        </a:p>
      </dgm:t>
    </dgm:pt>
    <dgm:pt modelId="{8FF7F858-54EC-4A69-87E0-F56027330CF2}" type="parTrans" cxnId="{4D432F7E-FE8A-49E9-8F2A-B1EF53CA7B8B}">
      <dgm:prSet/>
      <dgm:spPr/>
      <dgm:t>
        <a:bodyPr/>
        <a:lstStyle/>
        <a:p>
          <a:endParaRPr lang="en-US"/>
        </a:p>
      </dgm:t>
    </dgm:pt>
    <dgm:pt modelId="{8F2920CC-AEB0-4EBD-B6D3-AD790CC52852}" type="sibTrans" cxnId="{4D432F7E-FE8A-49E9-8F2A-B1EF53CA7B8B}">
      <dgm:prSet/>
      <dgm:spPr/>
      <dgm:t>
        <a:bodyPr/>
        <a:lstStyle/>
        <a:p>
          <a:endParaRPr lang="en-US"/>
        </a:p>
      </dgm:t>
    </dgm:pt>
    <dgm:pt modelId="{9302E2A6-98C7-4A83-8725-A1D128117549}">
      <dgm:prSet phldrT="[Text]"/>
      <dgm:spPr/>
      <dgm:t>
        <a:bodyPr/>
        <a:lstStyle/>
        <a:p>
          <a:r>
            <a:rPr lang="en-US" b="0" dirty="0" smtClean="0"/>
            <a:t>Build Interest</a:t>
          </a:r>
          <a:endParaRPr lang="en-US" b="0" dirty="0"/>
        </a:p>
      </dgm:t>
    </dgm:pt>
    <dgm:pt modelId="{46772B43-461B-480E-9F74-26A8F12F4ABD}" type="parTrans" cxnId="{5A090E40-98B8-4F49-BA69-67AA5C253306}">
      <dgm:prSet/>
      <dgm:spPr/>
      <dgm:t>
        <a:bodyPr/>
        <a:lstStyle/>
        <a:p>
          <a:endParaRPr lang="en-US"/>
        </a:p>
      </dgm:t>
    </dgm:pt>
    <dgm:pt modelId="{4C952719-6CF3-4E06-BD89-7F2A24900A33}" type="sibTrans" cxnId="{5A090E40-98B8-4F49-BA69-67AA5C253306}">
      <dgm:prSet/>
      <dgm:spPr/>
      <dgm:t>
        <a:bodyPr/>
        <a:lstStyle/>
        <a:p>
          <a:endParaRPr lang="en-US"/>
        </a:p>
      </dgm:t>
    </dgm:pt>
    <dgm:pt modelId="{E3AD6BE2-BEE0-4EC4-BA73-7773A9B66C49}">
      <dgm:prSet phldrT="[Text]"/>
      <dgm:spPr/>
      <dgm:t>
        <a:bodyPr/>
        <a:lstStyle/>
        <a:p>
          <a:endParaRPr lang="en-US" b="0" dirty="0"/>
        </a:p>
      </dgm:t>
    </dgm:pt>
    <dgm:pt modelId="{A1ED9CC0-054B-4779-8CBA-DE30E9DF105F}" type="parTrans" cxnId="{B1485508-553E-476D-8323-779176D1D8F5}">
      <dgm:prSet/>
      <dgm:spPr/>
      <dgm:t>
        <a:bodyPr/>
        <a:lstStyle/>
        <a:p>
          <a:endParaRPr lang="en-US"/>
        </a:p>
      </dgm:t>
    </dgm:pt>
    <dgm:pt modelId="{D6E128FA-D5B6-4DFF-AFDF-EBE41795BB80}" type="sibTrans" cxnId="{B1485508-553E-476D-8323-779176D1D8F5}">
      <dgm:prSet/>
      <dgm:spPr/>
      <dgm:t>
        <a:bodyPr/>
        <a:lstStyle/>
        <a:p>
          <a:endParaRPr lang="en-US"/>
        </a:p>
      </dgm:t>
    </dgm:pt>
    <dgm:pt modelId="{57339E2B-9D19-4955-A2D3-E29084C4E629}">
      <dgm:prSet/>
      <dgm:spPr/>
      <dgm:t>
        <a:bodyPr/>
        <a:lstStyle/>
        <a:p>
          <a:r>
            <a:rPr lang="en-US" b="0" dirty="0" smtClean="0"/>
            <a:t>Reduce Resistance</a:t>
          </a:r>
          <a:endParaRPr lang="en-US" b="0" dirty="0"/>
        </a:p>
      </dgm:t>
    </dgm:pt>
    <dgm:pt modelId="{D93E6BAA-C080-48F8-93CD-036CA2A70432}" type="parTrans" cxnId="{726686C3-2764-413F-9059-72BCD7E7A28E}">
      <dgm:prSet/>
      <dgm:spPr/>
      <dgm:t>
        <a:bodyPr/>
        <a:lstStyle/>
        <a:p>
          <a:endParaRPr lang="en-US"/>
        </a:p>
      </dgm:t>
    </dgm:pt>
    <dgm:pt modelId="{54348C08-E9E0-4FD2-A478-775275B38ACE}" type="sibTrans" cxnId="{726686C3-2764-413F-9059-72BCD7E7A28E}">
      <dgm:prSet/>
      <dgm:spPr/>
      <dgm:t>
        <a:bodyPr/>
        <a:lstStyle/>
        <a:p>
          <a:endParaRPr lang="en-US"/>
        </a:p>
      </dgm:t>
    </dgm:pt>
    <dgm:pt modelId="{F5381BD5-757C-4872-8981-3099997257E2}">
      <dgm:prSet/>
      <dgm:spPr/>
      <dgm:t>
        <a:bodyPr/>
        <a:lstStyle/>
        <a:p>
          <a:endParaRPr lang="en-US" b="0" dirty="0"/>
        </a:p>
      </dgm:t>
    </dgm:pt>
    <dgm:pt modelId="{DB7D424C-185B-4F12-89A4-3F41BB1F98B6}" type="parTrans" cxnId="{9695614F-A135-4E50-9BBC-9659B97AEFC1}">
      <dgm:prSet/>
      <dgm:spPr/>
      <dgm:t>
        <a:bodyPr/>
        <a:lstStyle/>
        <a:p>
          <a:endParaRPr lang="en-US"/>
        </a:p>
      </dgm:t>
    </dgm:pt>
    <dgm:pt modelId="{4BC69B9A-9C71-44BB-9BDD-002833E50286}" type="sibTrans" cxnId="{9695614F-A135-4E50-9BBC-9659B97AEFC1}">
      <dgm:prSet/>
      <dgm:spPr/>
      <dgm:t>
        <a:bodyPr/>
        <a:lstStyle/>
        <a:p>
          <a:endParaRPr lang="en-US"/>
        </a:p>
      </dgm:t>
    </dgm:pt>
    <dgm:pt modelId="{026DCF37-A373-432A-B08B-0F5200747B6F}">
      <dgm:prSet/>
      <dgm:spPr/>
      <dgm:t>
        <a:bodyPr/>
        <a:lstStyle/>
        <a:p>
          <a:r>
            <a:rPr lang="en-US" b="0" dirty="0" smtClean="0"/>
            <a:t>Motivate Action</a:t>
          </a:r>
          <a:endParaRPr lang="en-US" b="0" dirty="0"/>
        </a:p>
      </dgm:t>
    </dgm:pt>
    <dgm:pt modelId="{072434A6-8A2D-4D0A-93EE-8EE64FC22052}" type="parTrans" cxnId="{3D846F0E-629F-4E15-B0C8-956D89969A20}">
      <dgm:prSet/>
      <dgm:spPr/>
      <dgm:t>
        <a:bodyPr/>
        <a:lstStyle/>
        <a:p>
          <a:endParaRPr lang="en-US"/>
        </a:p>
      </dgm:t>
    </dgm:pt>
    <dgm:pt modelId="{AC06487E-D6D0-4F8E-841D-7C964821D541}" type="sibTrans" cxnId="{3D846F0E-629F-4E15-B0C8-956D89969A20}">
      <dgm:prSet/>
      <dgm:spPr/>
      <dgm:t>
        <a:bodyPr/>
        <a:lstStyle/>
        <a:p>
          <a:endParaRPr lang="en-US"/>
        </a:p>
      </dgm:t>
    </dgm:pt>
    <dgm:pt modelId="{592FEF45-DBC0-4227-B260-CF7AB1A72D40}">
      <dgm:prSet/>
      <dgm:spPr/>
      <dgm:t>
        <a:bodyPr/>
        <a:lstStyle/>
        <a:p>
          <a:endParaRPr lang="en-US" b="0" dirty="0"/>
        </a:p>
      </dgm:t>
    </dgm:pt>
    <dgm:pt modelId="{37C1A1BC-EA65-40E7-9B6D-95062E4D08C9}" type="parTrans" cxnId="{38940970-D993-4313-873A-6AAEAA14AD60}">
      <dgm:prSet/>
      <dgm:spPr/>
      <dgm:t>
        <a:bodyPr/>
        <a:lstStyle/>
        <a:p>
          <a:endParaRPr lang="en-US"/>
        </a:p>
      </dgm:t>
    </dgm:pt>
    <dgm:pt modelId="{298E50FB-4451-4A06-8743-C10378E5D536}" type="sibTrans" cxnId="{38940970-D993-4313-873A-6AAEAA14AD60}">
      <dgm:prSet/>
      <dgm:spPr/>
      <dgm:t>
        <a:bodyPr/>
        <a:lstStyle/>
        <a:p>
          <a:endParaRPr lang="en-US"/>
        </a:p>
      </dgm:t>
    </dgm:pt>
    <dgm:pt modelId="{03FAA6D3-2F50-477E-B33B-F57D00B03165}" type="pres">
      <dgm:prSet presAssocID="{2FB005FB-1AC0-40DB-9010-471710B21A2C}" presName="Name0" presStyleCnt="0">
        <dgm:presLayoutVars>
          <dgm:dir/>
          <dgm:animLvl val="lvl"/>
          <dgm:resizeHandles val="exact"/>
        </dgm:presLayoutVars>
      </dgm:prSet>
      <dgm:spPr/>
      <dgm:t>
        <a:bodyPr/>
        <a:lstStyle/>
        <a:p>
          <a:endParaRPr lang="en-US"/>
        </a:p>
      </dgm:t>
    </dgm:pt>
    <dgm:pt modelId="{EF715017-2A83-4C17-AE4C-B87E93EFA6D2}" type="pres">
      <dgm:prSet presAssocID="{92FFE6B3-0597-4981-AF1B-D1C9985D5A9B}" presName="composite" presStyleCnt="0"/>
      <dgm:spPr/>
    </dgm:pt>
    <dgm:pt modelId="{0888316B-E8AF-44D9-824E-C034958C3A57}" type="pres">
      <dgm:prSet presAssocID="{92FFE6B3-0597-4981-AF1B-D1C9985D5A9B}" presName="parTx" presStyleLbl="node1" presStyleIdx="0" presStyleCnt="5">
        <dgm:presLayoutVars>
          <dgm:chMax val="0"/>
          <dgm:chPref val="0"/>
          <dgm:bulletEnabled val="1"/>
        </dgm:presLayoutVars>
      </dgm:prSet>
      <dgm:spPr/>
      <dgm:t>
        <a:bodyPr/>
        <a:lstStyle/>
        <a:p>
          <a:endParaRPr lang="en-US"/>
        </a:p>
      </dgm:t>
    </dgm:pt>
    <dgm:pt modelId="{BE5D556E-46A3-4737-B15A-DBA7B4235ACF}" type="pres">
      <dgm:prSet presAssocID="{92FFE6B3-0597-4981-AF1B-D1C9985D5A9B}" presName="desTx" presStyleLbl="revTx" presStyleIdx="0" presStyleCnt="5">
        <dgm:presLayoutVars>
          <dgm:bulletEnabled val="1"/>
        </dgm:presLayoutVars>
      </dgm:prSet>
      <dgm:spPr/>
      <dgm:t>
        <a:bodyPr/>
        <a:lstStyle/>
        <a:p>
          <a:endParaRPr lang="en-US"/>
        </a:p>
      </dgm:t>
    </dgm:pt>
    <dgm:pt modelId="{ED4C9C02-40EB-45DE-99E8-88D0365AAA7D}" type="pres">
      <dgm:prSet presAssocID="{77FC8851-B7BE-413B-AD3E-81B9C078EAF3}" presName="space" presStyleCnt="0"/>
      <dgm:spPr/>
    </dgm:pt>
    <dgm:pt modelId="{A2B872E7-587D-4806-A514-020749FCD375}" type="pres">
      <dgm:prSet presAssocID="{358DE015-1D0C-4E93-8922-4309527C53D3}" presName="composite" presStyleCnt="0"/>
      <dgm:spPr/>
    </dgm:pt>
    <dgm:pt modelId="{539D38FA-75B6-45A5-8AB1-1F91D61C5AE1}" type="pres">
      <dgm:prSet presAssocID="{358DE015-1D0C-4E93-8922-4309527C53D3}" presName="parTx" presStyleLbl="node1" presStyleIdx="1" presStyleCnt="5">
        <dgm:presLayoutVars>
          <dgm:chMax val="0"/>
          <dgm:chPref val="0"/>
          <dgm:bulletEnabled val="1"/>
        </dgm:presLayoutVars>
      </dgm:prSet>
      <dgm:spPr/>
      <dgm:t>
        <a:bodyPr/>
        <a:lstStyle/>
        <a:p>
          <a:endParaRPr lang="en-US"/>
        </a:p>
      </dgm:t>
    </dgm:pt>
    <dgm:pt modelId="{F7C88A38-4564-4061-BAE5-15C56F82DAF2}" type="pres">
      <dgm:prSet presAssocID="{358DE015-1D0C-4E93-8922-4309527C53D3}" presName="desTx" presStyleLbl="revTx" presStyleIdx="1" presStyleCnt="5">
        <dgm:presLayoutVars>
          <dgm:bulletEnabled val="1"/>
        </dgm:presLayoutVars>
      </dgm:prSet>
      <dgm:spPr/>
      <dgm:t>
        <a:bodyPr/>
        <a:lstStyle/>
        <a:p>
          <a:endParaRPr lang="en-US"/>
        </a:p>
      </dgm:t>
    </dgm:pt>
    <dgm:pt modelId="{855AD28A-2E85-4E0B-9E90-66160FA09733}" type="pres">
      <dgm:prSet presAssocID="{AC090838-4277-4D2D-A8BB-2DB0E68844F9}" presName="space" presStyleCnt="0"/>
      <dgm:spPr/>
    </dgm:pt>
    <dgm:pt modelId="{96DFDF20-9F2B-413F-B8F7-9A3F8CBB15DF}" type="pres">
      <dgm:prSet presAssocID="{9302E2A6-98C7-4A83-8725-A1D128117549}" presName="composite" presStyleCnt="0"/>
      <dgm:spPr/>
    </dgm:pt>
    <dgm:pt modelId="{C4349232-31E8-4D50-82FA-37A052B9B95A}" type="pres">
      <dgm:prSet presAssocID="{9302E2A6-98C7-4A83-8725-A1D128117549}" presName="parTx" presStyleLbl="node1" presStyleIdx="2" presStyleCnt="5">
        <dgm:presLayoutVars>
          <dgm:chMax val="0"/>
          <dgm:chPref val="0"/>
          <dgm:bulletEnabled val="1"/>
        </dgm:presLayoutVars>
      </dgm:prSet>
      <dgm:spPr/>
      <dgm:t>
        <a:bodyPr/>
        <a:lstStyle/>
        <a:p>
          <a:endParaRPr lang="en-US"/>
        </a:p>
      </dgm:t>
    </dgm:pt>
    <dgm:pt modelId="{1EC3DD90-A6CE-433E-9A8F-3A7C28D89DC7}" type="pres">
      <dgm:prSet presAssocID="{9302E2A6-98C7-4A83-8725-A1D128117549}" presName="desTx" presStyleLbl="revTx" presStyleIdx="2" presStyleCnt="5">
        <dgm:presLayoutVars>
          <dgm:bulletEnabled val="1"/>
        </dgm:presLayoutVars>
      </dgm:prSet>
      <dgm:spPr/>
      <dgm:t>
        <a:bodyPr/>
        <a:lstStyle/>
        <a:p>
          <a:endParaRPr lang="en-US"/>
        </a:p>
      </dgm:t>
    </dgm:pt>
    <dgm:pt modelId="{B6F16974-6D46-4EC6-9A11-BD9B63E31C27}" type="pres">
      <dgm:prSet presAssocID="{4C952719-6CF3-4E06-BD89-7F2A24900A33}" presName="space" presStyleCnt="0"/>
      <dgm:spPr/>
    </dgm:pt>
    <dgm:pt modelId="{A8BD7590-C324-4284-BDFF-B4606EC694F3}" type="pres">
      <dgm:prSet presAssocID="{57339E2B-9D19-4955-A2D3-E29084C4E629}" presName="composite" presStyleCnt="0"/>
      <dgm:spPr/>
    </dgm:pt>
    <dgm:pt modelId="{EA29F609-1574-49AF-AC62-0DD18267BF2B}" type="pres">
      <dgm:prSet presAssocID="{57339E2B-9D19-4955-A2D3-E29084C4E629}" presName="parTx" presStyleLbl="node1" presStyleIdx="3" presStyleCnt="5">
        <dgm:presLayoutVars>
          <dgm:chMax val="0"/>
          <dgm:chPref val="0"/>
          <dgm:bulletEnabled val="1"/>
        </dgm:presLayoutVars>
      </dgm:prSet>
      <dgm:spPr/>
      <dgm:t>
        <a:bodyPr/>
        <a:lstStyle/>
        <a:p>
          <a:endParaRPr lang="en-US"/>
        </a:p>
      </dgm:t>
    </dgm:pt>
    <dgm:pt modelId="{326E0116-9783-4F64-8ECB-E2E553676974}" type="pres">
      <dgm:prSet presAssocID="{57339E2B-9D19-4955-A2D3-E29084C4E629}" presName="desTx" presStyleLbl="revTx" presStyleIdx="3" presStyleCnt="5">
        <dgm:presLayoutVars>
          <dgm:bulletEnabled val="1"/>
        </dgm:presLayoutVars>
      </dgm:prSet>
      <dgm:spPr/>
      <dgm:t>
        <a:bodyPr/>
        <a:lstStyle/>
        <a:p>
          <a:endParaRPr lang="en-US"/>
        </a:p>
      </dgm:t>
    </dgm:pt>
    <dgm:pt modelId="{335B7B69-AB93-4B8F-973B-006875F2399B}" type="pres">
      <dgm:prSet presAssocID="{54348C08-E9E0-4FD2-A478-775275B38ACE}" presName="space" presStyleCnt="0"/>
      <dgm:spPr/>
    </dgm:pt>
    <dgm:pt modelId="{3E394B5D-6B6D-4873-B0CC-CCB31EFB347E}" type="pres">
      <dgm:prSet presAssocID="{026DCF37-A373-432A-B08B-0F5200747B6F}" presName="composite" presStyleCnt="0"/>
      <dgm:spPr/>
    </dgm:pt>
    <dgm:pt modelId="{BB113870-915D-4725-A3FF-01C118FD5E9A}" type="pres">
      <dgm:prSet presAssocID="{026DCF37-A373-432A-B08B-0F5200747B6F}" presName="parTx" presStyleLbl="node1" presStyleIdx="4" presStyleCnt="5">
        <dgm:presLayoutVars>
          <dgm:chMax val="0"/>
          <dgm:chPref val="0"/>
          <dgm:bulletEnabled val="1"/>
        </dgm:presLayoutVars>
      </dgm:prSet>
      <dgm:spPr/>
      <dgm:t>
        <a:bodyPr/>
        <a:lstStyle/>
        <a:p>
          <a:endParaRPr lang="en-US"/>
        </a:p>
      </dgm:t>
    </dgm:pt>
    <dgm:pt modelId="{E987C2F2-9C8D-451D-8E41-67CD62843861}" type="pres">
      <dgm:prSet presAssocID="{026DCF37-A373-432A-B08B-0F5200747B6F}" presName="desTx" presStyleLbl="revTx" presStyleIdx="4" presStyleCnt="5">
        <dgm:presLayoutVars>
          <dgm:bulletEnabled val="1"/>
        </dgm:presLayoutVars>
      </dgm:prSet>
      <dgm:spPr/>
      <dgm:t>
        <a:bodyPr/>
        <a:lstStyle/>
        <a:p>
          <a:endParaRPr lang="en-US"/>
        </a:p>
      </dgm:t>
    </dgm:pt>
  </dgm:ptLst>
  <dgm:cxnLst>
    <dgm:cxn modelId="{4D432F7E-FE8A-49E9-8F2A-B1EF53CA7B8B}" srcId="{358DE015-1D0C-4E93-8922-4309527C53D3}" destId="{8D39FD07-3204-450D-94C1-79EEEF56A1A2}" srcOrd="0" destOrd="0" parTransId="{8FF7F858-54EC-4A69-87E0-F56027330CF2}" sibTransId="{8F2920CC-AEB0-4EBD-B6D3-AD790CC52852}"/>
    <dgm:cxn modelId="{5A090E40-98B8-4F49-BA69-67AA5C253306}" srcId="{2FB005FB-1AC0-40DB-9010-471710B21A2C}" destId="{9302E2A6-98C7-4A83-8725-A1D128117549}" srcOrd="2" destOrd="0" parTransId="{46772B43-461B-480E-9F74-26A8F12F4ABD}" sibTransId="{4C952719-6CF3-4E06-BD89-7F2A24900A33}"/>
    <dgm:cxn modelId="{8D6860CD-3180-49D8-BC28-3F1E1D095B85}" type="presOf" srcId="{57339E2B-9D19-4955-A2D3-E29084C4E629}" destId="{EA29F609-1574-49AF-AC62-0DD18267BF2B}" srcOrd="0" destOrd="0" presId="urn:microsoft.com/office/officeart/2005/8/layout/chevron1"/>
    <dgm:cxn modelId="{4259B5D3-5195-42C9-89D8-08E20A3BECE4}" type="presOf" srcId="{026DCF37-A373-432A-B08B-0F5200747B6F}" destId="{BB113870-915D-4725-A3FF-01C118FD5E9A}" srcOrd="0" destOrd="0" presId="urn:microsoft.com/office/officeart/2005/8/layout/chevron1"/>
    <dgm:cxn modelId="{3D846F0E-629F-4E15-B0C8-956D89969A20}" srcId="{2FB005FB-1AC0-40DB-9010-471710B21A2C}" destId="{026DCF37-A373-432A-B08B-0F5200747B6F}" srcOrd="4" destOrd="0" parTransId="{072434A6-8A2D-4D0A-93EE-8EE64FC22052}" sibTransId="{AC06487E-D6D0-4F8E-841D-7C964821D541}"/>
    <dgm:cxn modelId="{749117E7-BB0A-451B-A923-06F1232082D4}" type="presOf" srcId="{9302E2A6-98C7-4A83-8725-A1D128117549}" destId="{C4349232-31E8-4D50-82FA-37A052B9B95A}" srcOrd="0" destOrd="0" presId="urn:microsoft.com/office/officeart/2005/8/layout/chevron1"/>
    <dgm:cxn modelId="{EFE62D02-CABC-49A8-9F71-368DAA8C10B7}" srcId="{2FB005FB-1AC0-40DB-9010-471710B21A2C}" destId="{358DE015-1D0C-4E93-8922-4309527C53D3}" srcOrd="1" destOrd="0" parTransId="{B12B8269-65F6-4958-8980-2A57A4F19D7C}" sibTransId="{AC090838-4277-4D2D-A8BB-2DB0E68844F9}"/>
    <dgm:cxn modelId="{D0DFDE7E-60B4-444C-AA72-DEAE0D2170DC}" type="presOf" srcId="{592FEF45-DBC0-4227-B260-CF7AB1A72D40}" destId="{E987C2F2-9C8D-451D-8E41-67CD62843861}" srcOrd="0" destOrd="0" presId="urn:microsoft.com/office/officeart/2005/8/layout/chevron1"/>
    <dgm:cxn modelId="{1F9455E5-3F72-4618-BF4D-64514016B68D}" type="presOf" srcId="{92FFE6B3-0597-4981-AF1B-D1C9985D5A9B}" destId="{0888316B-E8AF-44D9-824E-C034958C3A57}" srcOrd="0" destOrd="0" presId="urn:microsoft.com/office/officeart/2005/8/layout/chevron1"/>
    <dgm:cxn modelId="{1DF28DE1-181F-4440-98B2-2BC414FF476B}" type="presOf" srcId="{2FB005FB-1AC0-40DB-9010-471710B21A2C}" destId="{03FAA6D3-2F50-477E-B33B-F57D00B03165}" srcOrd="0" destOrd="0" presId="urn:microsoft.com/office/officeart/2005/8/layout/chevron1"/>
    <dgm:cxn modelId="{9695614F-A135-4E50-9BBC-9659B97AEFC1}" srcId="{57339E2B-9D19-4955-A2D3-E29084C4E629}" destId="{F5381BD5-757C-4872-8981-3099997257E2}" srcOrd="0" destOrd="0" parTransId="{DB7D424C-185B-4F12-89A4-3F41BB1F98B6}" sibTransId="{4BC69B9A-9C71-44BB-9BDD-002833E50286}"/>
    <dgm:cxn modelId="{1AA5CB3B-963B-472B-938E-5EC357F3C683}" srcId="{2FB005FB-1AC0-40DB-9010-471710B21A2C}" destId="{92FFE6B3-0597-4981-AF1B-D1C9985D5A9B}" srcOrd="0" destOrd="0" parTransId="{C8A1919A-46C2-461C-89FD-7CBF2A0E5617}" sibTransId="{77FC8851-B7BE-413B-AD3E-81B9C078EAF3}"/>
    <dgm:cxn modelId="{B1485508-553E-476D-8323-779176D1D8F5}" srcId="{9302E2A6-98C7-4A83-8725-A1D128117549}" destId="{E3AD6BE2-BEE0-4EC4-BA73-7773A9B66C49}" srcOrd="0" destOrd="0" parTransId="{A1ED9CC0-054B-4779-8CBA-DE30E9DF105F}" sibTransId="{D6E128FA-D5B6-4DFF-AFDF-EBE41795BB80}"/>
    <dgm:cxn modelId="{7860A93C-0A96-4026-91BA-FBA63DA246F8}" type="presOf" srcId="{8D39FD07-3204-450D-94C1-79EEEF56A1A2}" destId="{F7C88A38-4564-4061-BAE5-15C56F82DAF2}" srcOrd="0" destOrd="0" presId="urn:microsoft.com/office/officeart/2005/8/layout/chevron1"/>
    <dgm:cxn modelId="{957962E1-420E-4EA1-955F-C8E4FFB4681A}" type="presOf" srcId="{F5381BD5-757C-4872-8981-3099997257E2}" destId="{326E0116-9783-4F64-8ECB-E2E553676974}" srcOrd="0" destOrd="0" presId="urn:microsoft.com/office/officeart/2005/8/layout/chevron1"/>
    <dgm:cxn modelId="{726686C3-2764-413F-9059-72BCD7E7A28E}" srcId="{2FB005FB-1AC0-40DB-9010-471710B21A2C}" destId="{57339E2B-9D19-4955-A2D3-E29084C4E629}" srcOrd="3" destOrd="0" parTransId="{D93E6BAA-C080-48F8-93CD-036CA2A70432}" sibTransId="{54348C08-E9E0-4FD2-A478-775275B38ACE}"/>
    <dgm:cxn modelId="{DC3E81D5-452F-4B9E-91F4-9004A83355DE}" type="presOf" srcId="{358DE015-1D0C-4E93-8922-4309527C53D3}" destId="{539D38FA-75B6-45A5-8AB1-1F91D61C5AE1}" srcOrd="0" destOrd="0" presId="urn:microsoft.com/office/officeart/2005/8/layout/chevron1"/>
    <dgm:cxn modelId="{4878D80C-4B7C-4B6F-ABF1-DED9B9460BCC}" srcId="{92FFE6B3-0597-4981-AF1B-D1C9985D5A9B}" destId="{BB6A1E63-8177-45DD-B6E4-2A781A276A33}" srcOrd="0" destOrd="0" parTransId="{C18AC73C-2AA3-4492-97B1-03D59747CECF}" sibTransId="{FBE9DEA5-B642-40F0-B2C7-8A7494EC763F}"/>
    <dgm:cxn modelId="{38940970-D993-4313-873A-6AAEAA14AD60}" srcId="{026DCF37-A373-432A-B08B-0F5200747B6F}" destId="{592FEF45-DBC0-4227-B260-CF7AB1A72D40}" srcOrd="0" destOrd="0" parTransId="{37C1A1BC-EA65-40E7-9B6D-95062E4D08C9}" sibTransId="{298E50FB-4451-4A06-8743-C10378E5D536}"/>
    <dgm:cxn modelId="{B60C1E30-2590-4210-828B-06BCC10A5258}" type="presOf" srcId="{BB6A1E63-8177-45DD-B6E4-2A781A276A33}" destId="{BE5D556E-46A3-4737-B15A-DBA7B4235ACF}" srcOrd="0" destOrd="0" presId="urn:microsoft.com/office/officeart/2005/8/layout/chevron1"/>
    <dgm:cxn modelId="{B50A70BB-CD9A-48BC-85BB-730C2C78C222}" type="presOf" srcId="{E3AD6BE2-BEE0-4EC4-BA73-7773A9B66C49}" destId="{1EC3DD90-A6CE-433E-9A8F-3A7C28D89DC7}" srcOrd="0" destOrd="0" presId="urn:microsoft.com/office/officeart/2005/8/layout/chevron1"/>
    <dgm:cxn modelId="{0619B019-06B8-4282-BCE3-DF227B0CE5F1}" type="presParOf" srcId="{03FAA6D3-2F50-477E-B33B-F57D00B03165}" destId="{EF715017-2A83-4C17-AE4C-B87E93EFA6D2}" srcOrd="0" destOrd="0" presId="urn:microsoft.com/office/officeart/2005/8/layout/chevron1"/>
    <dgm:cxn modelId="{F2705DD9-36DF-4B1E-820E-916C998EA919}" type="presParOf" srcId="{EF715017-2A83-4C17-AE4C-B87E93EFA6D2}" destId="{0888316B-E8AF-44D9-824E-C034958C3A57}" srcOrd="0" destOrd="0" presId="urn:microsoft.com/office/officeart/2005/8/layout/chevron1"/>
    <dgm:cxn modelId="{8E72BDA3-F804-41C4-8536-A611F14DB8C6}" type="presParOf" srcId="{EF715017-2A83-4C17-AE4C-B87E93EFA6D2}" destId="{BE5D556E-46A3-4737-B15A-DBA7B4235ACF}" srcOrd="1" destOrd="0" presId="urn:microsoft.com/office/officeart/2005/8/layout/chevron1"/>
    <dgm:cxn modelId="{9606818A-0A26-4C22-B2AB-F608265D8B5B}" type="presParOf" srcId="{03FAA6D3-2F50-477E-B33B-F57D00B03165}" destId="{ED4C9C02-40EB-45DE-99E8-88D0365AAA7D}" srcOrd="1" destOrd="0" presId="urn:microsoft.com/office/officeart/2005/8/layout/chevron1"/>
    <dgm:cxn modelId="{1792DFAA-6DDA-4564-B98B-A83BD585B898}" type="presParOf" srcId="{03FAA6D3-2F50-477E-B33B-F57D00B03165}" destId="{A2B872E7-587D-4806-A514-020749FCD375}" srcOrd="2" destOrd="0" presId="urn:microsoft.com/office/officeart/2005/8/layout/chevron1"/>
    <dgm:cxn modelId="{954EB4C0-4AAB-4CB2-9776-0D3721EB036A}" type="presParOf" srcId="{A2B872E7-587D-4806-A514-020749FCD375}" destId="{539D38FA-75B6-45A5-8AB1-1F91D61C5AE1}" srcOrd="0" destOrd="0" presId="urn:microsoft.com/office/officeart/2005/8/layout/chevron1"/>
    <dgm:cxn modelId="{CD48CD3D-3F7E-49E1-A368-C79C5C5E59A7}" type="presParOf" srcId="{A2B872E7-587D-4806-A514-020749FCD375}" destId="{F7C88A38-4564-4061-BAE5-15C56F82DAF2}" srcOrd="1" destOrd="0" presId="urn:microsoft.com/office/officeart/2005/8/layout/chevron1"/>
    <dgm:cxn modelId="{3CAFC979-2A30-41B4-A023-442D7008A9BB}" type="presParOf" srcId="{03FAA6D3-2F50-477E-B33B-F57D00B03165}" destId="{855AD28A-2E85-4E0B-9E90-66160FA09733}" srcOrd="3" destOrd="0" presId="urn:microsoft.com/office/officeart/2005/8/layout/chevron1"/>
    <dgm:cxn modelId="{237221BE-A0DA-4E06-9E2F-6C42B4D920C5}" type="presParOf" srcId="{03FAA6D3-2F50-477E-B33B-F57D00B03165}" destId="{96DFDF20-9F2B-413F-B8F7-9A3F8CBB15DF}" srcOrd="4" destOrd="0" presId="urn:microsoft.com/office/officeart/2005/8/layout/chevron1"/>
    <dgm:cxn modelId="{A29AA5E6-364F-48D5-875C-089919725224}" type="presParOf" srcId="{96DFDF20-9F2B-413F-B8F7-9A3F8CBB15DF}" destId="{C4349232-31E8-4D50-82FA-37A052B9B95A}" srcOrd="0" destOrd="0" presId="urn:microsoft.com/office/officeart/2005/8/layout/chevron1"/>
    <dgm:cxn modelId="{61C075FB-760F-467D-BEDE-F2D060F2C4F1}" type="presParOf" srcId="{96DFDF20-9F2B-413F-B8F7-9A3F8CBB15DF}" destId="{1EC3DD90-A6CE-433E-9A8F-3A7C28D89DC7}" srcOrd="1" destOrd="0" presId="urn:microsoft.com/office/officeart/2005/8/layout/chevron1"/>
    <dgm:cxn modelId="{2358E3B6-DF3B-4351-9F3B-44771BBAEC34}" type="presParOf" srcId="{03FAA6D3-2F50-477E-B33B-F57D00B03165}" destId="{B6F16974-6D46-4EC6-9A11-BD9B63E31C27}" srcOrd="5" destOrd="0" presId="urn:microsoft.com/office/officeart/2005/8/layout/chevron1"/>
    <dgm:cxn modelId="{7B7A8678-2A0A-460D-8DE9-D46DFA405EA4}" type="presParOf" srcId="{03FAA6D3-2F50-477E-B33B-F57D00B03165}" destId="{A8BD7590-C324-4284-BDFF-B4606EC694F3}" srcOrd="6" destOrd="0" presId="urn:microsoft.com/office/officeart/2005/8/layout/chevron1"/>
    <dgm:cxn modelId="{73415DE1-FAB1-4285-8164-65E232BF9727}" type="presParOf" srcId="{A8BD7590-C324-4284-BDFF-B4606EC694F3}" destId="{EA29F609-1574-49AF-AC62-0DD18267BF2B}" srcOrd="0" destOrd="0" presId="urn:microsoft.com/office/officeart/2005/8/layout/chevron1"/>
    <dgm:cxn modelId="{257D726E-B68D-4D90-AB95-CAC5DFFA8AC0}" type="presParOf" srcId="{A8BD7590-C324-4284-BDFF-B4606EC694F3}" destId="{326E0116-9783-4F64-8ECB-E2E553676974}" srcOrd="1" destOrd="0" presId="urn:microsoft.com/office/officeart/2005/8/layout/chevron1"/>
    <dgm:cxn modelId="{61EAD694-34F6-4541-AEC0-8D34DE469115}" type="presParOf" srcId="{03FAA6D3-2F50-477E-B33B-F57D00B03165}" destId="{335B7B69-AB93-4B8F-973B-006875F2399B}" srcOrd="7" destOrd="0" presId="urn:microsoft.com/office/officeart/2005/8/layout/chevron1"/>
    <dgm:cxn modelId="{159356B8-1527-47F5-A27A-1CF75510FD28}" type="presParOf" srcId="{03FAA6D3-2F50-477E-B33B-F57D00B03165}" destId="{3E394B5D-6B6D-4873-B0CC-CCB31EFB347E}" srcOrd="8" destOrd="0" presId="urn:microsoft.com/office/officeart/2005/8/layout/chevron1"/>
    <dgm:cxn modelId="{61DE4920-B7DC-400D-8870-C5612454B926}" type="presParOf" srcId="{3E394B5D-6B6D-4873-B0CC-CCB31EFB347E}" destId="{BB113870-915D-4725-A3FF-01C118FD5E9A}" srcOrd="0" destOrd="0" presId="urn:microsoft.com/office/officeart/2005/8/layout/chevron1"/>
    <dgm:cxn modelId="{81C4A8A2-B0C6-4C4A-ADC7-086A3D3EA8D6}" type="presParOf" srcId="{3E394B5D-6B6D-4873-B0CC-CCB31EFB347E}" destId="{E987C2F2-9C8D-451D-8E41-67CD62843861}"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B005FB-1AC0-40DB-9010-471710B21A2C}" type="doc">
      <dgm:prSet loTypeId="urn:microsoft.com/office/officeart/2005/8/layout/chevron1" loCatId="process" qsTypeId="urn:microsoft.com/office/officeart/2005/8/quickstyle/simple5" qsCatId="simple" csTypeId="urn:microsoft.com/office/officeart/2005/8/colors/accent6_2" csCatId="accent6" phldr="1"/>
      <dgm:spPr/>
      <dgm:t>
        <a:bodyPr/>
        <a:lstStyle/>
        <a:p>
          <a:endParaRPr lang="en-US"/>
        </a:p>
      </dgm:t>
    </dgm:pt>
    <dgm:pt modelId="{92FFE6B3-0597-4981-AF1B-D1C9985D5A9B}">
      <dgm:prSet phldrT="[Text]"/>
      <dgm:spPr/>
      <dgm:t>
        <a:bodyPr/>
        <a:lstStyle/>
        <a:p>
          <a:r>
            <a:rPr lang="en-US" b="0" dirty="0" smtClean="0"/>
            <a:t>Prewrite</a:t>
          </a:r>
          <a:endParaRPr lang="en-US" b="0" dirty="0"/>
        </a:p>
      </dgm:t>
    </dgm:pt>
    <dgm:pt modelId="{C8A1919A-46C2-461C-89FD-7CBF2A0E5617}" type="parTrans" cxnId="{1AA5CB3B-963B-472B-938E-5EC357F3C683}">
      <dgm:prSet/>
      <dgm:spPr/>
      <dgm:t>
        <a:bodyPr/>
        <a:lstStyle/>
        <a:p>
          <a:endParaRPr lang="en-US"/>
        </a:p>
      </dgm:t>
    </dgm:pt>
    <dgm:pt modelId="{77FC8851-B7BE-413B-AD3E-81B9C078EAF3}" type="sibTrans" cxnId="{1AA5CB3B-963B-472B-938E-5EC357F3C683}">
      <dgm:prSet/>
      <dgm:spPr/>
      <dgm:t>
        <a:bodyPr/>
        <a:lstStyle/>
        <a:p>
          <a:endParaRPr lang="en-US"/>
        </a:p>
      </dgm:t>
    </dgm:pt>
    <dgm:pt modelId="{BB6A1E63-8177-45DD-B6E4-2A781A276A33}">
      <dgm:prSet phldrT="[Text]"/>
      <dgm:spPr/>
      <dgm:t>
        <a:bodyPr/>
        <a:lstStyle/>
        <a:p>
          <a:endParaRPr lang="en-US" b="0" dirty="0"/>
        </a:p>
      </dgm:t>
    </dgm:pt>
    <dgm:pt modelId="{C18AC73C-2AA3-4492-97B1-03D59747CECF}" type="parTrans" cxnId="{4878D80C-4B7C-4B6F-ABF1-DED9B9460BCC}">
      <dgm:prSet/>
      <dgm:spPr/>
      <dgm:t>
        <a:bodyPr/>
        <a:lstStyle/>
        <a:p>
          <a:endParaRPr lang="en-US"/>
        </a:p>
      </dgm:t>
    </dgm:pt>
    <dgm:pt modelId="{FBE9DEA5-B642-40F0-B2C7-8A7494EC763F}" type="sibTrans" cxnId="{4878D80C-4B7C-4B6F-ABF1-DED9B9460BCC}">
      <dgm:prSet/>
      <dgm:spPr/>
      <dgm:t>
        <a:bodyPr/>
        <a:lstStyle/>
        <a:p>
          <a:endParaRPr lang="en-US"/>
        </a:p>
      </dgm:t>
    </dgm:pt>
    <dgm:pt modelId="{358DE015-1D0C-4E93-8922-4309527C53D3}">
      <dgm:prSet phldrT="[Text]"/>
      <dgm:spPr/>
      <dgm:t>
        <a:bodyPr/>
        <a:lstStyle/>
        <a:p>
          <a:r>
            <a:rPr lang="en-US" b="0" dirty="0" smtClean="0"/>
            <a:t>Gain Attention</a:t>
          </a:r>
          <a:endParaRPr lang="en-US" b="0" dirty="0"/>
        </a:p>
      </dgm:t>
    </dgm:pt>
    <dgm:pt modelId="{B12B8269-65F6-4958-8980-2A57A4F19D7C}" type="parTrans" cxnId="{EFE62D02-CABC-49A8-9F71-368DAA8C10B7}">
      <dgm:prSet/>
      <dgm:spPr/>
      <dgm:t>
        <a:bodyPr/>
        <a:lstStyle/>
        <a:p>
          <a:endParaRPr lang="en-US"/>
        </a:p>
      </dgm:t>
    </dgm:pt>
    <dgm:pt modelId="{AC090838-4277-4D2D-A8BB-2DB0E68844F9}" type="sibTrans" cxnId="{EFE62D02-CABC-49A8-9F71-368DAA8C10B7}">
      <dgm:prSet/>
      <dgm:spPr/>
      <dgm:t>
        <a:bodyPr/>
        <a:lstStyle/>
        <a:p>
          <a:endParaRPr lang="en-US"/>
        </a:p>
      </dgm:t>
    </dgm:pt>
    <dgm:pt modelId="{8D39FD07-3204-450D-94C1-79EEEF56A1A2}">
      <dgm:prSet phldrT="[Text]"/>
      <dgm:spPr/>
      <dgm:t>
        <a:bodyPr/>
        <a:lstStyle/>
        <a:p>
          <a:endParaRPr lang="en-US" b="0" dirty="0"/>
        </a:p>
      </dgm:t>
    </dgm:pt>
    <dgm:pt modelId="{8FF7F858-54EC-4A69-87E0-F56027330CF2}" type="parTrans" cxnId="{4D432F7E-FE8A-49E9-8F2A-B1EF53CA7B8B}">
      <dgm:prSet/>
      <dgm:spPr/>
      <dgm:t>
        <a:bodyPr/>
        <a:lstStyle/>
        <a:p>
          <a:endParaRPr lang="en-US"/>
        </a:p>
      </dgm:t>
    </dgm:pt>
    <dgm:pt modelId="{8F2920CC-AEB0-4EBD-B6D3-AD790CC52852}" type="sibTrans" cxnId="{4D432F7E-FE8A-49E9-8F2A-B1EF53CA7B8B}">
      <dgm:prSet/>
      <dgm:spPr/>
      <dgm:t>
        <a:bodyPr/>
        <a:lstStyle/>
        <a:p>
          <a:endParaRPr lang="en-US"/>
        </a:p>
      </dgm:t>
    </dgm:pt>
    <dgm:pt modelId="{9302E2A6-98C7-4A83-8725-A1D128117549}">
      <dgm:prSet phldrT="[Text]"/>
      <dgm:spPr>
        <a:solidFill>
          <a:schemeClr val="accent2">
            <a:lumMod val="60000"/>
            <a:lumOff val="40000"/>
          </a:schemeClr>
        </a:solidFill>
      </dgm:spPr>
      <dgm:t>
        <a:bodyPr/>
        <a:lstStyle/>
        <a:p>
          <a:r>
            <a:rPr lang="en-US" b="0" dirty="0" smtClean="0"/>
            <a:t>Build Interest</a:t>
          </a:r>
          <a:endParaRPr lang="en-US" b="0" dirty="0"/>
        </a:p>
      </dgm:t>
    </dgm:pt>
    <dgm:pt modelId="{46772B43-461B-480E-9F74-26A8F12F4ABD}" type="parTrans" cxnId="{5A090E40-98B8-4F49-BA69-67AA5C253306}">
      <dgm:prSet/>
      <dgm:spPr/>
      <dgm:t>
        <a:bodyPr/>
        <a:lstStyle/>
        <a:p>
          <a:endParaRPr lang="en-US"/>
        </a:p>
      </dgm:t>
    </dgm:pt>
    <dgm:pt modelId="{4C952719-6CF3-4E06-BD89-7F2A24900A33}" type="sibTrans" cxnId="{5A090E40-98B8-4F49-BA69-67AA5C253306}">
      <dgm:prSet/>
      <dgm:spPr/>
      <dgm:t>
        <a:bodyPr/>
        <a:lstStyle/>
        <a:p>
          <a:endParaRPr lang="en-US"/>
        </a:p>
      </dgm:t>
    </dgm:pt>
    <dgm:pt modelId="{E3AD6BE2-BEE0-4EC4-BA73-7773A9B66C49}">
      <dgm:prSet phldrT="[Text]"/>
      <dgm:spPr/>
      <dgm:t>
        <a:bodyPr/>
        <a:lstStyle/>
        <a:p>
          <a:endParaRPr lang="en-US" b="0" dirty="0"/>
        </a:p>
      </dgm:t>
    </dgm:pt>
    <dgm:pt modelId="{A1ED9CC0-054B-4779-8CBA-DE30E9DF105F}" type="parTrans" cxnId="{B1485508-553E-476D-8323-779176D1D8F5}">
      <dgm:prSet/>
      <dgm:spPr/>
      <dgm:t>
        <a:bodyPr/>
        <a:lstStyle/>
        <a:p>
          <a:endParaRPr lang="en-US"/>
        </a:p>
      </dgm:t>
    </dgm:pt>
    <dgm:pt modelId="{D6E128FA-D5B6-4DFF-AFDF-EBE41795BB80}" type="sibTrans" cxnId="{B1485508-553E-476D-8323-779176D1D8F5}">
      <dgm:prSet/>
      <dgm:spPr/>
      <dgm:t>
        <a:bodyPr/>
        <a:lstStyle/>
        <a:p>
          <a:endParaRPr lang="en-US"/>
        </a:p>
      </dgm:t>
    </dgm:pt>
    <dgm:pt modelId="{57339E2B-9D19-4955-A2D3-E29084C4E629}">
      <dgm:prSet/>
      <dgm:spPr/>
      <dgm:t>
        <a:bodyPr/>
        <a:lstStyle/>
        <a:p>
          <a:r>
            <a:rPr lang="en-US" b="0" dirty="0" smtClean="0"/>
            <a:t>Reduce Resistance</a:t>
          </a:r>
          <a:endParaRPr lang="en-US" b="0" dirty="0"/>
        </a:p>
      </dgm:t>
    </dgm:pt>
    <dgm:pt modelId="{D93E6BAA-C080-48F8-93CD-036CA2A70432}" type="parTrans" cxnId="{726686C3-2764-413F-9059-72BCD7E7A28E}">
      <dgm:prSet/>
      <dgm:spPr/>
      <dgm:t>
        <a:bodyPr/>
        <a:lstStyle/>
        <a:p>
          <a:endParaRPr lang="en-US"/>
        </a:p>
      </dgm:t>
    </dgm:pt>
    <dgm:pt modelId="{54348C08-E9E0-4FD2-A478-775275B38ACE}" type="sibTrans" cxnId="{726686C3-2764-413F-9059-72BCD7E7A28E}">
      <dgm:prSet/>
      <dgm:spPr/>
      <dgm:t>
        <a:bodyPr/>
        <a:lstStyle/>
        <a:p>
          <a:endParaRPr lang="en-US"/>
        </a:p>
      </dgm:t>
    </dgm:pt>
    <dgm:pt modelId="{F5381BD5-757C-4872-8981-3099997257E2}">
      <dgm:prSet/>
      <dgm:spPr/>
      <dgm:t>
        <a:bodyPr/>
        <a:lstStyle/>
        <a:p>
          <a:endParaRPr lang="en-US" b="0" dirty="0"/>
        </a:p>
      </dgm:t>
    </dgm:pt>
    <dgm:pt modelId="{DB7D424C-185B-4F12-89A4-3F41BB1F98B6}" type="parTrans" cxnId="{9695614F-A135-4E50-9BBC-9659B97AEFC1}">
      <dgm:prSet/>
      <dgm:spPr/>
      <dgm:t>
        <a:bodyPr/>
        <a:lstStyle/>
        <a:p>
          <a:endParaRPr lang="en-US"/>
        </a:p>
      </dgm:t>
    </dgm:pt>
    <dgm:pt modelId="{4BC69B9A-9C71-44BB-9BDD-002833E50286}" type="sibTrans" cxnId="{9695614F-A135-4E50-9BBC-9659B97AEFC1}">
      <dgm:prSet/>
      <dgm:spPr/>
      <dgm:t>
        <a:bodyPr/>
        <a:lstStyle/>
        <a:p>
          <a:endParaRPr lang="en-US"/>
        </a:p>
      </dgm:t>
    </dgm:pt>
    <dgm:pt modelId="{026DCF37-A373-432A-B08B-0F5200747B6F}">
      <dgm:prSet/>
      <dgm:spPr/>
      <dgm:t>
        <a:bodyPr/>
        <a:lstStyle/>
        <a:p>
          <a:r>
            <a:rPr lang="en-US" b="0" dirty="0" smtClean="0"/>
            <a:t>Motivate Action</a:t>
          </a:r>
          <a:endParaRPr lang="en-US" b="0" dirty="0"/>
        </a:p>
      </dgm:t>
    </dgm:pt>
    <dgm:pt modelId="{072434A6-8A2D-4D0A-93EE-8EE64FC22052}" type="parTrans" cxnId="{3D846F0E-629F-4E15-B0C8-956D89969A20}">
      <dgm:prSet/>
      <dgm:spPr/>
      <dgm:t>
        <a:bodyPr/>
        <a:lstStyle/>
        <a:p>
          <a:endParaRPr lang="en-US"/>
        </a:p>
      </dgm:t>
    </dgm:pt>
    <dgm:pt modelId="{AC06487E-D6D0-4F8E-841D-7C964821D541}" type="sibTrans" cxnId="{3D846F0E-629F-4E15-B0C8-956D89969A20}">
      <dgm:prSet/>
      <dgm:spPr/>
      <dgm:t>
        <a:bodyPr/>
        <a:lstStyle/>
        <a:p>
          <a:endParaRPr lang="en-US"/>
        </a:p>
      </dgm:t>
    </dgm:pt>
    <dgm:pt modelId="{592FEF45-DBC0-4227-B260-CF7AB1A72D40}">
      <dgm:prSet/>
      <dgm:spPr/>
      <dgm:t>
        <a:bodyPr/>
        <a:lstStyle/>
        <a:p>
          <a:endParaRPr lang="en-US" b="0" dirty="0"/>
        </a:p>
      </dgm:t>
    </dgm:pt>
    <dgm:pt modelId="{37C1A1BC-EA65-40E7-9B6D-95062E4D08C9}" type="parTrans" cxnId="{38940970-D993-4313-873A-6AAEAA14AD60}">
      <dgm:prSet/>
      <dgm:spPr/>
      <dgm:t>
        <a:bodyPr/>
        <a:lstStyle/>
        <a:p>
          <a:endParaRPr lang="en-US"/>
        </a:p>
      </dgm:t>
    </dgm:pt>
    <dgm:pt modelId="{298E50FB-4451-4A06-8743-C10378E5D536}" type="sibTrans" cxnId="{38940970-D993-4313-873A-6AAEAA14AD60}">
      <dgm:prSet/>
      <dgm:spPr/>
      <dgm:t>
        <a:bodyPr/>
        <a:lstStyle/>
        <a:p>
          <a:endParaRPr lang="en-US"/>
        </a:p>
      </dgm:t>
    </dgm:pt>
    <dgm:pt modelId="{03FAA6D3-2F50-477E-B33B-F57D00B03165}" type="pres">
      <dgm:prSet presAssocID="{2FB005FB-1AC0-40DB-9010-471710B21A2C}" presName="Name0" presStyleCnt="0">
        <dgm:presLayoutVars>
          <dgm:dir/>
          <dgm:animLvl val="lvl"/>
          <dgm:resizeHandles val="exact"/>
        </dgm:presLayoutVars>
      </dgm:prSet>
      <dgm:spPr/>
      <dgm:t>
        <a:bodyPr/>
        <a:lstStyle/>
        <a:p>
          <a:endParaRPr lang="en-US"/>
        </a:p>
      </dgm:t>
    </dgm:pt>
    <dgm:pt modelId="{EF715017-2A83-4C17-AE4C-B87E93EFA6D2}" type="pres">
      <dgm:prSet presAssocID="{92FFE6B3-0597-4981-AF1B-D1C9985D5A9B}" presName="composite" presStyleCnt="0"/>
      <dgm:spPr/>
    </dgm:pt>
    <dgm:pt modelId="{0888316B-E8AF-44D9-824E-C034958C3A57}" type="pres">
      <dgm:prSet presAssocID="{92FFE6B3-0597-4981-AF1B-D1C9985D5A9B}" presName="parTx" presStyleLbl="node1" presStyleIdx="0" presStyleCnt="5">
        <dgm:presLayoutVars>
          <dgm:chMax val="0"/>
          <dgm:chPref val="0"/>
          <dgm:bulletEnabled val="1"/>
        </dgm:presLayoutVars>
      </dgm:prSet>
      <dgm:spPr/>
      <dgm:t>
        <a:bodyPr/>
        <a:lstStyle/>
        <a:p>
          <a:endParaRPr lang="en-US"/>
        </a:p>
      </dgm:t>
    </dgm:pt>
    <dgm:pt modelId="{BE5D556E-46A3-4737-B15A-DBA7B4235ACF}" type="pres">
      <dgm:prSet presAssocID="{92FFE6B3-0597-4981-AF1B-D1C9985D5A9B}" presName="desTx" presStyleLbl="revTx" presStyleIdx="0" presStyleCnt="5">
        <dgm:presLayoutVars>
          <dgm:bulletEnabled val="1"/>
        </dgm:presLayoutVars>
      </dgm:prSet>
      <dgm:spPr/>
      <dgm:t>
        <a:bodyPr/>
        <a:lstStyle/>
        <a:p>
          <a:endParaRPr lang="en-US"/>
        </a:p>
      </dgm:t>
    </dgm:pt>
    <dgm:pt modelId="{ED4C9C02-40EB-45DE-99E8-88D0365AAA7D}" type="pres">
      <dgm:prSet presAssocID="{77FC8851-B7BE-413B-AD3E-81B9C078EAF3}" presName="space" presStyleCnt="0"/>
      <dgm:spPr/>
    </dgm:pt>
    <dgm:pt modelId="{A2B872E7-587D-4806-A514-020749FCD375}" type="pres">
      <dgm:prSet presAssocID="{358DE015-1D0C-4E93-8922-4309527C53D3}" presName="composite" presStyleCnt="0"/>
      <dgm:spPr/>
    </dgm:pt>
    <dgm:pt modelId="{539D38FA-75B6-45A5-8AB1-1F91D61C5AE1}" type="pres">
      <dgm:prSet presAssocID="{358DE015-1D0C-4E93-8922-4309527C53D3}" presName="parTx" presStyleLbl="node1" presStyleIdx="1" presStyleCnt="5">
        <dgm:presLayoutVars>
          <dgm:chMax val="0"/>
          <dgm:chPref val="0"/>
          <dgm:bulletEnabled val="1"/>
        </dgm:presLayoutVars>
      </dgm:prSet>
      <dgm:spPr/>
      <dgm:t>
        <a:bodyPr/>
        <a:lstStyle/>
        <a:p>
          <a:endParaRPr lang="en-US"/>
        </a:p>
      </dgm:t>
    </dgm:pt>
    <dgm:pt modelId="{F7C88A38-4564-4061-BAE5-15C56F82DAF2}" type="pres">
      <dgm:prSet presAssocID="{358DE015-1D0C-4E93-8922-4309527C53D3}" presName="desTx" presStyleLbl="revTx" presStyleIdx="1" presStyleCnt="5">
        <dgm:presLayoutVars>
          <dgm:bulletEnabled val="1"/>
        </dgm:presLayoutVars>
      </dgm:prSet>
      <dgm:spPr/>
      <dgm:t>
        <a:bodyPr/>
        <a:lstStyle/>
        <a:p>
          <a:endParaRPr lang="en-US"/>
        </a:p>
      </dgm:t>
    </dgm:pt>
    <dgm:pt modelId="{855AD28A-2E85-4E0B-9E90-66160FA09733}" type="pres">
      <dgm:prSet presAssocID="{AC090838-4277-4D2D-A8BB-2DB0E68844F9}" presName="space" presStyleCnt="0"/>
      <dgm:spPr/>
    </dgm:pt>
    <dgm:pt modelId="{96DFDF20-9F2B-413F-B8F7-9A3F8CBB15DF}" type="pres">
      <dgm:prSet presAssocID="{9302E2A6-98C7-4A83-8725-A1D128117549}" presName="composite" presStyleCnt="0"/>
      <dgm:spPr/>
    </dgm:pt>
    <dgm:pt modelId="{C4349232-31E8-4D50-82FA-37A052B9B95A}" type="pres">
      <dgm:prSet presAssocID="{9302E2A6-98C7-4A83-8725-A1D128117549}" presName="parTx" presStyleLbl="node1" presStyleIdx="2" presStyleCnt="5">
        <dgm:presLayoutVars>
          <dgm:chMax val="0"/>
          <dgm:chPref val="0"/>
          <dgm:bulletEnabled val="1"/>
        </dgm:presLayoutVars>
      </dgm:prSet>
      <dgm:spPr/>
      <dgm:t>
        <a:bodyPr/>
        <a:lstStyle/>
        <a:p>
          <a:endParaRPr lang="en-US"/>
        </a:p>
      </dgm:t>
    </dgm:pt>
    <dgm:pt modelId="{1EC3DD90-A6CE-433E-9A8F-3A7C28D89DC7}" type="pres">
      <dgm:prSet presAssocID="{9302E2A6-98C7-4A83-8725-A1D128117549}" presName="desTx" presStyleLbl="revTx" presStyleIdx="2" presStyleCnt="5">
        <dgm:presLayoutVars>
          <dgm:bulletEnabled val="1"/>
        </dgm:presLayoutVars>
      </dgm:prSet>
      <dgm:spPr/>
      <dgm:t>
        <a:bodyPr/>
        <a:lstStyle/>
        <a:p>
          <a:endParaRPr lang="en-US"/>
        </a:p>
      </dgm:t>
    </dgm:pt>
    <dgm:pt modelId="{B6F16974-6D46-4EC6-9A11-BD9B63E31C27}" type="pres">
      <dgm:prSet presAssocID="{4C952719-6CF3-4E06-BD89-7F2A24900A33}" presName="space" presStyleCnt="0"/>
      <dgm:spPr/>
    </dgm:pt>
    <dgm:pt modelId="{A8BD7590-C324-4284-BDFF-B4606EC694F3}" type="pres">
      <dgm:prSet presAssocID="{57339E2B-9D19-4955-A2D3-E29084C4E629}" presName="composite" presStyleCnt="0"/>
      <dgm:spPr/>
    </dgm:pt>
    <dgm:pt modelId="{EA29F609-1574-49AF-AC62-0DD18267BF2B}" type="pres">
      <dgm:prSet presAssocID="{57339E2B-9D19-4955-A2D3-E29084C4E629}" presName="parTx" presStyleLbl="node1" presStyleIdx="3" presStyleCnt="5">
        <dgm:presLayoutVars>
          <dgm:chMax val="0"/>
          <dgm:chPref val="0"/>
          <dgm:bulletEnabled val="1"/>
        </dgm:presLayoutVars>
      </dgm:prSet>
      <dgm:spPr/>
      <dgm:t>
        <a:bodyPr/>
        <a:lstStyle/>
        <a:p>
          <a:endParaRPr lang="en-US"/>
        </a:p>
      </dgm:t>
    </dgm:pt>
    <dgm:pt modelId="{326E0116-9783-4F64-8ECB-E2E553676974}" type="pres">
      <dgm:prSet presAssocID="{57339E2B-9D19-4955-A2D3-E29084C4E629}" presName="desTx" presStyleLbl="revTx" presStyleIdx="3" presStyleCnt="5">
        <dgm:presLayoutVars>
          <dgm:bulletEnabled val="1"/>
        </dgm:presLayoutVars>
      </dgm:prSet>
      <dgm:spPr/>
      <dgm:t>
        <a:bodyPr/>
        <a:lstStyle/>
        <a:p>
          <a:endParaRPr lang="en-US"/>
        </a:p>
      </dgm:t>
    </dgm:pt>
    <dgm:pt modelId="{335B7B69-AB93-4B8F-973B-006875F2399B}" type="pres">
      <dgm:prSet presAssocID="{54348C08-E9E0-4FD2-A478-775275B38ACE}" presName="space" presStyleCnt="0"/>
      <dgm:spPr/>
    </dgm:pt>
    <dgm:pt modelId="{3E394B5D-6B6D-4873-B0CC-CCB31EFB347E}" type="pres">
      <dgm:prSet presAssocID="{026DCF37-A373-432A-B08B-0F5200747B6F}" presName="composite" presStyleCnt="0"/>
      <dgm:spPr/>
    </dgm:pt>
    <dgm:pt modelId="{BB113870-915D-4725-A3FF-01C118FD5E9A}" type="pres">
      <dgm:prSet presAssocID="{026DCF37-A373-432A-B08B-0F5200747B6F}" presName="parTx" presStyleLbl="node1" presStyleIdx="4" presStyleCnt="5">
        <dgm:presLayoutVars>
          <dgm:chMax val="0"/>
          <dgm:chPref val="0"/>
          <dgm:bulletEnabled val="1"/>
        </dgm:presLayoutVars>
      </dgm:prSet>
      <dgm:spPr/>
      <dgm:t>
        <a:bodyPr/>
        <a:lstStyle/>
        <a:p>
          <a:endParaRPr lang="en-US"/>
        </a:p>
      </dgm:t>
    </dgm:pt>
    <dgm:pt modelId="{E987C2F2-9C8D-451D-8E41-67CD62843861}" type="pres">
      <dgm:prSet presAssocID="{026DCF37-A373-432A-B08B-0F5200747B6F}" presName="desTx" presStyleLbl="revTx" presStyleIdx="4" presStyleCnt="5">
        <dgm:presLayoutVars>
          <dgm:bulletEnabled val="1"/>
        </dgm:presLayoutVars>
      </dgm:prSet>
      <dgm:spPr/>
      <dgm:t>
        <a:bodyPr/>
        <a:lstStyle/>
        <a:p>
          <a:endParaRPr lang="en-US"/>
        </a:p>
      </dgm:t>
    </dgm:pt>
  </dgm:ptLst>
  <dgm:cxnLst>
    <dgm:cxn modelId="{4D432F7E-FE8A-49E9-8F2A-B1EF53CA7B8B}" srcId="{358DE015-1D0C-4E93-8922-4309527C53D3}" destId="{8D39FD07-3204-450D-94C1-79EEEF56A1A2}" srcOrd="0" destOrd="0" parTransId="{8FF7F858-54EC-4A69-87E0-F56027330CF2}" sibTransId="{8F2920CC-AEB0-4EBD-B6D3-AD790CC52852}"/>
    <dgm:cxn modelId="{A7E5D86B-F428-4899-A16C-273591EC835C}" type="presOf" srcId="{8D39FD07-3204-450D-94C1-79EEEF56A1A2}" destId="{F7C88A38-4564-4061-BAE5-15C56F82DAF2}" srcOrd="0" destOrd="0" presId="urn:microsoft.com/office/officeart/2005/8/layout/chevron1"/>
    <dgm:cxn modelId="{09B4C847-2F14-434D-9E81-658C8A652667}" type="presOf" srcId="{592FEF45-DBC0-4227-B260-CF7AB1A72D40}" destId="{E987C2F2-9C8D-451D-8E41-67CD62843861}" srcOrd="0" destOrd="0" presId="urn:microsoft.com/office/officeart/2005/8/layout/chevron1"/>
    <dgm:cxn modelId="{5A090E40-98B8-4F49-BA69-67AA5C253306}" srcId="{2FB005FB-1AC0-40DB-9010-471710B21A2C}" destId="{9302E2A6-98C7-4A83-8725-A1D128117549}" srcOrd="2" destOrd="0" parTransId="{46772B43-461B-480E-9F74-26A8F12F4ABD}" sibTransId="{4C952719-6CF3-4E06-BD89-7F2A24900A33}"/>
    <dgm:cxn modelId="{3D846F0E-629F-4E15-B0C8-956D89969A20}" srcId="{2FB005FB-1AC0-40DB-9010-471710B21A2C}" destId="{026DCF37-A373-432A-B08B-0F5200747B6F}" srcOrd="4" destOrd="0" parTransId="{072434A6-8A2D-4D0A-93EE-8EE64FC22052}" sibTransId="{AC06487E-D6D0-4F8E-841D-7C964821D541}"/>
    <dgm:cxn modelId="{80DE08A0-56B5-4BDB-9545-D8C98241119A}" type="presOf" srcId="{2FB005FB-1AC0-40DB-9010-471710B21A2C}" destId="{03FAA6D3-2F50-477E-B33B-F57D00B03165}" srcOrd="0" destOrd="0" presId="urn:microsoft.com/office/officeart/2005/8/layout/chevron1"/>
    <dgm:cxn modelId="{EFE62D02-CABC-49A8-9F71-368DAA8C10B7}" srcId="{2FB005FB-1AC0-40DB-9010-471710B21A2C}" destId="{358DE015-1D0C-4E93-8922-4309527C53D3}" srcOrd="1" destOrd="0" parTransId="{B12B8269-65F6-4958-8980-2A57A4F19D7C}" sibTransId="{AC090838-4277-4D2D-A8BB-2DB0E68844F9}"/>
    <dgm:cxn modelId="{7829086D-F545-463F-895C-DB781989B30C}" type="presOf" srcId="{9302E2A6-98C7-4A83-8725-A1D128117549}" destId="{C4349232-31E8-4D50-82FA-37A052B9B95A}" srcOrd="0" destOrd="0" presId="urn:microsoft.com/office/officeart/2005/8/layout/chevron1"/>
    <dgm:cxn modelId="{6CD3256F-CE2C-4925-BB72-044A6C92409D}" type="presOf" srcId="{E3AD6BE2-BEE0-4EC4-BA73-7773A9B66C49}" destId="{1EC3DD90-A6CE-433E-9A8F-3A7C28D89DC7}" srcOrd="0" destOrd="0" presId="urn:microsoft.com/office/officeart/2005/8/layout/chevron1"/>
    <dgm:cxn modelId="{477701B1-DB9B-47D8-9020-D1D1580345EF}" type="presOf" srcId="{F5381BD5-757C-4872-8981-3099997257E2}" destId="{326E0116-9783-4F64-8ECB-E2E553676974}" srcOrd="0" destOrd="0" presId="urn:microsoft.com/office/officeart/2005/8/layout/chevron1"/>
    <dgm:cxn modelId="{1AA5CB3B-963B-472B-938E-5EC357F3C683}" srcId="{2FB005FB-1AC0-40DB-9010-471710B21A2C}" destId="{92FFE6B3-0597-4981-AF1B-D1C9985D5A9B}" srcOrd="0" destOrd="0" parTransId="{C8A1919A-46C2-461C-89FD-7CBF2A0E5617}" sibTransId="{77FC8851-B7BE-413B-AD3E-81B9C078EAF3}"/>
    <dgm:cxn modelId="{9695614F-A135-4E50-9BBC-9659B97AEFC1}" srcId="{57339E2B-9D19-4955-A2D3-E29084C4E629}" destId="{F5381BD5-757C-4872-8981-3099997257E2}" srcOrd="0" destOrd="0" parTransId="{DB7D424C-185B-4F12-89A4-3F41BB1F98B6}" sibTransId="{4BC69B9A-9C71-44BB-9BDD-002833E50286}"/>
    <dgm:cxn modelId="{1857E411-A27C-4266-BC67-9FFE70F94717}" type="presOf" srcId="{92FFE6B3-0597-4981-AF1B-D1C9985D5A9B}" destId="{0888316B-E8AF-44D9-824E-C034958C3A57}" srcOrd="0" destOrd="0" presId="urn:microsoft.com/office/officeart/2005/8/layout/chevron1"/>
    <dgm:cxn modelId="{E7357D97-5ECD-46CD-A24D-BA46E73DE23C}" type="presOf" srcId="{BB6A1E63-8177-45DD-B6E4-2A781A276A33}" destId="{BE5D556E-46A3-4737-B15A-DBA7B4235ACF}" srcOrd="0" destOrd="0" presId="urn:microsoft.com/office/officeart/2005/8/layout/chevron1"/>
    <dgm:cxn modelId="{B1485508-553E-476D-8323-779176D1D8F5}" srcId="{9302E2A6-98C7-4A83-8725-A1D128117549}" destId="{E3AD6BE2-BEE0-4EC4-BA73-7773A9B66C49}" srcOrd="0" destOrd="0" parTransId="{A1ED9CC0-054B-4779-8CBA-DE30E9DF105F}" sibTransId="{D6E128FA-D5B6-4DFF-AFDF-EBE41795BB80}"/>
    <dgm:cxn modelId="{19B0C0EE-42DC-4FEC-B231-1BB6E5353784}" type="presOf" srcId="{026DCF37-A373-432A-B08B-0F5200747B6F}" destId="{BB113870-915D-4725-A3FF-01C118FD5E9A}" srcOrd="0" destOrd="0" presId="urn:microsoft.com/office/officeart/2005/8/layout/chevron1"/>
    <dgm:cxn modelId="{726686C3-2764-413F-9059-72BCD7E7A28E}" srcId="{2FB005FB-1AC0-40DB-9010-471710B21A2C}" destId="{57339E2B-9D19-4955-A2D3-E29084C4E629}" srcOrd="3" destOrd="0" parTransId="{D93E6BAA-C080-48F8-93CD-036CA2A70432}" sibTransId="{54348C08-E9E0-4FD2-A478-775275B38ACE}"/>
    <dgm:cxn modelId="{4878D80C-4B7C-4B6F-ABF1-DED9B9460BCC}" srcId="{92FFE6B3-0597-4981-AF1B-D1C9985D5A9B}" destId="{BB6A1E63-8177-45DD-B6E4-2A781A276A33}" srcOrd="0" destOrd="0" parTransId="{C18AC73C-2AA3-4492-97B1-03D59747CECF}" sibTransId="{FBE9DEA5-B642-40F0-B2C7-8A7494EC763F}"/>
    <dgm:cxn modelId="{38940970-D993-4313-873A-6AAEAA14AD60}" srcId="{026DCF37-A373-432A-B08B-0F5200747B6F}" destId="{592FEF45-DBC0-4227-B260-CF7AB1A72D40}" srcOrd="0" destOrd="0" parTransId="{37C1A1BC-EA65-40E7-9B6D-95062E4D08C9}" sibTransId="{298E50FB-4451-4A06-8743-C10378E5D536}"/>
    <dgm:cxn modelId="{2451DBC3-3F61-4BC5-9B82-7FF20F8885DF}" type="presOf" srcId="{358DE015-1D0C-4E93-8922-4309527C53D3}" destId="{539D38FA-75B6-45A5-8AB1-1F91D61C5AE1}" srcOrd="0" destOrd="0" presId="urn:microsoft.com/office/officeart/2005/8/layout/chevron1"/>
    <dgm:cxn modelId="{F7DA8E31-0870-45CA-AC36-9F63530FAFD8}" type="presOf" srcId="{57339E2B-9D19-4955-A2D3-E29084C4E629}" destId="{EA29F609-1574-49AF-AC62-0DD18267BF2B}" srcOrd="0" destOrd="0" presId="urn:microsoft.com/office/officeart/2005/8/layout/chevron1"/>
    <dgm:cxn modelId="{6C84B43E-FE21-466E-BBA8-60B4B4FD45C5}" type="presParOf" srcId="{03FAA6D3-2F50-477E-B33B-F57D00B03165}" destId="{EF715017-2A83-4C17-AE4C-B87E93EFA6D2}" srcOrd="0" destOrd="0" presId="urn:microsoft.com/office/officeart/2005/8/layout/chevron1"/>
    <dgm:cxn modelId="{0ED94DF8-81A9-4F6E-92FA-05D58B399061}" type="presParOf" srcId="{EF715017-2A83-4C17-AE4C-B87E93EFA6D2}" destId="{0888316B-E8AF-44D9-824E-C034958C3A57}" srcOrd="0" destOrd="0" presId="urn:microsoft.com/office/officeart/2005/8/layout/chevron1"/>
    <dgm:cxn modelId="{DD9A1856-DAF1-4D6E-BCD5-FCEB2D8A69DE}" type="presParOf" srcId="{EF715017-2A83-4C17-AE4C-B87E93EFA6D2}" destId="{BE5D556E-46A3-4737-B15A-DBA7B4235ACF}" srcOrd="1" destOrd="0" presId="urn:microsoft.com/office/officeart/2005/8/layout/chevron1"/>
    <dgm:cxn modelId="{32396CD3-696B-45E2-9898-34CB3EBD3D00}" type="presParOf" srcId="{03FAA6D3-2F50-477E-B33B-F57D00B03165}" destId="{ED4C9C02-40EB-45DE-99E8-88D0365AAA7D}" srcOrd="1" destOrd="0" presId="urn:microsoft.com/office/officeart/2005/8/layout/chevron1"/>
    <dgm:cxn modelId="{D8D717DD-B0DD-465C-BCF6-7DCA2B418D3B}" type="presParOf" srcId="{03FAA6D3-2F50-477E-B33B-F57D00B03165}" destId="{A2B872E7-587D-4806-A514-020749FCD375}" srcOrd="2" destOrd="0" presId="urn:microsoft.com/office/officeart/2005/8/layout/chevron1"/>
    <dgm:cxn modelId="{EBE244F6-C4F7-454F-887A-BF1575E51668}" type="presParOf" srcId="{A2B872E7-587D-4806-A514-020749FCD375}" destId="{539D38FA-75B6-45A5-8AB1-1F91D61C5AE1}" srcOrd="0" destOrd="0" presId="urn:microsoft.com/office/officeart/2005/8/layout/chevron1"/>
    <dgm:cxn modelId="{DA95E0EC-C357-4CA8-A95C-4BA33C5F10A4}" type="presParOf" srcId="{A2B872E7-587D-4806-A514-020749FCD375}" destId="{F7C88A38-4564-4061-BAE5-15C56F82DAF2}" srcOrd="1" destOrd="0" presId="urn:microsoft.com/office/officeart/2005/8/layout/chevron1"/>
    <dgm:cxn modelId="{EFD79AF8-75EE-4E50-9DB0-B393EF5B26F1}" type="presParOf" srcId="{03FAA6D3-2F50-477E-B33B-F57D00B03165}" destId="{855AD28A-2E85-4E0B-9E90-66160FA09733}" srcOrd="3" destOrd="0" presId="urn:microsoft.com/office/officeart/2005/8/layout/chevron1"/>
    <dgm:cxn modelId="{17DAA9AC-7F38-44C7-9835-2EE224B2963B}" type="presParOf" srcId="{03FAA6D3-2F50-477E-B33B-F57D00B03165}" destId="{96DFDF20-9F2B-413F-B8F7-9A3F8CBB15DF}" srcOrd="4" destOrd="0" presId="urn:microsoft.com/office/officeart/2005/8/layout/chevron1"/>
    <dgm:cxn modelId="{52B54A51-8BF2-42AA-8F6F-FAA64D55B58A}" type="presParOf" srcId="{96DFDF20-9F2B-413F-B8F7-9A3F8CBB15DF}" destId="{C4349232-31E8-4D50-82FA-37A052B9B95A}" srcOrd="0" destOrd="0" presId="urn:microsoft.com/office/officeart/2005/8/layout/chevron1"/>
    <dgm:cxn modelId="{E0FEF43F-0F21-4907-9BC0-94A980E3AC50}" type="presParOf" srcId="{96DFDF20-9F2B-413F-B8F7-9A3F8CBB15DF}" destId="{1EC3DD90-A6CE-433E-9A8F-3A7C28D89DC7}" srcOrd="1" destOrd="0" presId="urn:microsoft.com/office/officeart/2005/8/layout/chevron1"/>
    <dgm:cxn modelId="{5B60651B-2B77-483E-9797-BC23E9A36E4D}" type="presParOf" srcId="{03FAA6D3-2F50-477E-B33B-F57D00B03165}" destId="{B6F16974-6D46-4EC6-9A11-BD9B63E31C27}" srcOrd="5" destOrd="0" presId="urn:microsoft.com/office/officeart/2005/8/layout/chevron1"/>
    <dgm:cxn modelId="{0C2CD8E9-7A55-4A73-94E3-1B349A9347C9}" type="presParOf" srcId="{03FAA6D3-2F50-477E-B33B-F57D00B03165}" destId="{A8BD7590-C324-4284-BDFF-B4606EC694F3}" srcOrd="6" destOrd="0" presId="urn:microsoft.com/office/officeart/2005/8/layout/chevron1"/>
    <dgm:cxn modelId="{E3BB6CBA-F8DA-4836-94EC-188E1353AFBE}" type="presParOf" srcId="{A8BD7590-C324-4284-BDFF-B4606EC694F3}" destId="{EA29F609-1574-49AF-AC62-0DD18267BF2B}" srcOrd="0" destOrd="0" presId="urn:microsoft.com/office/officeart/2005/8/layout/chevron1"/>
    <dgm:cxn modelId="{96BC6644-10AA-4214-BB9C-E3A4C070097A}" type="presParOf" srcId="{A8BD7590-C324-4284-BDFF-B4606EC694F3}" destId="{326E0116-9783-4F64-8ECB-E2E553676974}" srcOrd="1" destOrd="0" presId="urn:microsoft.com/office/officeart/2005/8/layout/chevron1"/>
    <dgm:cxn modelId="{C6326114-02C8-4B8C-9AC2-DE3F8220F1B6}" type="presParOf" srcId="{03FAA6D3-2F50-477E-B33B-F57D00B03165}" destId="{335B7B69-AB93-4B8F-973B-006875F2399B}" srcOrd="7" destOrd="0" presId="urn:microsoft.com/office/officeart/2005/8/layout/chevron1"/>
    <dgm:cxn modelId="{135EEC5F-E135-4D26-945B-8F5A8850D172}" type="presParOf" srcId="{03FAA6D3-2F50-477E-B33B-F57D00B03165}" destId="{3E394B5D-6B6D-4873-B0CC-CCB31EFB347E}" srcOrd="8" destOrd="0" presId="urn:microsoft.com/office/officeart/2005/8/layout/chevron1"/>
    <dgm:cxn modelId="{DC512577-64D4-41A3-BAA7-888B2955B318}" type="presParOf" srcId="{3E394B5D-6B6D-4873-B0CC-CCB31EFB347E}" destId="{BB113870-915D-4725-A3FF-01C118FD5E9A}" srcOrd="0" destOrd="0" presId="urn:microsoft.com/office/officeart/2005/8/layout/chevron1"/>
    <dgm:cxn modelId="{361235DF-F74D-4D76-A29E-DE0F37E9AA33}" type="presParOf" srcId="{3E394B5D-6B6D-4873-B0CC-CCB31EFB347E}" destId="{E987C2F2-9C8D-451D-8E41-67CD62843861}"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B005FB-1AC0-40DB-9010-471710B21A2C}" type="doc">
      <dgm:prSet loTypeId="urn:microsoft.com/office/officeart/2005/8/layout/chevron1" loCatId="process" qsTypeId="urn:microsoft.com/office/officeart/2005/8/quickstyle/simple5" qsCatId="simple" csTypeId="urn:microsoft.com/office/officeart/2005/8/colors/accent6_2" csCatId="accent6" phldr="1"/>
      <dgm:spPr/>
      <dgm:t>
        <a:bodyPr/>
        <a:lstStyle/>
        <a:p>
          <a:endParaRPr lang="en-US"/>
        </a:p>
      </dgm:t>
    </dgm:pt>
    <dgm:pt modelId="{92FFE6B3-0597-4981-AF1B-D1C9985D5A9B}">
      <dgm:prSet phldrT="[Text]"/>
      <dgm:spPr/>
      <dgm:t>
        <a:bodyPr/>
        <a:lstStyle/>
        <a:p>
          <a:r>
            <a:rPr lang="en-US" b="0" dirty="0" smtClean="0">
              <a:latin typeface="+mn-lt"/>
            </a:rPr>
            <a:t>Prewrite</a:t>
          </a:r>
          <a:endParaRPr lang="en-US" b="0" dirty="0">
            <a:latin typeface="+mn-lt"/>
          </a:endParaRPr>
        </a:p>
      </dgm:t>
    </dgm:pt>
    <dgm:pt modelId="{C8A1919A-46C2-461C-89FD-7CBF2A0E5617}" type="parTrans" cxnId="{1AA5CB3B-963B-472B-938E-5EC357F3C683}">
      <dgm:prSet/>
      <dgm:spPr/>
      <dgm:t>
        <a:bodyPr/>
        <a:lstStyle/>
        <a:p>
          <a:endParaRPr lang="en-US"/>
        </a:p>
      </dgm:t>
    </dgm:pt>
    <dgm:pt modelId="{77FC8851-B7BE-413B-AD3E-81B9C078EAF3}" type="sibTrans" cxnId="{1AA5CB3B-963B-472B-938E-5EC357F3C683}">
      <dgm:prSet/>
      <dgm:spPr/>
      <dgm:t>
        <a:bodyPr/>
        <a:lstStyle/>
        <a:p>
          <a:endParaRPr lang="en-US"/>
        </a:p>
      </dgm:t>
    </dgm:pt>
    <dgm:pt modelId="{BB6A1E63-8177-45DD-B6E4-2A781A276A33}">
      <dgm:prSet phldrT="[Text]"/>
      <dgm:spPr/>
      <dgm:t>
        <a:bodyPr/>
        <a:lstStyle/>
        <a:p>
          <a:endParaRPr lang="en-US" b="0" dirty="0">
            <a:latin typeface="+mn-lt"/>
          </a:endParaRPr>
        </a:p>
      </dgm:t>
    </dgm:pt>
    <dgm:pt modelId="{C18AC73C-2AA3-4492-97B1-03D59747CECF}" type="parTrans" cxnId="{4878D80C-4B7C-4B6F-ABF1-DED9B9460BCC}">
      <dgm:prSet/>
      <dgm:spPr/>
      <dgm:t>
        <a:bodyPr/>
        <a:lstStyle/>
        <a:p>
          <a:endParaRPr lang="en-US"/>
        </a:p>
      </dgm:t>
    </dgm:pt>
    <dgm:pt modelId="{FBE9DEA5-B642-40F0-B2C7-8A7494EC763F}" type="sibTrans" cxnId="{4878D80C-4B7C-4B6F-ABF1-DED9B9460BCC}">
      <dgm:prSet/>
      <dgm:spPr/>
      <dgm:t>
        <a:bodyPr/>
        <a:lstStyle/>
        <a:p>
          <a:endParaRPr lang="en-US"/>
        </a:p>
      </dgm:t>
    </dgm:pt>
    <dgm:pt modelId="{358DE015-1D0C-4E93-8922-4309527C53D3}">
      <dgm:prSet phldrT="[Text]"/>
      <dgm:spPr/>
      <dgm:t>
        <a:bodyPr/>
        <a:lstStyle/>
        <a:p>
          <a:r>
            <a:rPr lang="en-US" b="0" dirty="0" smtClean="0">
              <a:latin typeface="+mn-lt"/>
            </a:rPr>
            <a:t>Gain Attention</a:t>
          </a:r>
          <a:endParaRPr lang="en-US" b="0" dirty="0">
            <a:latin typeface="+mn-lt"/>
          </a:endParaRPr>
        </a:p>
      </dgm:t>
    </dgm:pt>
    <dgm:pt modelId="{B12B8269-65F6-4958-8980-2A57A4F19D7C}" type="parTrans" cxnId="{EFE62D02-CABC-49A8-9F71-368DAA8C10B7}">
      <dgm:prSet/>
      <dgm:spPr/>
      <dgm:t>
        <a:bodyPr/>
        <a:lstStyle/>
        <a:p>
          <a:endParaRPr lang="en-US"/>
        </a:p>
      </dgm:t>
    </dgm:pt>
    <dgm:pt modelId="{AC090838-4277-4D2D-A8BB-2DB0E68844F9}" type="sibTrans" cxnId="{EFE62D02-CABC-49A8-9F71-368DAA8C10B7}">
      <dgm:prSet/>
      <dgm:spPr/>
      <dgm:t>
        <a:bodyPr/>
        <a:lstStyle/>
        <a:p>
          <a:endParaRPr lang="en-US"/>
        </a:p>
      </dgm:t>
    </dgm:pt>
    <dgm:pt modelId="{8D39FD07-3204-450D-94C1-79EEEF56A1A2}">
      <dgm:prSet phldrT="[Text]"/>
      <dgm:spPr/>
      <dgm:t>
        <a:bodyPr/>
        <a:lstStyle/>
        <a:p>
          <a:endParaRPr lang="en-US" b="0" dirty="0">
            <a:latin typeface="+mn-lt"/>
          </a:endParaRPr>
        </a:p>
      </dgm:t>
    </dgm:pt>
    <dgm:pt modelId="{8FF7F858-54EC-4A69-87E0-F56027330CF2}" type="parTrans" cxnId="{4D432F7E-FE8A-49E9-8F2A-B1EF53CA7B8B}">
      <dgm:prSet/>
      <dgm:spPr/>
      <dgm:t>
        <a:bodyPr/>
        <a:lstStyle/>
        <a:p>
          <a:endParaRPr lang="en-US"/>
        </a:p>
      </dgm:t>
    </dgm:pt>
    <dgm:pt modelId="{8F2920CC-AEB0-4EBD-B6D3-AD790CC52852}" type="sibTrans" cxnId="{4D432F7E-FE8A-49E9-8F2A-B1EF53CA7B8B}">
      <dgm:prSet/>
      <dgm:spPr/>
      <dgm:t>
        <a:bodyPr/>
        <a:lstStyle/>
        <a:p>
          <a:endParaRPr lang="en-US"/>
        </a:p>
      </dgm:t>
    </dgm:pt>
    <dgm:pt modelId="{9302E2A6-98C7-4A83-8725-A1D128117549}">
      <dgm:prSet phldrT="[Text]"/>
      <dgm:spPr/>
      <dgm:t>
        <a:bodyPr/>
        <a:lstStyle/>
        <a:p>
          <a:r>
            <a:rPr lang="en-US" b="0" dirty="0" smtClean="0">
              <a:latin typeface="+mn-lt"/>
            </a:rPr>
            <a:t>Build Interest</a:t>
          </a:r>
          <a:endParaRPr lang="en-US" b="0" dirty="0">
            <a:latin typeface="+mn-lt"/>
          </a:endParaRPr>
        </a:p>
      </dgm:t>
    </dgm:pt>
    <dgm:pt modelId="{46772B43-461B-480E-9F74-26A8F12F4ABD}" type="parTrans" cxnId="{5A090E40-98B8-4F49-BA69-67AA5C253306}">
      <dgm:prSet/>
      <dgm:spPr/>
      <dgm:t>
        <a:bodyPr/>
        <a:lstStyle/>
        <a:p>
          <a:endParaRPr lang="en-US"/>
        </a:p>
      </dgm:t>
    </dgm:pt>
    <dgm:pt modelId="{4C952719-6CF3-4E06-BD89-7F2A24900A33}" type="sibTrans" cxnId="{5A090E40-98B8-4F49-BA69-67AA5C253306}">
      <dgm:prSet/>
      <dgm:spPr/>
      <dgm:t>
        <a:bodyPr/>
        <a:lstStyle/>
        <a:p>
          <a:endParaRPr lang="en-US"/>
        </a:p>
      </dgm:t>
    </dgm:pt>
    <dgm:pt modelId="{E3AD6BE2-BEE0-4EC4-BA73-7773A9B66C49}">
      <dgm:prSet phldrT="[Text]"/>
      <dgm:spPr/>
      <dgm:t>
        <a:bodyPr/>
        <a:lstStyle/>
        <a:p>
          <a:endParaRPr lang="en-US" b="0" dirty="0">
            <a:latin typeface="+mn-lt"/>
          </a:endParaRPr>
        </a:p>
      </dgm:t>
    </dgm:pt>
    <dgm:pt modelId="{A1ED9CC0-054B-4779-8CBA-DE30E9DF105F}" type="parTrans" cxnId="{B1485508-553E-476D-8323-779176D1D8F5}">
      <dgm:prSet/>
      <dgm:spPr/>
      <dgm:t>
        <a:bodyPr/>
        <a:lstStyle/>
        <a:p>
          <a:endParaRPr lang="en-US"/>
        </a:p>
      </dgm:t>
    </dgm:pt>
    <dgm:pt modelId="{D6E128FA-D5B6-4DFF-AFDF-EBE41795BB80}" type="sibTrans" cxnId="{B1485508-553E-476D-8323-779176D1D8F5}">
      <dgm:prSet/>
      <dgm:spPr/>
      <dgm:t>
        <a:bodyPr/>
        <a:lstStyle/>
        <a:p>
          <a:endParaRPr lang="en-US"/>
        </a:p>
      </dgm:t>
    </dgm:pt>
    <dgm:pt modelId="{57339E2B-9D19-4955-A2D3-E29084C4E629}">
      <dgm:prSet/>
      <dgm:spPr>
        <a:solidFill>
          <a:schemeClr val="accent2">
            <a:lumMod val="60000"/>
            <a:lumOff val="40000"/>
          </a:schemeClr>
        </a:solidFill>
      </dgm:spPr>
      <dgm:t>
        <a:bodyPr/>
        <a:lstStyle/>
        <a:p>
          <a:r>
            <a:rPr lang="en-US" b="0" dirty="0" smtClean="0">
              <a:latin typeface="+mn-lt"/>
            </a:rPr>
            <a:t>Reduce Resistance</a:t>
          </a:r>
          <a:endParaRPr lang="en-US" b="0" dirty="0">
            <a:latin typeface="+mn-lt"/>
          </a:endParaRPr>
        </a:p>
      </dgm:t>
    </dgm:pt>
    <dgm:pt modelId="{D93E6BAA-C080-48F8-93CD-036CA2A70432}" type="parTrans" cxnId="{726686C3-2764-413F-9059-72BCD7E7A28E}">
      <dgm:prSet/>
      <dgm:spPr/>
      <dgm:t>
        <a:bodyPr/>
        <a:lstStyle/>
        <a:p>
          <a:endParaRPr lang="en-US"/>
        </a:p>
      </dgm:t>
    </dgm:pt>
    <dgm:pt modelId="{54348C08-E9E0-4FD2-A478-775275B38ACE}" type="sibTrans" cxnId="{726686C3-2764-413F-9059-72BCD7E7A28E}">
      <dgm:prSet/>
      <dgm:spPr/>
      <dgm:t>
        <a:bodyPr/>
        <a:lstStyle/>
        <a:p>
          <a:endParaRPr lang="en-US"/>
        </a:p>
      </dgm:t>
    </dgm:pt>
    <dgm:pt modelId="{F5381BD5-757C-4872-8981-3099997257E2}">
      <dgm:prSet/>
      <dgm:spPr/>
      <dgm:t>
        <a:bodyPr/>
        <a:lstStyle/>
        <a:p>
          <a:endParaRPr lang="en-US" b="0" dirty="0">
            <a:latin typeface="+mn-lt"/>
          </a:endParaRPr>
        </a:p>
      </dgm:t>
    </dgm:pt>
    <dgm:pt modelId="{DB7D424C-185B-4F12-89A4-3F41BB1F98B6}" type="parTrans" cxnId="{9695614F-A135-4E50-9BBC-9659B97AEFC1}">
      <dgm:prSet/>
      <dgm:spPr/>
      <dgm:t>
        <a:bodyPr/>
        <a:lstStyle/>
        <a:p>
          <a:endParaRPr lang="en-US"/>
        </a:p>
      </dgm:t>
    </dgm:pt>
    <dgm:pt modelId="{4BC69B9A-9C71-44BB-9BDD-002833E50286}" type="sibTrans" cxnId="{9695614F-A135-4E50-9BBC-9659B97AEFC1}">
      <dgm:prSet/>
      <dgm:spPr/>
      <dgm:t>
        <a:bodyPr/>
        <a:lstStyle/>
        <a:p>
          <a:endParaRPr lang="en-US"/>
        </a:p>
      </dgm:t>
    </dgm:pt>
    <dgm:pt modelId="{026DCF37-A373-432A-B08B-0F5200747B6F}">
      <dgm:prSet/>
      <dgm:spPr/>
      <dgm:t>
        <a:bodyPr/>
        <a:lstStyle/>
        <a:p>
          <a:r>
            <a:rPr lang="en-US" b="0" dirty="0" smtClean="0">
              <a:latin typeface="+mn-lt"/>
            </a:rPr>
            <a:t>Motivate Action</a:t>
          </a:r>
          <a:endParaRPr lang="en-US" b="0" dirty="0">
            <a:latin typeface="+mn-lt"/>
          </a:endParaRPr>
        </a:p>
      </dgm:t>
    </dgm:pt>
    <dgm:pt modelId="{072434A6-8A2D-4D0A-93EE-8EE64FC22052}" type="parTrans" cxnId="{3D846F0E-629F-4E15-B0C8-956D89969A20}">
      <dgm:prSet/>
      <dgm:spPr/>
      <dgm:t>
        <a:bodyPr/>
        <a:lstStyle/>
        <a:p>
          <a:endParaRPr lang="en-US"/>
        </a:p>
      </dgm:t>
    </dgm:pt>
    <dgm:pt modelId="{AC06487E-D6D0-4F8E-841D-7C964821D541}" type="sibTrans" cxnId="{3D846F0E-629F-4E15-B0C8-956D89969A20}">
      <dgm:prSet/>
      <dgm:spPr/>
      <dgm:t>
        <a:bodyPr/>
        <a:lstStyle/>
        <a:p>
          <a:endParaRPr lang="en-US"/>
        </a:p>
      </dgm:t>
    </dgm:pt>
    <dgm:pt modelId="{592FEF45-DBC0-4227-B260-CF7AB1A72D40}">
      <dgm:prSet/>
      <dgm:spPr/>
      <dgm:t>
        <a:bodyPr/>
        <a:lstStyle/>
        <a:p>
          <a:endParaRPr lang="en-US" b="0" dirty="0">
            <a:latin typeface="+mn-lt"/>
          </a:endParaRPr>
        </a:p>
      </dgm:t>
    </dgm:pt>
    <dgm:pt modelId="{37C1A1BC-EA65-40E7-9B6D-95062E4D08C9}" type="parTrans" cxnId="{38940970-D993-4313-873A-6AAEAA14AD60}">
      <dgm:prSet/>
      <dgm:spPr/>
      <dgm:t>
        <a:bodyPr/>
        <a:lstStyle/>
        <a:p>
          <a:endParaRPr lang="en-US"/>
        </a:p>
      </dgm:t>
    </dgm:pt>
    <dgm:pt modelId="{298E50FB-4451-4A06-8743-C10378E5D536}" type="sibTrans" cxnId="{38940970-D993-4313-873A-6AAEAA14AD60}">
      <dgm:prSet/>
      <dgm:spPr/>
      <dgm:t>
        <a:bodyPr/>
        <a:lstStyle/>
        <a:p>
          <a:endParaRPr lang="en-US"/>
        </a:p>
      </dgm:t>
    </dgm:pt>
    <dgm:pt modelId="{03FAA6D3-2F50-477E-B33B-F57D00B03165}" type="pres">
      <dgm:prSet presAssocID="{2FB005FB-1AC0-40DB-9010-471710B21A2C}" presName="Name0" presStyleCnt="0">
        <dgm:presLayoutVars>
          <dgm:dir/>
          <dgm:animLvl val="lvl"/>
          <dgm:resizeHandles val="exact"/>
        </dgm:presLayoutVars>
      </dgm:prSet>
      <dgm:spPr/>
      <dgm:t>
        <a:bodyPr/>
        <a:lstStyle/>
        <a:p>
          <a:endParaRPr lang="en-US"/>
        </a:p>
      </dgm:t>
    </dgm:pt>
    <dgm:pt modelId="{EF715017-2A83-4C17-AE4C-B87E93EFA6D2}" type="pres">
      <dgm:prSet presAssocID="{92FFE6B3-0597-4981-AF1B-D1C9985D5A9B}" presName="composite" presStyleCnt="0"/>
      <dgm:spPr/>
    </dgm:pt>
    <dgm:pt modelId="{0888316B-E8AF-44D9-824E-C034958C3A57}" type="pres">
      <dgm:prSet presAssocID="{92FFE6B3-0597-4981-AF1B-D1C9985D5A9B}" presName="parTx" presStyleLbl="node1" presStyleIdx="0" presStyleCnt="5">
        <dgm:presLayoutVars>
          <dgm:chMax val="0"/>
          <dgm:chPref val="0"/>
          <dgm:bulletEnabled val="1"/>
        </dgm:presLayoutVars>
      </dgm:prSet>
      <dgm:spPr/>
      <dgm:t>
        <a:bodyPr/>
        <a:lstStyle/>
        <a:p>
          <a:endParaRPr lang="en-US"/>
        </a:p>
      </dgm:t>
    </dgm:pt>
    <dgm:pt modelId="{BE5D556E-46A3-4737-B15A-DBA7B4235ACF}" type="pres">
      <dgm:prSet presAssocID="{92FFE6B3-0597-4981-AF1B-D1C9985D5A9B}" presName="desTx" presStyleLbl="revTx" presStyleIdx="0" presStyleCnt="5">
        <dgm:presLayoutVars>
          <dgm:bulletEnabled val="1"/>
        </dgm:presLayoutVars>
      </dgm:prSet>
      <dgm:spPr/>
      <dgm:t>
        <a:bodyPr/>
        <a:lstStyle/>
        <a:p>
          <a:endParaRPr lang="en-US"/>
        </a:p>
      </dgm:t>
    </dgm:pt>
    <dgm:pt modelId="{ED4C9C02-40EB-45DE-99E8-88D0365AAA7D}" type="pres">
      <dgm:prSet presAssocID="{77FC8851-B7BE-413B-AD3E-81B9C078EAF3}" presName="space" presStyleCnt="0"/>
      <dgm:spPr/>
    </dgm:pt>
    <dgm:pt modelId="{A2B872E7-587D-4806-A514-020749FCD375}" type="pres">
      <dgm:prSet presAssocID="{358DE015-1D0C-4E93-8922-4309527C53D3}" presName="composite" presStyleCnt="0"/>
      <dgm:spPr/>
    </dgm:pt>
    <dgm:pt modelId="{539D38FA-75B6-45A5-8AB1-1F91D61C5AE1}" type="pres">
      <dgm:prSet presAssocID="{358DE015-1D0C-4E93-8922-4309527C53D3}" presName="parTx" presStyleLbl="node1" presStyleIdx="1" presStyleCnt="5">
        <dgm:presLayoutVars>
          <dgm:chMax val="0"/>
          <dgm:chPref val="0"/>
          <dgm:bulletEnabled val="1"/>
        </dgm:presLayoutVars>
      </dgm:prSet>
      <dgm:spPr/>
      <dgm:t>
        <a:bodyPr/>
        <a:lstStyle/>
        <a:p>
          <a:endParaRPr lang="en-US"/>
        </a:p>
      </dgm:t>
    </dgm:pt>
    <dgm:pt modelId="{F7C88A38-4564-4061-BAE5-15C56F82DAF2}" type="pres">
      <dgm:prSet presAssocID="{358DE015-1D0C-4E93-8922-4309527C53D3}" presName="desTx" presStyleLbl="revTx" presStyleIdx="1" presStyleCnt="5">
        <dgm:presLayoutVars>
          <dgm:bulletEnabled val="1"/>
        </dgm:presLayoutVars>
      </dgm:prSet>
      <dgm:spPr/>
      <dgm:t>
        <a:bodyPr/>
        <a:lstStyle/>
        <a:p>
          <a:endParaRPr lang="en-US"/>
        </a:p>
      </dgm:t>
    </dgm:pt>
    <dgm:pt modelId="{855AD28A-2E85-4E0B-9E90-66160FA09733}" type="pres">
      <dgm:prSet presAssocID="{AC090838-4277-4D2D-A8BB-2DB0E68844F9}" presName="space" presStyleCnt="0"/>
      <dgm:spPr/>
    </dgm:pt>
    <dgm:pt modelId="{96DFDF20-9F2B-413F-B8F7-9A3F8CBB15DF}" type="pres">
      <dgm:prSet presAssocID="{9302E2A6-98C7-4A83-8725-A1D128117549}" presName="composite" presStyleCnt="0"/>
      <dgm:spPr/>
    </dgm:pt>
    <dgm:pt modelId="{C4349232-31E8-4D50-82FA-37A052B9B95A}" type="pres">
      <dgm:prSet presAssocID="{9302E2A6-98C7-4A83-8725-A1D128117549}" presName="parTx" presStyleLbl="node1" presStyleIdx="2" presStyleCnt="5">
        <dgm:presLayoutVars>
          <dgm:chMax val="0"/>
          <dgm:chPref val="0"/>
          <dgm:bulletEnabled val="1"/>
        </dgm:presLayoutVars>
      </dgm:prSet>
      <dgm:spPr/>
      <dgm:t>
        <a:bodyPr/>
        <a:lstStyle/>
        <a:p>
          <a:endParaRPr lang="en-US"/>
        </a:p>
      </dgm:t>
    </dgm:pt>
    <dgm:pt modelId="{1EC3DD90-A6CE-433E-9A8F-3A7C28D89DC7}" type="pres">
      <dgm:prSet presAssocID="{9302E2A6-98C7-4A83-8725-A1D128117549}" presName="desTx" presStyleLbl="revTx" presStyleIdx="2" presStyleCnt="5">
        <dgm:presLayoutVars>
          <dgm:bulletEnabled val="1"/>
        </dgm:presLayoutVars>
      </dgm:prSet>
      <dgm:spPr/>
      <dgm:t>
        <a:bodyPr/>
        <a:lstStyle/>
        <a:p>
          <a:endParaRPr lang="en-US"/>
        </a:p>
      </dgm:t>
    </dgm:pt>
    <dgm:pt modelId="{B6F16974-6D46-4EC6-9A11-BD9B63E31C27}" type="pres">
      <dgm:prSet presAssocID="{4C952719-6CF3-4E06-BD89-7F2A24900A33}" presName="space" presStyleCnt="0"/>
      <dgm:spPr/>
    </dgm:pt>
    <dgm:pt modelId="{A8BD7590-C324-4284-BDFF-B4606EC694F3}" type="pres">
      <dgm:prSet presAssocID="{57339E2B-9D19-4955-A2D3-E29084C4E629}" presName="composite" presStyleCnt="0"/>
      <dgm:spPr/>
    </dgm:pt>
    <dgm:pt modelId="{EA29F609-1574-49AF-AC62-0DD18267BF2B}" type="pres">
      <dgm:prSet presAssocID="{57339E2B-9D19-4955-A2D3-E29084C4E629}" presName="parTx" presStyleLbl="node1" presStyleIdx="3" presStyleCnt="5">
        <dgm:presLayoutVars>
          <dgm:chMax val="0"/>
          <dgm:chPref val="0"/>
          <dgm:bulletEnabled val="1"/>
        </dgm:presLayoutVars>
      </dgm:prSet>
      <dgm:spPr/>
      <dgm:t>
        <a:bodyPr/>
        <a:lstStyle/>
        <a:p>
          <a:endParaRPr lang="en-US"/>
        </a:p>
      </dgm:t>
    </dgm:pt>
    <dgm:pt modelId="{326E0116-9783-4F64-8ECB-E2E553676974}" type="pres">
      <dgm:prSet presAssocID="{57339E2B-9D19-4955-A2D3-E29084C4E629}" presName="desTx" presStyleLbl="revTx" presStyleIdx="3" presStyleCnt="5">
        <dgm:presLayoutVars>
          <dgm:bulletEnabled val="1"/>
        </dgm:presLayoutVars>
      </dgm:prSet>
      <dgm:spPr/>
      <dgm:t>
        <a:bodyPr/>
        <a:lstStyle/>
        <a:p>
          <a:endParaRPr lang="en-US"/>
        </a:p>
      </dgm:t>
    </dgm:pt>
    <dgm:pt modelId="{335B7B69-AB93-4B8F-973B-006875F2399B}" type="pres">
      <dgm:prSet presAssocID="{54348C08-E9E0-4FD2-A478-775275B38ACE}" presName="space" presStyleCnt="0"/>
      <dgm:spPr/>
    </dgm:pt>
    <dgm:pt modelId="{3E394B5D-6B6D-4873-B0CC-CCB31EFB347E}" type="pres">
      <dgm:prSet presAssocID="{026DCF37-A373-432A-B08B-0F5200747B6F}" presName="composite" presStyleCnt="0"/>
      <dgm:spPr/>
    </dgm:pt>
    <dgm:pt modelId="{BB113870-915D-4725-A3FF-01C118FD5E9A}" type="pres">
      <dgm:prSet presAssocID="{026DCF37-A373-432A-B08B-0F5200747B6F}" presName="parTx" presStyleLbl="node1" presStyleIdx="4" presStyleCnt="5">
        <dgm:presLayoutVars>
          <dgm:chMax val="0"/>
          <dgm:chPref val="0"/>
          <dgm:bulletEnabled val="1"/>
        </dgm:presLayoutVars>
      </dgm:prSet>
      <dgm:spPr/>
      <dgm:t>
        <a:bodyPr/>
        <a:lstStyle/>
        <a:p>
          <a:endParaRPr lang="en-US"/>
        </a:p>
      </dgm:t>
    </dgm:pt>
    <dgm:pt modelId="{E987C2F2-9C8D-451D-8E41-67CD62843861}" type="pres">
      <dgm:prSet presAssocID="{026DCF37-A373-432A-B08B-0F5200747B6F}" presName="desTx" presStyleLbl="revTx" presStyleIdx="4" presStyleCnt="5">
        <dgm:presLayoutVars>
          <dgm:bulletEnabled val="1"/>
        </dgm:presLayoutVars>
      </dgm:prSet>
      <dgm:spPr/>
      <dgm:t>
        <a:bodyPr/>
        <a:lstStyle/>
        <a:p>
          <a:endParaRPr lang="en-US"/>
        </a:p>
      </dgm:t>
    </dgm:pt>
  </dgm:ptLst>
  <dgm:cxnLst>
    <dgm:cxn modelId="{4D432F7E-FE8A-49E9-8F2A-B1EF53CA7B8B}" srcId="{358DE015-1D0C-4E93-8922-4309527C53D3}" destId="{8D39FD07-3204-450D-94C1-79EEEF56A1A2}" srcOrd="0" destOrd="0" parTransId="{8FF7F858-54EC-4A69-87E0-F56027330CF2}" sibTransId="{8F2920CC-AEB0-4EBD-B6D3-AD790CC52852}"/>
    <dgm:cxn modelId="{F6FB9F2C-B841-4B09-AF04-19D2EE04711E}" type="presOf" srcId="{92FFE6B3-0597-4981-AF1B-D1C9985D5A9B}" destId="{0888316B-E8AF-44D9-824E-C034958C3A57}" srcOrd="0" destOrd="0" presId="urn:microsoft.com/office/officeart/2005/8/layout/chevron1"/>
    <dgm:cxn modelId="{5A090E40-98B8-4F49-BA69-67AA5C253306}" srcId="{2FB005FB-1AC0-40DB-9010-471710B21A2C}" destId="{9302E2A6-98C7-4A83-8725-A1D128117549}" srcOrd="2" destOrd="0" parTransId="{46772B43-461B-480E-9F74-26A8F12F4ABD}" sibTransId="{4C952719-6CF3-4E06-BD89-7F2A24900A33}"/>
    <dgm:cxn modelId="{2BA537B8-2850-430D-8DC4-B852BDAD7915}" type="presOf" srcId="{BB6A1E63-8177-45DD-B6E4-2A781A276A33}" destId="{BE5D556E-46A3-4737-B15A-DBA7B4235ACF}" srcOrd="0" destOrd="0" presId="urn:microsoft.com/office/officeart/2005/8/layout/chevron1"/>
    <dgm:cxn modelId="{3D846F0E-629F-4E15-B0C8-956D89969A20}" srcId="{2FB005FB-1AC0-40DB-9010-471710B21A2C}" destId="{026DCF37-A373-432A-B08B-0F5200747B6F}" srcOrd="4" destOrd="0" parTransId="{072434A6-8A2D-4D0A-93EE-8EE64FC22052}" sibTransId="{AC06487E-D6D0-4F8E-841D-7C964821D541}"/>
    <dgm:cxn modelId="{EFE62D02-CABC-49A8-9F71-368DAA8C10B7}" srcId="{2FB005FB-1AC0-40DB-9010-471710B21A2C}" destId="{358DE015-1D0C-4E93-8922-4309527C53D3}" srcOrd="1" destOrd="0" parTransId="{B12B8269-65F6-4958-8980-2A57A4F19D7C}" sibTransId="{AC090838-4277-4D2D-A8BB-2DB0E68844F9}"/>
    <dgm:cxn modelId="{912DA2BD-D0CA-4869-B55A-4743C0396DE7}" type="presOf" srcId="{026DCF37-A373-432A-B08B-0F5200747B6F}" destId="{BB113870-915D-4725-A3FF-01C118FD5E9A}" srcOrd="0" destOrd="0" presId="urn:microsoft.com/office/officeart/2005/8/layout/chevron1"/>
    <dgm:cxn modelId="{7B33EA7B-35DB-407B-A887-8CDD05FB081F}" type="presOf" srcId="{2FB005FB-1AC0-40DB-9010-471710B21A2C}" destId="{03FAA6D3-2F50-477E-B33B-F57D00B03165}" srcOrd="0" destOrd="0" presId="urn:microsoft.com/office/officeart/2005/8/layout/chevron1"/>
    <dgm:cxn modelId="{1AA5CB3B-963B-472B-938E-5EC357F3C683}" srcId="{2FB005FB-1AC0-40DB-9010-471710B21A2C}" destId="{92FFE6B3-0597-4981-AF1B-D1C9985D5A9B}" srcOrd="0" destOrd="0" parTransId="{C8A1919A-46C2-461C-89FD-7CBF2A0E5617}" sibTransId="{77FC8851-B7BE-413B-AD3E-81B9C078EAF3}"/>
    <dgm:cxn modelId="{9695614F-A135-4E50-9BBC-9659B97AEFC1}" srcId="{57339E2B-9D19-4955-A2D3-E29084C4E629}" destId="{F5381BD5-757C-4872-8981-3099997257E2}" srcOrd="0" destOrd="0" parTransId="{DB7D424C-185B-4F12-89A4-3F41BB1F98B6}" sibTransId="{4BC69B9A-9C71-44BB-9BDD-002833E50286}"/>
    <dgm:cxn modelId="{1329F1DD-4401-4E33-9CE0-F8960E18E038}" type="presOf" srcId="{E3AD6BE2-BEE0-4EC4-BA73-7773A9B66C49}" destId="{1EC3DD90-A6CE-433E-9A8F-3A7C28D89DC7}" srcOrd="0" destOrd="0" presId="urn:microsoft.com/office/officeart/2005/8/layout/chevron1"/>
    <dgm:cxn modelId="{B1485508-553E-476D-8323-779176D1D8F5}" srcId="{9302E2A6-98C7-4A83-8725-A1D128117549}" destId="{E3AD6BE2-BEE0-4EC4-BA73-7773A9B66C49}" srcOrd="0" destOrd="0" parTransId="{A1ED9CC0-054B-4779-8CBA-DE30E9DF105F}" sibTransId="{D6E128FA-D5B6-4DFF-AFDF-EBE41795BB80}"/>
    <dgm:cxn modelId="{630E378F-76E1-4C08-9F93-24BB3E2D9D3B}" type="presOf" srcId="{57339E2B-9D19-4955-A2D3-E29084C4E629}" destId="{EA29F609-1574-49AF-AC62-0DD18267BF2B}" srcOrd="0" destOrd="0" presId="urn:microsoft.com/office/officeart/2005/8/layout/chevron1"/>
    <dgm:cxn modelId="{77D6D724-A6DC-4F72-B538-ADCD2B296E2D}" type="presOf" srcId="{8D39FD07-3204-450D-94C1-79EEEF56A1A2}" destId="{F7C88A38-4564-4061-BAE5-15C56F82DAF2}" srcOrd="0" destOrd="0" presId="urn:microsoft.com/office/officeart/2005/8/layout/chevron1"/>
    <dgm:cxn modelId="{726686C3-2764-413F-9059-72BCD7E7A28E}" srcId="{2FB005FB-1AC0-40DB-9010-471710B21A2C}" destId="{57339E2B-9D19-4955-A2D3-E29084C4E629}" srcOrd="3" destOrd="0" parTransId="{D93E6BAA-C080-48F8-93CD-036CA2A70432}" sibTransId="{54348C08-E9E0-4FD2-A478-775275B38ACE}"/>
    <dgm:cxn modelId="{B2A45B2C-3E63-4153-BFAE-5F02AE00F8F1}" type="presOf" srcId="{F5381BD5-757C-4872-8981-3099997257E2}" destId="{326E0116-9783-4F64-8ECB-E2E553676974}" srcOrd="0" destOrd="0" presId="urn:microsoft.com/office/officeart/2005/8/layout/chevron1"/>
    <dgm:cxn modelId="{38940970-D993-4313-873A-6AAEAA14AD60}" srcId="{026DCF37-A373-432A-B08B-0F5200747B6F}" destId="{592FEF45-DBC0-4227-B260-CF7AB1A72D40}" srcOrd="0" destOrd="0" parTransId="{37C1A1BC-EA65-40E7-9B6D-95062E4D08C9}" sibTransId="{298E50FB-4451-4A06-8743-C10378E5D536}"/>
    <dgm:cxn modelId="{4878D80C-4B7C-4B6F-ABF1-DED9B9460BCC}" srcId="{92FFE6B3-0597-4981-AF1B-D1C9985D5A9B}" destId="{BB6A1E63-8177-45DD-B6E4-2A781A276A33}" srcOrd="0" destOrd="0" parTransId="{C18AC73C-2AA3-4492-97B1-03D59747CECF}" sibTransId="{FBE9DEA5-B642-40F0-B2C7-8A7494EC763F}"/>
    <dgm:cxn modelId="{93A33B14-A5AA-43CF-A77A-282771B1BC48}" type="presOf" srcId="{9302E2A6-98C7-4A83-8725-A1D128117549}" destId="{C4349232-31E8-4D50-82FA-37A052B9B95A}" srcOrd="0" destOrd="0" presId="urn:microsoft.com/office/officeart/2005/8/layout/chevron1"/>
    <dgm:cxn modelId="{DC0E26BC-237E-477B-AB4F-DC8FFFAD57F4}" type="presOf" srcId="{358DE015-1D0C-4E93-8922-4309527C53D3}" destId="{539D38FA-75B6-45A5-8AB1-1F91D61C5AE1}" srcOrd="0" destOrd="0" presId="urn:microsoft.com/office/officeart/2005/8/layout/chevron1"/>
    <dgm:cxn modelId="{92E70E04-4862-451E-B578-304F4CCAB8BA}" type="presOf" srcId="{592FEF45-DBC0-4227-B260-CF7AB1A72D40}" destId="{E987C2F2-9C8D-451D-8E41-67CD62843861}" srcOrd="0" destOrd="0" presId="urn:microsoft.com/office/officeart/2005/8/layout/chevron1"/>
    <dgm:cxn modelId="{ABF2767B-8434-41BA-8B2C-18A59E116D2D}" type="presParOf" srcId="{03FAA6D3-2F50-477E-B33B-F57D00B03165}" destId="{EF715017-2A83-4C17-AE4C-B87E93EFA6D2}" srcOrd="0" destOrd="0" presId="urn:microsoft.com/office/officeart/2005/8/layout/chevron1"/>
    <dgm:cxn modelId="{272B8061-65A2-411B-9E33-CCEFA6229739}" type="presParOf" srcId="{EF715017-2A83-4C17-AE4C-B87E93EFA6D2}" destId="{0888316B-E8AF-44D9-824E-C034958C3A57}" srcOrd="0" destOrd="0" presId="urn:microsoft.com/office/officeart/2005/8/layout/chevron1"/>
    <dgm:cxn modelId="{907E08C6-14C1-452C-8EE7-FF75FB0A464C}" type="presParOf" srcId="{EF715017-2A83-4C17-AE4C-B87E93EFA6D2}" destId="{BE5D556E-46A3-4737-B15A-DBA7B4235ACF}" srcOrd="1" destOrd="0" presId="urn:microsoft.com/office/officeart/2005/8/layout/chevron1"/>
    <dgm:cxn modelId="{F010E686-F1D2-422A-A99E-792115773140}" type="presParOf" srcId="{03FAA6D3-2F50-477E-B33B-F57D00B03165}" destId="{ED4C9C02-40EB-45DE-99E8-88D0365AAA7D}" srcOrd="1" destOrd="0" presId="urn:microsoft.com/office/officeart/2005/8/layout/chevron1"/>
    <dgm:cxn modelId="{969303C0-620C-42B4-804D-607FFBAF75B4}" type="presParOf" srcId="{03FAA6D3-2F50-477E-B33B-F57D00B03165}" destId="{A2B872E7-587D-4806-A514-020749FCD375}" srcOrd="2" destOrd="0" presId="urn:microsoft.com/office/officeart/2005/8/layout/chevron1"/>
    <dgm:cxn modelId="{EC655A04-8F26-4BDB-B287-9C68C402255C}" type="presParOf" srcId="{A2B872E7-587D-4806-A514-020749FCD375}" destId="{539D38FA-75B6-45A5-8AB1-1F91D61C5AE1}" srcOrd="0" destOrd="0" presId="urn:microsoft.com/office/officeart/2005/8/layout/chevron1"/>
    <dgm:cxn modelId="{0393E967-46B7-4280-B2AA-5B05BC99CBC0}" type="presParOf" srcId="{A2B872E7-587D-4806-A514-020749FCD375}" destId="{F7C88A38-4564-4061-BAE5-15C56F82DAF2}" srcOrd="1" destOrd="0" presId="urn:microsoft.com/office/officeart/2005/8/layout/chevron1"/>
    <dgm:cxn modelId="{60A960E4-6DD6-49A5-BD62-60DDA6EC48E7}" type="presParOf" srcId="{03FAA6D3-2F50-477E-B33B-F57D00B03165}" destId="{855AD28A-2E85-4E0B-9E90-66160FA09733}" srcOrd="3" destOrd="0" presId="urn:microsoft.com/office/officeart/2005/8/layout/chevron1"/>
    <dgm:cxn modelId="{124C45CD-DC5C-4A75-BC20-F5E502139B99}" type="presParOf" srcId="{03FAA6D3-2F50-477E-B33B-F57D00B03165}" destId="{96DFDF20-9F2B-413F-B8F7-9A3F8CBB15DF}" srcOrd="4" destOrd="0" presId="urn:microsoft.com/office/officeart/2005/8/layout/chevron1"/>
    <dgm:cxn modelId="{1184F12F-1D28-45A2-95A7-91B9840FD97C}" type="presParOf" srcId="{96DFDF20-9F2B-413F-B8F7-9A3F8CBB15DF}" destId="{C4349232-31E8-4D50-82FA-37A052B9B95A}" srcOrd="0" destOrd="0" presId="urn:microsoft.com/office/officeart/2005/8/layout/chevron1"/>
    <dgm:cxn modelId="{1B3E1750-0C05-48F6-9426-D04508F1914F}" type="presParOf" srcId="{96DFDF20-9F2B-413F-B8F7-9A3F8CBB15DF}" destId="{1EC3DD90-A6CE-433E-9A8F-3A7C28D89DC7}" srcOrd="1" destOrd="0" presId="urn:microsoft.com/office/officeart/2005/8/layout/chevron1"/>
    <dgm:cxn modelId="{0A7D8765-75ED-491B-865A-382EF9A61E84}" type="presParOf" srcId="{03FAA6D3-2F50-477E-B33B-F57D00B03165}" destId="{B6F16974-6D46-4EC6-9A11-BD9B63E31C27}" srcOrd="5" destOrd="0" presId="urn:microsoft.com/office/officeart/2005/8/layout/chevron1"/>
    <dgm:cxn modelId="{097D465D-718B-47E9-9FC0-86F3534985FB}" type="presParOf" srcId="{03FAA6D3-2F50-477E-B33B-F57D00B03165}" destId="{A8BD7590-C324-4284-BDFF-B4606EC694F3}" srcOrd="6" destOrd="0" presId="urn:microsoft.com/office/officeart/2005/8/layout/chevron1"/>
    <dgm:cxn modelId="{AD5696CF-70B8-43D6-8A43-DADCF20D239F}" type="presParOf" srcId="{A8BD7590-C324-4284-BDFF-B4606EC694F3}" destId="{EA29F609-1574-49AF-AC62-0DD18267BF2B}" srcOrd="0" destOrd="0" presId="urn:microsoft.com/office/officeart/2005/8/layout/chevron1"/>
    <dgm:cxn modelId="{20D7DA29-2B71-469A-83EB-1132162D047D}" type="presParOf" srcId="{A8BD7590-C324-4284-BDFF-B4606EC694F3}" destId="{326E0116-9783-4F64-8ECB-E2E553676974}" srcOrd="1" destOrd="0" presId="urn:microsoft.com/office/officeart/2005/8/layout/chevron1"/>
    <dgm:cxn modelId="{37D29302-E729-46DE-858B-D00B69BD12E8}" type="presParOf" srcId="{03FAA6D3-2F50-477E-B33B-F57D00B03165}" destId="{335B7B69-AB93-4B8F-973B-006875F2399B}" srcOrd="7" destOrd="0" presId="urn:microsoft.com/office/officeart/2005/8/layout/chevron1"/>
    <dgm:cxn modelId="{7AB46C5A-5235-4B92-965F-E158AF96C62B}" type="presParOf" srcId="{03FAA6D3-2F50-477E-B33B-F57D00B03165}" destId="{3E394B5D-6B6D-4873-B0CC-CCB31EFB347E}" srcOrd="8" destOrd="0" presId="urn:microsoft.com/office/officeart/2005/8/layout/chevron1"/>
    <dgm:cxn modelId="{58F6B8F4-753C-4FEF-9A03-87744D9C77DB}" type="presParOf" srcId="{3E394B5D-6B6D-4873-B0CC-CCB31EFB347E}" destId="{BB113870-915D-4725-A3FF-01C118FD5E9A}" srcOrd="0" destOrd="0" presId="urn:microsoft.com/office/officeart/2005/8/layout/chevron1"/>
    <dgm:cxn modelId="{6B22057E-20B7-420B-8D68-B15F303AD120}" type="presParOf" srcId="{3E394B5D-6B6D-4873-B0CC-CCB31EFB347E}" destId="{E987C2F2-9C8D-451D-8E41-67CD62843861}"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B005FB-1AC0-40DB-9010-471710B21A2C}" type="doc">
      <dgm:prSet loTypeId="urn:microsoft.com/office/officeart/2005/8/layout/chevron1" loCatId="process" qsTypeId="urn:microsoft.com/office/officeart/2005/8/quickstyle/simple5" qsCatId="simple" csTypeId="urn:microsoft.com/office/officeart/2005/8/colors/accent6_2" csCatId="accent6" phldr="1"/>
      <dgm:spPr/>
      <dgm:t>
        <a:bodyPr/>
        <a:lstStyle/>
        <a:p>
          <a:endParaRPr lang="en-US"/>
        </a:p>
      </dgm:t>
    </dgm:pt>
    <dgm:pt modelId="{92FFE6B3-0597-4981-AF1B-D1C9985D5A9B}">
      <dgm:prSet phldrT="[Text]"/>
      <dgm:spPr/>
      <dgm:t>
        <a:bodyPr/>
        <a:lstStyle/>
        <a:p>
          <a:r>
            <a:rPr lang="en-US" b="0" dirty="0" smtClean="0">
              <a:latin typeface="+mn-lt"/>
            </a:rPr>
            <a:t>Prewrite</a:t>
          </a:r>
          <a:endParaRPr lang="en-US" b="0" dirty="0">
            <a:latin typeface="+mn-lt"/>
          </a:endParaRPr>
        </a:p>
      </dgm:t>
    </dgm:pt>
    <dgm:pt modelId="{C8A1919A-46C2-461C-89FD-7CBF2A0E5617}" type="parTrans" cxnId="{1AA5CB3B-963B-472B-938E-5EC357F3C683}">
      <dgm:prSet/>
      <dgm:spPr/>
      <dgm:t>
        <a:bodyPr/>
        <a:lstStyle/>
        <a:p>
          <a:endParaRPr lang="en-US"/>
        </a:p>
      </dgm:t>
    </dgm:pt>
    <dgm:pt modelId="{77FC8851-B7BE-413B-AD3E-81B9C078EAF3}" type="sibTrans" cxnId="{1AA5CB3B-963B-472B-938E-5EC357F3C683}">
      <dgm:prSet/>
      <dgm:spPr/>
      <dgm:t>
        <a:bodyPr/>
        <a:lstStyle/>
        <a:p>
          <a:endParaRPr lang="en-US"/>
        </a:p>
      </dgm:t>
    </dgm:pt>
    <dgm:pt modelId="{BB6A1E63-8177-45DD-B6E4-2A781A276A33}">
      <dgm:prSet phldrT="[Text]"/>
      <dgm:spPr/>
      <dgm:t>
        <a:bodyPr/>
        <a:lstStyle/>
        <a:p>
          <a:endParaRPr lang="en-US" b="0" dirty="0">
            <a:latin typeface="+mn-lt"/>
          </a:endParaRPr>
        </a:p>
      </dgm:t>
    </dgm:pt>
    <dgm:pt modelId="{C18AC73C-2AA3-4492-97B1-03D59747CECF}" type="parTrans" cxnId="{4878D80C-4B7C-4B6F-ABF1-DED9B9460BCC}">
      <dgm:prSet/>
      <dgm:spPr/>
      <dgm:t>
        <a:bodyPr/>
        <a:lstStyle/>
        <a:p>
          <a:endParaRPr lang="en-US"/>
        </a:p>
      </dgm:t>
    </dgm:pt>
    <dgm:pt modelId="{FBE9DEA5-B642-40F0-B2C7-8A7494EC763F}" type="sibTrans" cxnId="{4878D80C-4B7C-4B6F-ABF1-DED9B9460BCC}">
      <dgm:prSet/>
      <dgm:spPr/>
      <dgm:t>
        <a:bodyPr/>
        <a:lstStyle/>
        <a:p>
          <a:endParaRPr lang="en-US"/>
        </a:p>
      </dgm:t>
    </dgm:pt>
    <dgm:pt modelId="{358DE015-1D0C-4E93-8922-4309527C53D3}">
      <dgm:prSet phldrT="[Text]"/>
      <dgm:spPr/>
      <dgm:t>
        <a:bodyPr/>
        <a:lstStyle/>
        <a:p>
          <a:r>
            <a:rPr lang="en-US" b="0" dirty="0" smtClean="0">
              <a:latin typeface="+mn-lt"/>
            </a:rPr>
            <a:t>Gain Attention</a:t>
          </a:r>
          <a:endParaRPr lang="en-US" b="0" dirty="0">
            <a:latin typeface="+mn-lt"/>
          </a:endParaRPr>
        </a:p>
      </dgm:t>
    </dgm:pt>
    <dgm:pt modelId="{B12B8269-65F6-4958-8980-2A57A4F19D7C}" type="parTrans" cxnId="{EFE62D02-CABC-49A8-9F71-368DAA8C10B7}">
      <dgm:prSet/>
      <dgm:spPr/>
      <dgm:t>
        <a:bodyPr/>
        <a:lstStyle/>
        <a:p>
          <a:endParaRPr lang="en-US"/>
        </a:p>
      </dgm:t>
    </dgm:pt>
    <dgm:pt modelId="{AC090838-4277-4D2D-A8BB-2DB0E68844F9}" type="sibTrans" cxnId="{EFE62D02-CABC-49A8-9F71-368DAA8C10B7}">
      <dgm:prSet/>
      <dgm:spPr/>
      <dgm:t>
        <a:bodyPr/>
        <a:lstStyle/>
        <a:p>
          <a:endParaRPr lang="en-US"/>
        </a:p>
      </dgm:t>
    </dgm:pt>
    <dgm:pt modelId="{8D39FD07-3204-450D-94C1-79EEEF56A1A2}">
      <dgm:prSet phldrT="[Text]"/>
      <dgm:spPr/>
      <dgm:t>
        <a:bodyPr/>
        <a:lstStyle/>
        <a:p>
          <a:endParaRPr lang="en-US" b="0" dirty="0">
            <a:latin typeface="+mn-lt"/>
          </a:endParaRPr>
        </a:p>
      </dgm:t>
    </dgm:pt>
    <dgm:pt modelId="{8FF7F858-54EC-4A69-87E0-F56027330CF2}" type="parTrans" cxnId="{4D432F7E-FE8A-49E9-8F2A-B1EF53CA7B8B}">
      <dgm:prSet/>
      <dgm:spPr/>
      <dgm:t>
        <a:bodyPr/>
        <a:lstStyle/>
        <a:p>
          <a:endParaRPr lang="en-US"/>
        </a:p>
      </dgm:t>
    </dgm:pt>
    <dgm:pt modelId="{8F2920CC-AEB0-4EBD-B6D3-AD790CC52852}" type="sibTrans" cxnId="{4D432F7E-FE8A-49E9-8F2A-B1EF53CA7B8B}">
      <dgm:prSet/>
      <dgm:spPr/>
      <dgm:t>
        <a:bodyPr/>
        <a:lstStyle/>
        <a:p>
          <a:endParaRPr lang="en-US"/>
        </a:p>
      </dgm:t>
    </dgm:pt>
    <dgm:pt modelId="{9302E2A6-98C7-4A83-8725-A1D128117549}">
      <dgm:prSet phldrT="[Text]"/>
      <dgm:spPr/>
      <dgm:t>
        <a:bodyPr/>
        <a:lstStyle/>
        <a:p>
          <a:r>
            <a:rPr lang="en-US" b="0" dirty="0" smtClean="0">
              <a:latin typeface="+mn-lt"/>
            </a:rPr>
            <a:t>Build Interest</a:t>
          </a:r>
          <a:endParaRPr lang="en-US" b="0" dirty="0">
            <a:latin typeface="+mn-lt"/>
          </a:endParaRPr>
        </a:p>
      </dgm:t>
    </dgm:pt>
    <dgm:pt modelId="{46772B43-461B-480E-9F74-26A8F12F4ABD}" type="parTrans" cxnId="{5A090E40-98B8-4F49-BA69-67AA5C253306}">
      <dgm:prSet/>
      <dgm:spPr/>
      <dgm:t>
        <a:bodyPr/>
        <a:lstStyle/>
        <a:p>
          <a:endParaRPr lang="en-US"/>
        </a:p>
      </dgm:t>
    </dgm:pt>
    <dgm:pt modelId="{4C952719-6CF3-4E06-BD89-7F2A24900A33}" type="sibTrans" cxnId="{5A090E40-98B8-4F49-BA69-67AA5C253306}">
      <dgm:prSet/>
      <dgm:spPr/>
      <dgm:t>
        <a:bodyPr/>
        <a:lstStyle/>
        <a:p>
          <a:endParaRPr lang="en-US"/>
        </a:p>
      </dgm:t>
    </dgm:pt>
    <dgm:pt modelId="{E3AD6BE2-BEE0-4EC4-BA73-7773A9B66C49}">
      <dgm:prSet phldrT="[Text]"/>
      <dgm:spPr/>
      <dgm:t>
        <a:bodyPr/>
        <a:lstStyle/>
        <a:p>
          <a:endParaRPr lang="en-US" b="0" dirty="0">
            <a:latin typeface="+mn-lt"/>
          </a:endParaRPr>
        </a:p>
      </dgm:t>
    </dgm:pt>
    <dgm:pt modelId="{A1ED9CC0-054B-4779-8CBA-DE30E9DF105F}" type="parTrans" cxnId="{B1485508-553E-476D-8323-779176D1D8F5}">
      <dgm:prSet/>
      <dgm:spPr/>
      <dgm:t>
        <a:bodyPr/>
        <a:lstStyle/>
        <a:p>
          <a:endParaRPr lang="en-US"/>
        </a:p>
      </dgm:t>
    </dgm:pt>
    <dgm:pt modelId="{D6E128FA-D5B6-4DFF-AFDF-EBE41795BB80}" type="sibTrans" cxnId="{B1485508-553E-476D-8323-779176D1D8F5}">
      <dgm:prSet/>
      <dgm:spPr/>
      <dgm:t>
        <a:bodyPr/>
        <a:lstStyle/>
        <a:p>
          <a:endParaRPr lang="en-US"/>
        </a:p>
      </dgm:t>
    </dgm:pt>
    <dgm:pt modelId="{57339E2B-9D19-4955-A2D3-E29084C4E629}">
      <dgm:prSet/>
      <dgm:spPr/>
      <dgm:t>
        <a:bodyPr/>
        <a:lstStyle/>
        <a:p>
          <a:r>
            <a:rPr lang="en-US" b="0" dirty="0" smtClean="0">
              <a:latin typeface="+mn-lt"/>
            </a:rPr>
            <a:t>Reduce Resistance</a:t>
          </a:r>
          <a:endParaRPr lang="en-US" b="0" dirty="0">
            <a:latin typeface="+mn-lt"/>
          </a:endParaRPr>
        </a:p>
      </dgm:t>
    </dgm:pt>
    <dgm:pt modelId="{D93E6BAA-C080-48F8-93CD-036CA2A70432}" type="parTrans" cxnId="{726686C3-2764-413F-9059-72BCD7E7A28E}">
      <dgm:prSet/>
      <dgm:spPr/>
      <dgm:t>
        <a:bodyPr/>
        <a:lstStyle/>
        <a:p>
          <a:endParaRPr lang="en-US"/>
        </a:p>
      </dgm:t>
    </dgm:pt>
    <dgm:pt modelId="{54348C08-E9E0-4FD2-A478-775275B38ACE}" type="sibTrans" cxnId="{726686C3-2764-413F-9059-72BCD7E7A28E}">
      <dgm:prSet/>
      <dgm:spPr/>
      <dgm:t>
        <a:bodyPr/>
        <a:lstStyle/>
        <a:p>
          <a:endParaRPr lang="en-US"/>
        </a:p>
      </dgm:t>
    </dgm:pt>
    <dgm:pt modelId="{F5381BD5-757C-4872-8981-3099997257E2}">
      <dgm:prSet/>
      <dgm:spPr/>
      <dgm:t>
        <a:bodyPr/>
        <a:lstStyle/>
        <a:p>
          <a:endParaRPr lang="en-US" b="0" dirty="0">
            <a:latin typeface="+mn-lt"/>
          </a:endParaRPr>
        </a:p>
      </dgm:t>
    </dgm:pt>
    <dgm:pt modelId="{DB7D424C-185B-4F12-89A4-3F41BB1F98B6}" type="parTrans" cxnId="{9695614F-A135-4E50-9BBC-9659B97AEFC1}">
      <dgm:prSet/>
      <dgm:spPr/>
      <dgm:t>
        <a:bodyPr/>
        <a:lstStyle/>
        <a:p>
          <a:endParaRPr lang="en-US"/>
        </a:p>
      </dgm:t>
    </dgm:pt>
    <dgm:pt modelId="{4BC69B9A-9C71-44BB-9BDD-002833E50286}" type="sibTrans" cxnId="{9695614F-A135-4E50-9BBC-9659B97AEFC1}">
      <dgm:prSet/>
      <dgm:spPr/>
      <dgm:t>
        <a:bodyPr/>
        <a:lstStyle/>
        <a:p>
          <a:endParaRPr lang="en-US"/>
        </a:p>
      </dgm:t>
    </dgm:pt>
    <dgm:pt modelId="{026DCF37-A373-432A-B08B-0F5200747B6F}">
      <dgm:prSet/>
      <dgm:spPr>
        <a:solidFill>
          <a:schemeClr val="accent2">
            <a:lumMod val="60000"/>
            <a:lumOff val="40000"/>
          </a:schemeClr>
        </a:solidFill>
      </dgm:spPr>
      <dgm:t>
        <a:bodyPr/>
        <a:lstStyle/>
        <a:p>
          <a:r>
            <a:rPr lang="en-US" b="0" dirty="0" smtClean="0">
              <a:latin typeface="+mn-lt"/>
            </a:rPr>
            <a:t>Motivate Action</a:t>
          </a:r>
          <a:endParaRPr lang="en-US" b="0" dirty="0">
            <a:latin typeface="+mn-lt"/>
          </a:endParaRPr>
        </a:p>
      </dgm:t>
    </dgm:pt>
    <dgm:pt modelId="{072434A6-8A2D-4D0A-93EE-8EE64FC22052}" type="parTrans" cxnId="{3D846F0E-629F-4E15-B0C8-956D89969A20}">
      <dgm:prSet/>
      <dgm:spPr/>
      <dgm:t>
        <a:bodyPr/>
        <a:lstStyle/>
        <a:p>
          <a:endParaRPr lang="en-US"/>
        </a:p>
      </dgm:t>
    </dgm:pt>
    <dgm:pt modelId="{AC06487E-D6D0-4F8E-841D-7C964821D541}" type="sibTrans" cxnId="{3D846F0E-629F-4E15-B0C8-956D89969A20}">
      <dgm:prSet/>
      <dgm:spPr/>
      <dgm:t>
        <a:bodyPr/>
        <a:lstStyle/>
        <a:p>
          <a:endParaRPr lang="en-US"/>
        </a:p>
      </dgm:t>
    </dgm:pt>
    <dgm:pt modelId="{592FEF45-DBC0-4227-B260-CF7AB1A72D40}">
      <dgm:prSet/>
      <dgm:spPr/>
      <dgm:t>
        <a:bodyPr/>
        <a:lstStyle/>
        <a:p>
          <a:endParaRPr lang="en-US" b="0" dirty="0">
            <a:latin typeface="+mn-lt"/>
          </a:endParaRPr>
        </a:p>
      </dgm:t>
    </dgm:pt>
    <dgm:pt modelId="{37C1A1BC-EA65-40E7-9B6D-95062E4D08C9}" type="parTrans" cxnId="{38940970-D993-4313-873A-6AAEAA14AD60}">
      <dgm:prSet/>
      <dgm:spPr/>
      <dgm:t>
        <a:bodyPr/>
        <a:lstStyle/>
        <a:p>
          <a:endParaRPr lang="en-US"/>
        </a:p>
      </dgm:t>
    </dgm:pt>
    <dgm:pt modelId="{298E50FB-4451-4A06-8743-C10378E5D536}" type="sibTrans" cxnId="{38940970-D993-4313-873A-6AAEAA14AD60}">
      <dgm:prSet/>
      <dgm:spPr/>
      <dgm:t>
        <a:bodyPr/>
        <a:lstStyle/>
        <a:p>
          <a:endParaRPr lang="en-US"/>
        </a:p>
      </dgm:t>
    </dgm:pt>
    <dgm:pt modelId="{03FAA6D3-2F50-477E-B33B-F57D00B03165}" type="pres">
      <dgm:prSet presAssocID="{2FB005FB-1AC0-40DB-9010-471710B21A2C}" presName="Name0" presStyleCnt="0">
        <dgm:presLayoutVars>
          <dgm:dir/>
          <dgm:animLvl val="lvl"/>
          <dgm:resizeHandles val="exact"/>
        </dgm:presLayoutVars>
      </dgm:prSet>
      <dgm:spPr/>
      <dgm:t>
        <a:bodyPr/>
        <a:lstStyle/>
        <a:p>
          <a:endParaRPr lang="en-US"/>
        </a:p>
      </dgm:t>
    </dgm:pt>
    <dgm:pt modelId="{EF715017-2A83-4C17-AE4C-B87E93EFA6D2}" type="pres">
      <dgm:prSet presAssocID="{92FFE6B3-0597-4981-AF1B-D1C9985D5A9B}" presName="composite" presStyleCnt="0"/>
      <dgm:spPr/>
    </dgm:pt>
    <dgm:pt modelId="{0888316B-E8AF-44D9-824E-C034958C3A57}" type="pres">
      <dgm:prSet presAssocID="{92FFE6B3-0597-4981-AF1B-D1C9985D5A9B}" presName="parTx" presStyleLbl="node1" presStyleIdx="0" presStyleCnt="5">
        <dgm:presLayoutVars>
          <dgm:chMax val="0"/>
          <dgm:chPref val="0"/>
          <dgm:bulletEnabled val="1"/>
        </dgm:presLayoutVars>
      </dgm:prSet>
      <dgm:spPr/>
      <dgm:t>
        <a:bodyPr/>
        <a:lstStyle/>
        <a:p>
          <a:endParaRPr lang="en-US"/>
        </a:p>
      </dgm:t>
    </dgm:pt>
    <dgm:pt modelId="{BE5D556E-46A3-4737-B15A-DBA7B4235ACF}" type="pres">
      <dgm:prSet presAssocID="{92FFE6B3-0597-4981-AF1B-D1C9985D5A9B}" presName="desTx" presStyleLbl="revTx" presStyleIdx="0" presStyleCnt="5">
        <dgm:presLayoutVars>
          <dgm:bulletEnabled val="1"/>
        </dgm:presLayoutVars>
      </dgm:prSet>
      <dgm:spPr/>
      <dgm:t>
        <a:bodyPr/>
        <a:lstStyle/>
        <a:p>
          <a:endParaRPr lang="en-US"/>
        </a:p>
      </dgm:t>
    </dgm:pt>
    <dgm:pt modelId="{ED4C9C02-40EB-45DE-99E8-88D0365AAA7D}" type="pres">
      <dgm:prSet presAssocID="{77FC8851-B7BE-413B-AD3E-81B9C078EAF3}" presName="space" presStyleCnt="0"/>
      <dgm:spPr/>
    </dgm:pt>
    <dgm:pt modelId="{A2B872E7-587D-4806-A514-020749FCD375}" type="pres">
      <dgm:prSet presAssocID="{358DE015-1D0C-4E93-8922-4309527C53D3}" presName="composite" presStyleCnt="0"/>
      <dgm:spPr/>
    </dgm:pt>
    <dgm:pt modelId="{539D38FA-75B6-45A5-8AB1-1F91D61C5AE1}" type="pres">
      <dgm:prSet presAssocID="{358DE015-1D0C-4E93-8922-4309527C53D3}" presName="parTx" presStyleLbl="node1" presStyleIdx="1" presStyleCnt="5">
        <dgm:presLayoutVars>
          <dgm:chMax val="0"/>
          <dgm:chPref val="0"/>
          <dgm:bulletEnabled val="1"/>
        </dgm:presLayoutVars>
      </dgm:prSet>
      <dgm:spPr/>
      <dgm:t>
        <a:bodyPr/>
        <a:lstStyle/>
        <a:p>
          <a:endParaRPr lang="en-US"/>
        </a:p>
      </dgm:t>
    </dgm:pt>
    <dgm:pt modelId="{F7C88A38-4564-4061-BAE5-15C56F82DAF2}" type="pres">
      <dgm:prSet presAssocID="{358DE015-1D0C-4E93-8922-4309527C53D3}" presName="desTx" presStyleLbl="revTx" presStyleIdx="1" presStyleCnt="5">
        <dgm:presLayoutVars>
          <dgm:bulletEnabled val="1"/>
        </dgm:presLayoutVars>
      </dgm:prSet>
      <dgm:spPr/>
      <dgm:t>
        <a:bodyPr/>
        <a:lstStyle/>
        <a:p>
          <a:endParaRPr lang="en-US"/>
        </a:p>
      </dgm:t>
    </dgm:pt>
    <dgm:pt modelId="{855AD28A-2E85-4E0B-9E90-66160FA09733}" type="pres">
      <dgm:prSet presAssocID="{AC090838-4277-4D2D-A8BB-2DB0E68844F9}" presName="space" presStyleCnt="0"/>
      <dgm:spPr/>
    </dgm:pt>
    <dgm:pt modelId="{96DFDF20-9F2B-413F-B8F7-9A3F8CBB15DF}" type="pres">
      <dgm:prSet presAssocID="{9302E2A6-98C7-4A83-8725-A1D128117549}" presName="composite" presStyleCnt="0"/>
      <dgm:spPr/>
    </dgm:pt>
    <dgm:pt modelId="{C4349232-31E8-4D50-82FA-37A052B9B95A}" type="pres">
      <dgm:prSet presAssocID="{9302E2A6-98C7-4A83-8725-A1D128117549}" presName="parTx" presStyleLbl="node1" presStyleIdx="2" presStyleCnt="5">
        <dgm:presLayoutVars>
          <dgm:chMax val="0"/>
          <dgm:chPref val="0"/>
          <dgm:bulletEnabled val="1"/>
        </dgm:presLayoutVars>
      </dgm:prSet>
      <dgm:spPr/>
      <dgm:t>
        <a:bodyPr/>
        <a:lstStyle/>
        <a:p>
          <a:endParaRPr lang="en-US"/>
        </a:p>
      </dgm:t>
    </dgm:pt>
    <dgm:pt modelId="{1EC3DD90-A6CE-433E-9A8F-3A7C28D89DC7}" type="pres">
      <dgm:prSet presAssocID="{9302E2A6-98C7-4A83-8725-A1D128117549}" presName="desTx" presStyleLbl="revTx" presStyleIdx="2" presStyleCnt="5">
        <dgm:presLayoutVars>
          <dgm:bulletEnabled val="1"/>
        </dgm:presLayoutVars>
      </dgm:prSet>
      <dgm:spPr/>
      <dgm:t>
        <a:bodyPr/>
        <a:lstStyle/>
        <a:p>
          <a:endParaRPr lang="en-US"/>
        </a:p>
      </dgm:t>
    </dgm:pt>
    <dgm:pt modelId="{B6F16974-6D46-4EC6-9A11-BD9B63E31C27}" type="pres">
      <dgm:prSet presAssocID="{4C952719-6CF3-4E06-BD89-7F2A24900A33}" presName="space" presStyleCnt="0"/>
      <dgm:spPr/>
    </dgm:pt>
    <dgm:pt modelId="{A8BD7590-C324-4284-BDFF-B4606EC694F3}" type="pres">
      <dgm:prSet presAssocID="{57339E2B-9D19-4955-A2D3-E29084C4E629}" presName="composite" presStyleCnt="0"/>
      <dgm:spPr/>
    </dgm:pt>
    <dgm:pt modelId="{EA29F609-1574-49AF-AC62-0DD18267BF2B}" type="pres">
      <dgm:prSet presAssocID="{57339E2B-9D19-4955-A2D3-E29084C4E629}" presName="parTx" presStyleLbl="node1" presStyleIdx="3" presStyleCnt="5">
        <dgm:presLayoutVars>
          <dgm:chMax val="0"/>
          <dgm:chPref val="0"/>
          <dgm:bulletEnabled val="1"/>
        </dgm:presLayoutVars>
      </dgm:prSet>
      <dgm:spPr/>
      <dgm:t>
        <a:bodyPr/>
        <a:lstStyle/>
        <a:p>
          <a:endParaRPr lang="en-US"/>
        </a:p>
      </dgm:t>
    </dgm:pt>
    <dgm:pt modelId="{326E0116-9783-4F64-8ECB-E2E553676974}" type="pres">
      <dgm:prSet presAssocID="{57339E2B-9D19-4955-A2D3-E29084C4E629}" presName="desTx" presStyleLbl="revTx" presStyleIdx="3" presStyleCnt="5">
        <dgm:presLayoutVars>
          <dgm:bulletEnabled val="1"/>
        </dgm:presLayoutVars>
      </dgm:prSet>
      <dgm:spPr/>
      <dgm:t>
        <a:bodyPr/>
        <a:lstStyle/>
        <a:p>
          <a:endParaRPr lang="en-US"/>
        </a:p>
      </dgm:t>
    </dgm:pt>
    <dgm:pt modelId="{335B7B69-AB93-4B8F-973B-006875F2399B}" type="pres">
      <dgm:prSet presAssocID="{54348C08-E9E0-4FD2-A478-775275B38ACE}" presName="space" presStyleCnt="0"/>
      <dgm:spPr/>
    </dgm:pt>
    <dgm:pt modelId="{3E394B5D-6B6D-4873-B0CC-CCB31EFB347E}" type="pres">
      <dgm:prSet presAssocID="{026DCF37-A373-432A-B08B-0F5200747B6F}" presName="composite" presStyleCnt="0"/>
      <dgm:spPr/>
    </dgm:pt>
    <dgm:pt modelId="{BB113870-915D-4725-A3FF-01C118FD5E9A}" type="pres">
      <dgm:prSet presAssocID="{026DCF37-A373-432A-B08B-0F5200747B6F}" presName="parTx" presStyleLbl="node1" presStyleIdx="4" presStyleCnt="5">
        <dgm:presLayoutVars>
          <dgm:chMax val="0"/>
          <dgm:chPref val="0"/>
          <dgm:bulletEnabled val="1"/>
        </dgm:presLayoutVars>
      </dgm:prSet>
      <dgm:spPr/>
      <dgm:t>
        <a:bodyPr/>
        <a:lstStyle/>
        <a:p>
          <a:endParaRPr lang="en-US"/>
        </a:p>
      </dgm:t>
    </dgm:pt>
    <dgm:pt modelId="{E987C2F2-9C8D-451D-8E41-67CD62843861}" type="pres">
      <dgm:prSet presAssocID="{026DCF37-A373-432A-B08B-0F5200747B6F}" presName="desTx" presStyleLbl="revTx" presStyleIdx="4" presStyleCnt="5">
        <dgm:presLayoutVars>
          <dgm:bulletEnabled val="1"/>
        </dgm:presLayoutVars>
      </dgm:prSet>
      <dgm:spPr/>
      <dgm:t>
        <a:bodyPr/>
        <a:lstStyle/>
        <a:p>
          <a:endParaRPr lang="en-US"/>
        </a:p>
      </dgm:t>
    </dgm:pt>
  </dgm:ptLst>
  <dgm:cxnLst>
    <dgm:cxn modelId="{4D432F7E-FE8A-49E9-8F2A-B1EF53CA7B8B}" srcId="{358DE015-1D0C-4E93-8922-4309527C53D3}" destId="{8D39FD07-3204-450D-94C1-79EEEF56A1A2}" srcOrd="0" destOrd="0" parTransId="{8FF7F858-54EC-4A69-87E0-F56027330CF2}" sibTransId="{8F2920CC-AEB0-4EBD-B6D3-AD790CC52852}"/>
    <dgm:cxn modelId="{5A090E40-98B8-4F49-BA69-67AA5C253306}" srcId="{2FB005FB-1AC0-40DB-9010-471710B21A2C}" destId="{9302E2A6-98C7-4A83-8725-A1D128117549}" srcOrd="2" destOrd="0" parTransId="{46772B43-461B-480E-9F74-26A8F12F4ABD}" sibTransId="{4C952719-6CF3-4E06-BD89-7F2A24900A33}"/>
    <dgm:cxn modelId="{4F0F3972-57AF-41F4-938C-7B0B0C827F07}" type="presOf" srcId="{F5381BD5-757C-4872-8981-3099997257E2}" destId="{326E0116-9783-4F64-8ECB-E2E553676974}" srcOrd="0" destOrd="0" presId="urn:microsoft.com/office/officeart/2005/8/layout/chevron1"/>
    <dgm:cxn modelId="{4F23CD77-F978-472D-A6DB-1D4F01601EDE}" type="presOf" srcId="{8D39FD07-3204-450D-94C1-79EEEF56A1A2}" destId="{F7C88A38-4564-4061-BAE5-15C56F82DAF2}" srcOrd="0" destOrd="0" presId="urn:microsoft.com/office/officeart/2005/8/layout/chevron1"/>
    <dgm:cxn modelId="{3D846F0E-629F-4E15-B0C8-956D89969A20}" srcId="{2FB005FB-1AC0-40DB-9010-471710B21A2C}" destId="{026DCF37-A373-432A-B08B-0F5200747B6F}" srcOrd="4" destOrd="0" parTransId="{072434A6-8A2D-4D0A-93EE-8EE64FC22052}" sibTransId="{AC06487E-D6D0-4F8E-841D-7C964821D541}"/>
    <dgm:cxn modelId="{FD6E5B52-5BAF-4FF7-9EEE-0B846CA36483}" type="presOf" srcId="{358DE015-1D0C-4E93-8922-4309527C53D3}" destId="{539D38FA-75B6-45A5-8AB1-1F91D61C5AE1}" srcOrd="0" destOrd="0" presId="urn:microsoft.com/office/officeart/2005/8/layout/chevron1"/>
    <dgm:cxn modelId="{EFE62D02-CABC-49A8-9F71-368DAA8C10B7}" srcId="{2FB005FB-1AC0-40DB-9010-471710B21A2C}" destId="{358DE015-1D0C-4E93-8922-4309527C53D3}" srcOrd="1" destOrd="0" parTransId="{B12B8269-65F6-4958-8980-2A57A4F19D7C}" sibTransId="{AC090838-4277-4D2D-A8BB-2DB0E68844F9}"/>
    <dgm:cxn modelId="{DA476D66-1172-444E-A92F-2CB77291392C}" type="presOf" srcId="{026DCF37-A373-432A-B08B-0F5200747B6F}" destId="{BB113870-915D-4725-A3FF-01C118FD5E9A}" srcOrd="0" destOrd="0" presId="urn:microsoft.com/office/officeart/2005/8/layout/chevron1"/>
    <dgm:cxn modelId="{244EE799-B94F-4C65-BE0D-D09EB6A226C5}" type="presOf" srcId="{592FEF45-DBC0-4227-B260-CF7AB1A72D40}" destId="{E987C2F2-9C8D-451D-8E41-67CD62843861}" srcOrd="0" destOrd="0" presId="urn:microsoft.com/office/officeart/2005/8/layout/chevron1"/>
    <dgm:cxn modelId="{EEFA068B-075B-4170-BC57-7B0FA377A5FB}" type="presOf" srcId="{92FFE6B3-0597-4981-AF1B-D1C9985D5A9B}" destId="{0888316B-E8AF-44D9-824E-C034958C3A57}" srcOrd="0" destOrd="0" presId="urn:microsoft.com/office/officeart/2005/8/layout/chevron1"/>
    <dgm:cxn modelId="{1AA5CB3B-963B-472B-938E-5EC357F3C683}" srcId="{2FB005FB-1AC0-40DB-9010-471710B21A2C}" destId="{92FFE6B3-0597-4981-AF1B-D1C9985D5A9B}" srcOrd="0" destOrd="0" parTransId="{C8A1919A-46C2-461C-89FD-7CBF2A0E5617}" sibTransId="{77FC8851-B7BE-413B-AD3E-81B9C078EAF3}"/>
    <dgm:cxn modelId="{9695614F-A135-4E50-9BBC-9659B97AEFC1}" srcId="{57339E2B-9D19-4955-A2D3-E29084C4E629}" destId="{F5381BD5-757C-4872-8981-3099997257E2}" srcOrd="0" destOrd="0" parTransId="{DB7D424C-185B-4F12-89A4-3F41BB1F98B6}" sibTransId="{4BC69B9A-9C71-44BB-9BDD-002833E50286}"/>
    <dgm:cxn modelId="{ACBC9020-72FF-4DC7-B317-156E212B9DFD}" type="presOf" srcId="{E3AD6BE2-BEE0-4EC4-BA73-7773A9B66C49}" destId="{1EC3DD90-A6CE-433E-9A8F-3A7C28D89DC7}" srcOrd="0" destOrd="0" presId="urn:microsoft.com/office/officeart/2005/8/layout/chevron1"/>
    <dgm:cxn modelId="{B1485508-553E-476D-8323-779176D1D8F5}" srcId="{9302E2A6-98C7-4A83-8725-A1D128117549}" destId="{E3AD6BE2-BEE0-4EC4-BA73-7773A9B66C49}" srcOrd="0" destOrd="0" parTransId="{A1ED9CC0-054B-4779-8CBA-DE30E9DF105F}" sibTransId="{D6E128FA-D5B6-4DFF-AFDF-EBE41795BB80}"/>
    <dgm:cxn modelId="{4C20C8FB-3F45-436A-BBD2-BDCCC73A809B}" type="presOf" srcId="{2FB005FB-1AC0-40DB-9010-471710B21A2C}" destId="{03FAA6D3-2F50-477E-B33B-F57D00B03165}" srcOrd="0" destOrd="0" presId="urn:microsoft.com/office/officeart/2005/8/layout/chevron1"/>
    <dgm:cxn modelId="{E3B98C1F-ACB1-426F-8AB6-FD5D2301119E}" type="presOf" srcId="{9302E2A6-98C7-4A83-8725-A1D128117549}" destId="{C4349232-31E8-4D50-82FA-37A052B9B95A}" srcOrd="0" destOrd="0" presId="urn:microsoft.com/office/officeart/2005/8/layout/chevron1"/>
    <dgm:cxn modelId="{726686C3-2764-413F-9059-72BCD7E7A28E}" srcId="{2FB005FB-1AC0-40DB-9010-471710B21A2C}" destId="{57339E2B-9D19-4955-A2D3-E29084C4E629}" srcOrd="3" destOrd="0" parTransId="{D93E6BAA-C080-48F8-93CD-036CA2A70432}" sibTransId="{54348C08-E9E0-4FD2-A478-775275B38ACE}"/>
    <dgm:cxn modelId="{C0B8D436-D11A-477C-B3DC-8A9B1D16E584}" type="presOf" srcId="{BB6A1E63-8177-45DD-B6E4-2A781A276A33}" destId="{BE5D556E-46A3-4737-B15A-DBA7B4235ACF}" srcOrd="0" destOrd="0" presId="urn:microsoft.com/office/officeart/2005/8/layout/chevron1"/>
    <dgm:cxn modelId="{4878D80C-4B7C-4B6F-ABF1-DED9B9460BCC}" srcId="{92FFE6B3-0597-4981-AF1B-D1C9985D5A9B}" destId="{BB6A1E63-8177-45DD-B6E4-2A781A276A33}" srcOrd="0" destOrd="0" parTransId="{C18AC73C-2AA3-4492-97B1-03D59747CECF}" sibTransId="{FBE9DEA5-B642-40F0-B2C7-8A7494EC763F}"/>
    <dgm:cxn modelId="{38940970-D993-4313-873A-6AAEAA14AD60}" srcId="{026DCF37-A373-432A-B08B-0F5200747B6F}" destId="{592FEF45-DBC0-4227-B260-CF7AB1A72D40}" srcOrd="0" destOrd="0" parTransId="{37C1A1BC-EA65-40E7-9B6D-95062E4D08C9}" sibTransId="{298E50FB-4451-4A06-8743-C10378E5D536}"/>
    <dgm:cxn modelId="{8F8AA9FE-D2F3-451D-8EDA-B0E416AFB0CB}" type="presOf" srcId="{57339E2B-9D19-4955-A2D3-E29084C4E629}" destId="{EA29F609-1574-49AF-AC62-0DD18267BF2B}" srcOrd="0" destOrd="0" presId="urn:microsoft.com/office/officeart/2005/8/layout/chevron1"/>
    <dgm:cxn modelId="{8A7B0B7A-F8A8-4D80-8FEF-F613BAB8C06B}" type="presParOf" srcId="{03FAA6D3-2F50-477E-B33B-F57D00B03165}" destId="{EF715017-2A83-4C17-AE4C-B87E93EFA6D2}" srcOrd="0" destOrd="0" presId="urn:microsoft.com/office/officeart/2005/8/layout/chevron1"/>
    <dgm:cxn modelId="{DA5C8B3D-00CC-4630-A4AF-1BA71DB3B905}" type="presParOf" srcId="{EF715017-2A83-4C17-AE4C-B87E93EFA6D2}" destId="{0888316B-E8AF-44D9-824E-C034958C3A57}" srcOrd="0" destOrd="0" presId="urn:microsoft.com/office/officeart/2005/8/layout/chevron1"/>
    <dgm:cxn modelId="{6929B32D-AE31-4CB9-B883-6216B9E39D04}" type="presParOf" srcId="{EF715017-2A83-4C17-AE4C-B87E93EFA6D2}" destId="{BE5D556E-46A3-4737-B15A-DBA7B4235ACF}" srcOrd="1" destOrd="0" presId="urn:microsoft.com/office/officeart/2005/8/layout/chevron1"/>
    <dgm:cxn modelId="{6DF78CB1-7B89-4EE8-A8C2-DA78EEB891C7}" type="presParOf" srcId="{03FAA6D3-2F50-477E-B33B-F57D00B03165}" destId="{ED4C9C02-40EB-45DE-99E8-88D0365AAA7D}" srcOrd="1" destOrd="0" presId="urn:microsoft.com/office/officeart/2005/8/layout/chevron1"/>
    <dgm:cxn modelId="{3FDE839E-63A7-444D-B2A8-0D506B953508}" type="presParOf" srcId="{03FAA6D3-2F50-477E-B33B-F57D00B03165}" destId="{A2B872E7-587D-4806-A514-020749FCD375}" srcOrd="2" destOrd="0" presId="urn:microsoft.com/office/officeart/2005/8/layout/chevron1"/>
    <dgm:cxn modelId="{73AC4BE9-FA24-4364-9AC4-C801AD8BA60F}" type="presParOf" srcId="{A2B872E7-587D-4806-A514-020749FCD375}" destId="{539D38FA-75B6-45A5-8AB1-1F91D61C5AE1}" srcOrd="0" destOrd="0" presId="urn:microsoft.com/office/officeart/2005/8/layout/chevron1"/>
    <dgm:cxn modelId="{02A699D8-9C7D-463E-9AB9-ED17554AAD28}" type="presParOf" srcId="{A2B872E7-587D-4806-A514-020749FCD375}" destId="{F7C88A38-4564-4061-BAE5-15C56F82DAF2}" srcOrd="1" destOrd="0" presId="urn:microsoft.com/office/officeart/2005/8/layout/chevron1"/>
    <dgm:cxn modelId="{44CFB95C-F5A6-41BD-AE01-87827AD97151}" type="presParOf" srcId="{03FAA6D3-2F50-477E-B33B-F57D00B03165}" destId="{855AD28A-2E85-4E0B-9E90-66160FA09733}" srcOrd="3" destOrd="0" presId="urn:microsoft.com/office/officeart/2005/8/layout/chevron1"/>
    <dgm:cxn modelId="{C9AED129-3AA1-4E0B-9033-EAE033C12078}" type="presParOf" srcId="{03FAA6D3-2F50-477E-B33B-F57D00B03165}" destId="{96DFDF20-9F2B-413F-B8F7-9A3F8CBB15DF}" srcOrd="4" destOrd="0" presId="urn:microsoft.com/office/officeart/2005/8/layout/chevron1"/>
    <dgm:cxn modelId="{A86B7021-74E8-4D75-A924-190050F7E2A3}" type="presParOf" srcId="{96DFDF20-9F2B-413F-B8F7-9A3F8CBB15DF}" destId="{C4349232-31E8-4D50-82FA-37A052B9B95A}" srcOrd="0" destOrd="0" presId="urn:microsoft.com/office/officeart/2005/8/layout/chevron1"/>
    <dgm:cxn modelId="{65E13B8A-A003-4303-A536-48C14002623D}" type="presParOf" srcId="{96DFDF20-9F2B-413F-B8F7-9A3F8CBB15DF}" destId="{1EC3DD90-A6CE-433E-9A8F-3A7C28D89DC7}" srcOrd="1" destOrd="0" presId="urn:microsoft.com/office/officeart/2005/8/layout/chevron1"/>
    <dgm:cxn modelId="{D6B0C2BB-6C0A-46A6-865F-DFD902F76F46}" type="presParOf" srcId="{03FAA6D3-2F50-477E-B33B-F57D00B03165}" destId="{B6F16974-6D46-4EC6-9A11-BD9B63E31C27}" srcOrd="5" destOrd="0" presId="urn:microsoft.com/office/officeart/2005/8/layout/chevron1"/>
    <dgm:cxn modelId="{6FFCB825-D222-4E8F-A8B3-5C0E4AA68A82}" type="presParOf" srcId="{03FAA6D3-2F50-477E-B33B-F57D00B03165}" destId="{A8BD7590-C324-4284-BDFF-B4606EC694F3}" srcOrd="6" destOrd="0" presId="urn:microsoft.com/office/officeart/2005/8/layout/chevron1"/>
    <dgm:cxn modelId="{13A855D0-9113-4558-994B-7FB1E040E0A3}" type="presParOf" srcId="{A8BD7590-C324-4284-BDFF-B4606EC694F3}" destId="{EA29F609-1574-49AF-AC62-0DD18267BF2B}" srcOrd="0" destOrd="0" presId="urn:microsoft.com/office/officeart/2005/8/layout/chevron1"/>
    <dgm:cxn modelId="{20F30A98-AB9A-41AE-9079-9FF6A3A53F0A}" type="presParOf" srcId="{A8BD7590-C324-4284-BDFF-B4606EC694F3}" destId="{326E0116-9783-4F64-8ECB-E2E553676974}" srcOrd="1" destOrd="0" presId="urn:microsoft.com/office/officeart/2005/8/layout/chevron1"/>
    <dgm:cxn modelId="{72C538CB-41B6-4A98-997A-06AD6061C421}" type="presParOf" srcId="{03FAA6D3-2F50-477E-B33B-F57D00B03165}" destId="{335B7B69-AB93-4B8F-973B-006875F2399B}" srcOrd="7" destOrd="0" presId="urn:microsoft.com/office/officeart/2005/8/layout/chevron1"/>
    <dgm:cxn modelId="{0ED2AC43-9208-4A6C-A298-57D16E8739A1}" type="presParOf" srcId="{03FAA6D3-2F50-477E-B33B-F57D00B03165}" destId="{3E394B5D-6B6D-4873-B0CC-CCB31EFB347E}" srcOrd="8" destOrd="0" presId="urn:microsoft.com/office/officeart/2005/8/layout/chevron1"/>
    <dgm:cxn modelId="{4D6D38DE-3AA9-48EF-AA9E-8A35198D7DBA}" type="presParOf" srcId="{3E394B5D-6B6D-4873-B0CC-CCB31EFB347E}" destId="{BB113870-915D-4725-A3FF-01C118FD5E9A}" srcOrd="0" destOrd="0" presId="urn:microsoft.com/office/officeart/2005/8/layout/chevron1"/>
    <dgm:cxn modelId="{7850FB99-B14E-4CCD-AFEC-CDA708F3C236}" type="presParOf" srcId="{3E394B5D-6B6D-4873-B0CC-CCB31EFB347E}" destId="{E987C2F2-9C8D-451D-8E41-67CD62843861}" srcOrd="1"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041CB5-7247-45BA-A5B3-B7DA49ADCA39}">
      <dsp:nvSpPr>
        <dsp:cNvPr id="0" name=""/>
        <dsp:cNvSpPr/>
      </dsp:nvSpPr>
      <dsp:spPr>
        <a:xfrm>
          <a:off x="0" y="1574"/>
          <a:ext cx="8686800" cy="10749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Understanding Persuasion and How to Use it Effectively and Ethically</a:t>
          </a:r>
          <a:endParaRPr lang="en-US" sz="3000" kern="1200" dirty="0">
            <a:solidFill>
              <a:schemeClr val="tx1"/>
            </a:solidFill>
          </a:endParaRPr>
        </a:p>
      </dsp:txBody>
      <dsp:txXfrm>
        <a:off x="0" y="1574"/>
        <a:ext cx="8686800" cy="1074937"/>
      </dsp:txXfrm>
    </dsp:sp>
    <dsp:sp modelId="{056E3851-473F-45C8-AC92-2CD7D56E32B6}">
      <dsp:nvSpPr>
        <dsp:cNvPr id="0" name=""/>
        <dsp:cNvSpPr/>
      </dsp:nvSpPr>
      <dsp:spPr>
        <a:xfrm>
          <a:off x="0" y="1090012"/>
          <a:ext cx="8686800" cy="10749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Applying the 3-x-3 Writing Process to Persuasive Messages</a:t>
          </a:r>
          <a:endParaRPr lang="en-US" sz="3000" kern="1200" dirty="0">
            <a:solidFill>
              <a:schemeClr val="tx1"/>
            </a:solidFill>
          </a:endParaRPr>
        </a:p>
      </dsp:txBody>
      <dsp:txXfrm>
        <a:off x="0" y="1090012"/>
        <a:ext cx="8686800" cy="1074937"/>
      </dsp:txXfrm>
    </dsp:sp>
    <dsp:sp modelId="{8A888B5E-ABC1-47AE-AC0D-F68B9F6FF851}">
      <dsp:nvSpPr>
        <dsp:cNvPr id="0" name=""/>
        <dsp:cNvSpPr/>
      </dsp:nvSpPr>
      <dsp:spPr>
        <a:xfrm>
          <a:off x="0" y="2178450"/>
          <a:ext cx="8686800" cy="10749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The Four Major Elements in Successful Persuasive Messages</a:t>
          </a:r>
          <a:endParaRPr lang="en-US" sz="3000" kern="1200" dirty="0">
            <a:solidFill>
              <a:schemeClr val="tx1"/>
            </a:solidFill>
          </a:endParaRPr>
        </a:p>
      </dsp:txBody>
      <dsp:txXfrm>
        <a:off x="0" y="2178450"/>
        <a:ext cx="8686800" cy="1074937"/>
      </dsp:txXfrm>
    </dsp:sp>
    <dsp:sp modelId="{F3F285F3-3938-4601-A19F-AD60E462CF12}">
      <dsp:nvSpPr>
        <dsp:cNvPr id="0" name=""/>
        <dsp:cNvSpPr/>
      </dsp:nvSpPr>
      <dsp:spPr>
        <a:xfrm>
          <a:off x="0" y="3266887"/>
          <a:ext cx="8686800" cy="10749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Requesting Favors and Actions</a:t>
          </a:r>
          <a:endParaRPr lang="en-US" sz="3000" kern="1200" dirty="0">
            <a:solidFill>
              <a:schemeClr val="tx1"/>
            </a:solidFill>
          </a:endParaRPr>
        </a:p>
      </dsp:txBody>
      <dsp:txXfrm>
        <a:off x="0" y="3266887"/>
        <a:ext cx="8686800" cy="10749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7B7DBE-DC3C-4E11-A8B0-479CDAB1590C}">
      <dsp:nvSpPr>
        <dsp:cNvPr id="0" name=""/>
        <dsp:cNvSpPr/>
      </dsp:nvSpPr>
      <dsp:spPr>
        <a:xfrm>
          <a:off x="0" y="2284"/>
          <a:ext cx="8686800" cy="10758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How to Write an Effective Complaint Letter</a:t>
          </a:r>
          <a:endParaRPr lang="en-US" sz="3000" kern="1200" dirty="0">
            <a:solidFill>
              <a:schemeClr val="tx1"/>
            </a:solidFill>
          </a:endParaRPr>
        </a:p>
      </dsp:txBody>
      <dsp:txXfrm>
        <a:off x="0" y="2284"/>
        <a:ext cx="8686800" cy="1075880"/>
      </dsp:txXfrm>
    </dsp:sp>
    <dsp:sp modelId="{4EEC6198-44A0-421A-9D08-D4129F75A546}">
      <dsp:nvSpPr>
        <dsp:cNvPr id="0" name=""/>
        <dsp:cNvSpPr/>
      </dsp:nvSpPr>
      <dsp:spPr>
        <a:xfrm>
          <a:off x="0" y="1089934"/>
          <a:ext cx="8686800" cy="10758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Persuading Within Organizations</a:t>
          </a:r>
          <a:endParaRPr lang="en-US" sz="3000" kern="1200" dirty="0">
            <a:solidFill>
              <a:schemeClr val="tx1"/>
            </a:solidFill>
          </a:endParaRPr>
        </a:p>
      </dsp:txBody>
      <dsp:txXfrm>
        <a:off x="0" y="1089934"/>
        <a:ext cx="8686800" cy="1075880"/>
      </dsp:txXfrm>
    </dsp:sp>
    <dsp:sp modelId="{A1B61041-5A06-4C01-A49F-C8C4F4BD2761}">
      <dsp:nvSpPr>
        <dsp:cNvPr id="0" name=""/>
        <dsp:cNvSpPr/>
      </dsp:nvSpPr>
      <dsp:spPr>
        <a:xfrm>
          <a:off x="0" y="2177585"/>
          <a:ext cx="8686800" cy="10758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Preparing Persuasive Direct-Mail and</a:t>
          </a:r>
        </a:p>
        <a:p>
          <a:pPr lvl="0" algn="l" defTabSz="1333500" rtl="0">
            <a:lnSpc>
              <a:spcPct val="90000"/>
            </a:lnSpc>
            <a:spcBef>
              <a:spcPct val="0"/>
            </a:spcBef>
            <a:spcAft>
              <a:spcPct val="35000"/>
            </a:spcAft>
          </a:pPr>
          <a:r>
            <a:rPr lang="en-US" sz="3000" kern="1200" dirty="0" smtClean="0">
              <a:solidFill>
                <a:schemeClr val="tx1"/>
              </a:solidFill>
            </a:rPr>
            <a:t>E-Mail Sales Messages</a:t>
          </a:r>
          <a:endParaRPr lang="en-US" sz="3000" kern="1200" dirty="0">
            <a:solidFill>
              <a:schemeClr val="tx1"/>
            </a:solidFill>
          </a:endParaRPr>
        </a:p>
      </dsp:txBody>
      <dsp:txXfrm>
        <a:off x="0" y="2177585"/>
        <a:ext cx="8686800" cy="1075880"/>
      </dsp:txXfrm>
    </dsp:sp>
    <dsp:sp modelId="{B67CC9CD-19CA-470F-BC03-94CEFBD27370}">
      <dsp:nvSpPr>
        <dsp:cNvPr id="0" name=""/>
        <dsp:cNvSpPr/>
      </dsp:nvSpPr>
      <dsp:spPr>
        <a:xfrm>
          <a:off x="0" y="3265235"/>
          <a:ext cx="8686800" cy="10758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solidFill>
                <a:schemeClr val="tx1"/>
              </a:solidFill>
            </a:rPr>
            <a:t>Persuasive Techniques in High- and Low-Context Cultures</a:t>
          </a:r>
          <a:endParaRPr lang="en-US" sz="3000" kern="1200" dirty="0">
            <a:solidFill>
              <a:schemeClr val="tx1"/>
            </a:solidFill>
          </a:endParaRPr>
        </a:p>
      </dsp:txBody>
      <dsp:txXfrm>
        <a:off x="0" y="3265235"/>
        <a:ext cx="8686800" cy="10758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167D73-9562-410E-8FE8-1A8DA666A50C}">
      <dsp:nvSpPr>
        <dsp:cNvPr id="0" name=""/>
        <dsp:cNvSpPr/>
      </dsp:nvSpPr>
      <dsp:spPr>
        <a:xfrm>
          <a:off x="0" y="0"/>
          <a:ext cx="7581899" cy="4038600"/>
        </a:xfrm>
        <a:prstGeom prst="roundRect">
          <a:avLst>
            <a:gd name="adj" fmla="val 10000"/>
          </a:avLst>
        </a:prstGeom>
        <a:solidFill>
          <a:schemeClr val="accent2">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US" sz="5000" b="1" kern="1200" dirty="0" smtClean="0"/>
            <a:t>Persuasion is the ability to use argument or discussion to influence an individual’s beliefs or actions.</a:t>
          </a:r>
          <a:endParaRPr lang="en-US" sz="5000" kern="1200" dirty="0"/>
        </a:p>
      </dsp:txBody>
      <dsp:txXfrm>
        <a:off x="0" y="0"/>
        <a:ext cx="7581899" cy="4038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1E326E-C5ED-4F1C-879E-845DD620CFEA}" type="datetimeFigureOut">
              <a:rPr lang="en-US" smtClean="0"/>
              <a:pPr/>
              <a:t>8/22/2011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7F4B71-64FD-44D9-9112-C1B510D5C64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defRPr sz="1200" b="0">
                <a:latin typeface="Arial" charset="0"/>
              </a:defRPr>
            </a:lvl1pPr>
          </a:lstStyle>
          <a:p>
            <a:endParaRPr lang="en-US" dirty="0"/>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SzTx/>
              <a:defRPr sz="1200" b="0">
                <a:latin typeface="Arial" charset="0"/>
              </a:defRPr>
            </a:lvl1pPr>
          </a:lstStyle>
          <a:p>
            <a:endParaRPr lang="en-US" dirty="0"/>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defRPr sz="1200" b="0">
                <a:latin typeface="Arial" charset="0"/>
              </a:defRPr>
            </a:lvl1pPr>
          </a:lstStyle>
          <a:p>
            <a:fld id="{8BBBF66A-ABB3-4ADD-8C9C-F8AD88EED8BC}"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20CF9-EA11-44C4-99A2-EA94770F49FB}" type="slidenum">
              <a:rPr lang="en-US"/>
              <a:pPr/>
              <a:t>1</a:t>
            </a:fld>
            <a:endParaRPr lang="en-US"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sz="16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36A49-8B1F-4D44-9A27-0E5E067600A7}" type="slidenum">
              <a:rPr lang="en-US"/>
              <a:pPr/>
              <a:t>2</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36A49-8B1F-4D44-9A27-0E5E067600A7}" type="slidenum">
              <a:rPr lang="en-US"/>
              <a:pPr/>
              <a:t>3</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0"/>
            <a:ext cx="7315200" cy="1470025"/>
          </a:xfrm>
          <a:prstGeom prst="rect">
            <a:avLst/>
          </a:prstGeom>
        </p:spPr>
        <p:txBody>
          <a:bodyPr/>
          <a:lstStyle>
            <a:lvl1pPr algn="l" rtl="0" fontAlgn="base">
              <a:lnSpc>
                <a:spcPct val="90000"/>
              </a:lnSpc>
              <a:spcBef>
                <a:spcPct val="0"/>
              </a:spcBef>
              <a:spcAft>
                <a:spcPct val="0"/>
              </a:spcAft>
              <a:defRPr lang="en-US" sz="4400" b="1"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7315200" cy="1752600"/>
          </a:xfrm>
        </p:spPr>
        <p:txBody>
          <a:bodyPr/>
          <a:lstStyle>
            <a:lvl1pPr marL="0" indent="0" algn="l" rtl="0" fontAlgn="base">
              <a:lnSpc>
                <a:spcPct val="90000"/>
              </a:lnSpc>
              <a:spcBef>
                <a:spcPct val="20000"/>
              </a:spcBef>
              <a:spcAft>
                <a:spcPct val="0"/>
              </a:spcAft>
              <a:buClr>
                <a:srgbClr val="963C26"/>
              </a:buClr>
              <a:buSzPct val="80000"/>
              <a:buFontTx/>
              <a:buNone/>
              <a:defRPr lang="en-US" sz="4400" b="1" dirty="0">
                <a:solidFill>
                  <a:srgbClr val="002060"/>
                </a:solidFill>
                <a:effectLst>
                  <a:outerShdw blurRad="38100" dist="38100" dir="2700000" algn="tl">
                    <a:srgbClr val="C0C0C0"/>
                  </a:outerShdw>
                </a:effectLst>
                <a:latin typeface="+mn-lt"/>
                <a:ea typeface="+mj-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Book cover7e-no line.jpg"/>
          <p:cNvPicPr>
            <a:picLocks noChangeAspect="1"/>
          </p:cNvPicPr>
          <p:nvPr userDrawn="1"/>
        </p:nvPicPr>
        <p:blipFill>
          <a:blip r:embed="rId2" cstate="email"/>
          <a:stretch>
            <a:fillRect/>
          </a:stretch>
        </p:blipFill>
        <p:spPr>
          <a:xfrm>
            <a:off x="6781800" y="1981200"/>
            <a:ext cx="1371600" cy="175511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75BD9A7D-EFB0-4B4A-AA08-FC02BE78EE13}"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BF5E55A0-2A76-49B5-9F3E-831BF810D02E}" type="datetime1">
              <a:rPr lang="en-US"/>
              <a:pPr/>
              <a:t>8/22/2011</a:t>
            </a:fld>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rtl="0" fontAlgn="base">
              <a:lnSpc>
                <a:spcPct val="90000"/>
              </a:lnSpc>
              <a:spcBef>
                <a:spcPct val="20000"/>
              </a:spcBef>
              <a:spcAft>
                <a:spcPct val="0"/>
              </a:spcAft>
              <a:buClr>
                <a:srgbClr val="963C26"/>
              </a:buClr>
              <a:buSzPct val="100000"/>
              <a:buFontTx/>
              <a:buNone/>
              <a:defRPr lang="en-US" sz="3000" dirty="0">
                <a:solidFill>
                  <a:srgbClr val="002060"/>
                </a:solidFill>
                <a:latin typeface="+mn-lt"/>
                <a:ea typeface="+mn-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066800" y="1752600"/>
            <a:ext cx="78486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2000" dirty="0" smtClean="0">
                <a:solidFill>
                  <a:srgbClr val="002060"/>
                </a:solidFill>
                <a:latin typeface="+mn-lt"/>
              </a:defRPr>
            </a:lvl4pPr>
            <a:lvl5pPr>
              <a:lnSpc>
                <a:spcPct val="90000"/>
              </a:lnSpc>
              <a:defRPr lang="en-US" sz="2000" dirty="0">
                <a:solidFill>
                  <a:srgbClr val="002060"/>
                </a:solidFill>
                <a:latin typeface="+mn-lt"/>
              </a:defRPr>
            </a:lvl5pPr>
          </a:lstStyle>
          <a:p>
            <a:pPr marL="0" lvl="0" indent="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4"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685800" y="2747963"/>
            <a:ext cx="7772400" cy="1362075"/>
          </a:xfrm>
        </p:spPr>
        <p:txBody>
          <a:bodyPr anchor="t"/>
          <a:lstStyle>
            <a:lvl1pPr algn="ctr">
              <a:lnSpc>
                <a:spcPct val="90000"/>
              </a:lnSpc>
              <a:defRPr sz="4400" b="1" cap="all"/>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0668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1800" dirty="0" smtClean="0">
                <a:solidFill>
                  <a:srgbClr val="002060"/>
                </a:solidFill>
                <a:latin typeface="+mn-lt"/>
              </a:defRPr>
            </a:lvl4pPr>
            <a:lvl5pPr>
              <a:lnSpc>
                <a:spcPct val="90000"/>
              </a:lnSpc>
              <a:defRPr lang="en-US" sz="1800" dirty="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9" name="Content Placeholder 3"/>
          <p:cNvSpPr>
            <a:spLocks noGrp="1"/>
          </p:cNvSpPr>
          <p:nvPr>
            <p:ph sz="half" idx="2"/>
          </p:nvPr>
        </p:nvSpPr>
        <p:spPr>
          <a:xfrm>
            <a:off x="5067300" y="1752600"/>
            <a:ext cx="3848100" cy="4267200"/>
          </a:xfrm>
        </p:spPr>
        <p:txBody>
          <a:bodyPr/>
          <a:lstStyle>
            <a:lvl1pPr marL="344488" indent="-344488" algn="l" rtl="0" fontAlgn="base">
              <a:lnSpc>
                <a:spcPct val="90000"/>
              </a:lnSpc>
              <a:spcBef>
                <a:spcPct val="20000"/>
              </a:spcBef>
              <a:spcAft>
                <a:spcPct val="0"/>
              </a:spcAft>
              <a:buClr>
                <a:srgbClr val="963C26"/>
              </a:buClr>
              <a:buSzPct val="100000"/>
              <a:buFont typeface="Wingdings" pitchFamily="2" charset="2"/>
              <a:buChar char="§"/>
              <a:defRPr lang="en-US" sz="3000" dirty="0" smtClean="0">
                <a:solidFill>
                  <a:srgbClr val="002060"/>
                </a:solidFill>
                <a:latin typeface="+mn-lt"/>
                <a:ea typeface="+mn-ea"/>
                <a:cs typeface="Arial" pitchFamily="34" charset="0"/>
              </a:defRPr>
            </a:lvl1pPr>
            <a:lvl2pPr>
              <a:lnSpc>
                <a:spcPct val="90000"/>
              </a:lnSpc>
              <a:defRPr lang="en-US" sz="2600" dirty="0" smtClean="0">
                <a:solidFill>
                  <a:srgbClr val="002060"/>
                </a:solidFill>
                <a:latin typeface="+mn-lt"/>
                <a:ea typeface="+mn-ea"/>
                <a:cs typeface="Arial" pitchFamily="34" charset="0"/>
              </a:defRPr>
            </a:lvl2pPr>
            <a:lvl3pPr>
              <a:lnSpc>
                <a:spcPct val="90000"/>
              </a:lnSpc>
              <a:defRPr lang="en-US" sz="2200" dirty="0" smtClean="0">
                <a:solidFill>
                  <a:srgbClr val="002060"/>
                </a:solidFill>
                <a:latin typeface="+mn-lt"/>
                <a:ea typeface="+mn-ea"/>
                <a:cs typeface="Arial" pitchFamily="34" charset="0"/>
              </a:defRPr>
            </a:lvl3pPr>
            <a:lvl4pPr>
              <a:lnSpc>
                <a:spcPct val="90000"/>
              </a:lnSpc>
              <a:defRPr lang="en-US" sz="1800" dirty="0" smtClean="0">
                <a:solidFill>
                  <a:srgbClr val="002060"/>
                </a:solidFill>
                <a:latin typeface="+mn-lt"/>
              </a:defRPr>
            </a:lvl4pPr>
            <a:lvl5pPr>
              <a:lnSpc>
                <a:spcPct val="90000"/>
              </a:lnSpc>
              <a:defRPr lang="en-US" sz="1800" dirty="0">
                <a:solidFill>
                  <a:srgbClr val="002060"/>
                </a:solidFill>
                <a:latin typeface="+mn-lt"/>
              </a:defRPr>
            </a:lvl5pPr>
            <a:lvl6pPr>
              <a:defRPr sz="1800"/>
            </a:lvl6pPr>
            <a:lvl7pPr>
              <a:defRPr sz="1800"/>
            </a:lvl7pPr>
            <a:lvl8pPr>
              <a:defRPr sz="1800"/>
            </a:lvl8pPr>
            <a:lvl9pPr>
              <a:defRPr sz="1800"/>
            </a:lvl9pPr>
          </a:lstStyle>
          <a:p>
            <a:pPr marL="344488" lvl="0" indent="-344488"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5" name="Title 1"/>
          <p:cNvSpPr>
            <a:spLocks noGrp="1"/>
          </p:cNvSpPr>
          <p:nvPr>
            <p:ph type="title"/>
          </p:nvPr>
        </p:nvSpPr>
        <p:spPr>
          <a:xfrm>
            <a:off x="228600" y="533400"/>
            <a:ext cx="8686800" cy="9144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lnSpc>
                <a:spcPct val="90000"/>
              </a:lnSpc>
              <a:buNone/>
              <a:defRPr lang="en-US" sz="2400" b="1" dirty="0" smtClean="0">
                <a:solidFill>
                  <a:srgbClr val="002060"/>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fontAlgn="base">
              <a:lnSpc>
                <a:spcPct val="90000"/>
              </a:lnSpc>
              <a:spcBef>
                <a:spcPct val="20000"/>
              </a:spcBef>
              <a:spcAft>
                <a:spcPct val="0"/>
              </a:spcAft>
              <a:buClr>
                <a:srgbClr val="963C26"/>
              </a:buClr>
              <a:buSzPct val="100000"/>
              <a:buFontTx/>
              <a:buNone/>
            </a:pPr>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lang="en-US" sz="2000" dirty="0" smtClean="0">
                <a:solidFill>
                  <a:srgbClr val="002060"/>
                </a:solidFill>
                <a:latin typeface="+mn-lt"/>
                <a:ea typeface="+mn-ea"/>
                <a:cs typeface="Arial" pitchFamily="34" charset="0"/>
              </a:defRPr>
            </a:lvl2pPr>
            <a:lvl3pPr>
              <a:lnSpc>
                <a:spcPct val="90000"/>
              </a:lnSpc>
              <a:defRPr lang="en-US" sz="1800" dirty="0" smtClean="0">
                <a:solidFill>
                  <a:srgbClr val="002060"/>
                </a:solidFill>
                <a:latin typeface="+mn-lt"/>
                <a:ea typeface="+mn-ea"/>
                <a:cs typeface="Arial" pitchFamily="34" charset="0"/>
              </a:defRPr>
            </a:lvl3pPr>
            <a:lvl4pPr>
              <a:lnSpc>
                <a:spcPct val="90000"/>
              </a:lnSpc>
              <a:defRPr lang="en-US" sz="1600" dirty="0" smtClean="0">
                <a:solidFill>
                  <a:srgbClr val="002060"/>
                </a:solidFill>
                <a:latin typeface="+mn-lt"/>
              </a:defRPr>
            </a:lvl4pPr>
            <a:lvl5pPr>
              <a:lnSpc>
                <a:spcPct val="90000"/>
              </a:lnSpc>
              <a:defRPr lang="en-US" sz="1600" dirty="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nSpc>
                <a:spcPct val="90000"/>
              </a:lnSpc>
              <a:buNone/>
              <a:defRPr lang="en-US" sz="2400" b="1" dirty="0" smtClean="0">
                <a:solidFill>
                  <a:srgbClr val="002060"/>
                </a:solidFill>
                <a:latin typeface="+mn-lt"/>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fontAlgn="base">
              <a:lnSpc>
                <a:spcPct val="90000"/>
              </a:lnSpc>
              <a:spcBef>
                <a:spcPct val="20000"/>
              </a:spcBef>
              <a:spcAft>
                <a:spcPct val="0"/>
              </a:spcAft>
              <a:buClr>
                <a:srgbClr val="963C26"/>
              </a:buClr>
              <a:buSzPct val="100000"/>
              <a:buFontTx/>
              <a:buNone/>
            </a:pPr>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lgn="l" rtl="0" fontAlgn="base">
              <a:lnSpc>
                <a:spcPct val="90000"/>
              </a:lnSpc>
              <a:spcBef>
                <a:spcPct val="20000"/>
              </a:spcBef>
              <a:spcAft>
                <a:spcPct val="0"/>
              </a:spcAft>
              <a:buClr>
                <a:srgbClr val="963C26"/>
              </a:buClr>
              <a:buSzPct val="100000"/>
              <a:buFont typeface="Wingdings" pitchFamily="2" charset="2"/>
              <a:buChar char="§"/>
              <a:defRPr lang="en-US" sz="2400" dirty="0" smtClean="0">
                <a:solidFill>
                  <a:srgbClr val="002060"/>
                </a:solidFill>
                <a:latin typeface="+mn-lt"/>
                <a:ea typeface="+mn-ea"/>
                <a:cs typeface="Arial" pitchFamily="34" charset="0"/>
              </a:defRPr>
            </a:lvl1pPr>
            <a:lvl2pPr>
              <a:lnSpc>
                <a:spcPct val="90000"/>
              </a:lnSpc>
              <a:defRPr lang="en-US" sz="2000" dirty="0" smtClean="0">
                <a:solidFill>
                  <a:srgbClr val="002060"/>
                </a:solidFill>
                <a:latin typeface="+mn-lt"/>
                <a:ea typeface="+mn-ea"/>
                <a:cs typeface="Arial" pitchFamily="34" charset="0"/>
              </a:defRPr>
            </a:lvl2pPr>
            <a:lvl3pPr>
              <a:lnSpc>
                <a:spcPct val="90000"/>
              </a:lnSpc>
              <a:defRPr lang="en-US" sz="1800" dirty="0" smtClean="0">
                <a:solidFill>
                  <a:srgbClr val="002060"/>
                </a:solidFill>
                <a:latin typeface="+mn-lt"/>
                <a:ea typeface="+mn-ea"/>
                <a:cs typeface="Arial" pitchFamily="34" charset="0"/>
              </a:defRPr>
            </a:lvl3pPr>
            <a:lvl4pPr>
              <a:lnSpc>
                <a:spcPct val="90000"/>
              </a:lnSpc>
              <a:defRPr lang="en-US" sz="1600" dirty="0" smtClean="0">
                <a:solidFill>
                  <a:srgbClr val="002060"/>
                </a:solidFill>
                <a:latin typeface="+mn-lt"/>
              </a:defRPr>
            </a:lvl4pPr>
            <a:lvl5pPr>
              <a:lnSpc>
                <a:spcPct val="90000"/>
              </a:lnSpc>
              <a:defRPr lang="en-US" sz="1600" dirty="0">
                <a:solidFill>
                  <a:srgbClr val="002060"/>
                </a:solidFill>
                <a:latin typeface="+mn-lt"/>
              </a:defRPr>
            </a:lvl5pPr>
            <a:lvl6pPr>
              <a:defRPr sz="1600"/>
            </a:lvl6pPr>
            <a:lvl7pPr>
              <a:defRPr sz="1600"/>
            </a:lvl7pPr>
            <a:lvl8pPr>
              <a:defRPr sz="1600"/>
            </a:lvl8pPr>
            <a:lvl9pPr>
              <a:defRPr sz="1600"/>
            </a:lvl9pPr>
          </a:lstStyle>
          <a:p>
            <a:pPr marL="342900" lvl="0" indent="-342900" algn="l" rtl="0" fontAlgn="base">
              <a:lnSpc>
                <a:spcPct val="90000"/>
              </a:lnSpc>
              <a:spcBef>
                <a:spcPct val="20000"/>
              </a:spcBef>
              <a:spcAft>
                <a:spcPct val="0"/>
              </a:spcAft>
              <a:buClr>
                <a:srgbClr val="963C26"/>
              </a:buClr>
              <a:buSzPct val="100000"/>
              <a:buFont typeface="Wingdings" pitchFamily="2" charset="2"/>
              <a:buChar char="§"/>
            </a:pPr>
            <a:r>
              <a:rPr lang="en-US" dirty="0" smtClean="0"/>
              <a:t>Click to edit Master text styles</a:t>
            </a:r>
          </a:p>
          <a:p>
            <a:pPr marL="742950" lvl="1" indent="-285750" algn="l" rtl="0" fontAlgn="base">
              <a:lnSpc>
                <a:spcPct val="90000"/>
              </a:lnSpc>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lnSpc>
                <a:spcPct val="90000"/>
              </a:lnSpc>
              <a:spcBef>
                <a:spcPct val="20000"/>
              </a:spcBef>
              <a:spcAft>
                <a:spcPct val="0"/>
              </a:spcAft>
              <a:buClr>
                <a:srgbClr val="FF9900"/>
              </a:buClr>
              <a:buSzPct val="80000"/>
              <a:buFont typeface="Wingdings" pitchFamily="2" charset="2"/>
              <a:buChar char="§"/>
            </a:pPr>
            <a:r>
              <a:rPr lang="en-US" dirty="0" smtClean="0"/>
              <a:t>Third level</a:t>
            </a:r>
          </a:p>
          <a:p>
            <a:pPr marL="1600200" lvl="3" indent="-228600" algn="l" rtl="0" fontAlgn="base">
              <a:lnSpc>
                <a:spcPct val="90000"/>
              </a:lnSpc>
              <a:spcBef>
                <a:spcPct val="20000"/>
              </a:spcBef>
              <a:spcAft>
                <a:spcPct val="0"/>
              </a:spcAft>
              <a:buSzPct val="75000"/>
              <a:buBlip>
                <a:blip r:embed="rId2"/>
              </a:buBlip>
            </a:pPr>
            <a:r>
              <a:rPr lang="en-US" dirty="0" smtClean="0"/>
              <a:t>Fourth level</a:t>
            </a:r>
          </a:p>
          <a:p>
            <a:pPr marL="2057400" lvl="4" indent="-228600" algn="l" rtl="0" fontAlgn="base">
              <a:lnSpc>
                <a:spcPct val="90000"/>
              </a:lnSpc>
              <a:spcBef>
                <a:spcPct val="20000"/>
              </a:spcBef>
              <a:spcAft>
                <a:spcPct val="0"/>
              </a:spcAft>
              <a:buChar char="»"/>
            </a:pPr>
            <a:r>
              <a:rPr lang="en-US" dirty="0" smtClean="0"/>
              <a:t>Fifth level</a:t>
            </a:r>
            <a:endParaRPr lang="en-US" dirty="0"/>
          </a:p>
        </p:txBody>
      </p:sp>
      <p:sp>
        <p:nvSpPr>
          <p:cNvPr id="7" name="Title 1"/>
          <p:cNvSpPr>
            <a:spLocks noGrp="1"/>
          </p:cNvSpPr>
          <p:nvPr>
            <p:ph type="title"/>
          </p:nvPr>
        </p:nvSpPr>
        <p:spPr>
          <a:xfrm>
            <a:off x="228600" y="274638"/>
            <a:ext cx="8686800" cy="1143000"/>
          </a:xfrm>
        </p:spPr>
        <p:txBody>
          <a:bodyPr/>
          <a:lstStyle>
            <a:lvl1pPr algn="ctr" rtl="0" fontAlgn="base">
              <a:lnSpc>
                <a:spcPct val="90000"/>
              </a:lnSpc>
              <a:spcBef>
                <a:spcPct val="0"/>
              </a:spcBef>
              <a:spcAft>
                <a:spcPct val="0"/>
              </a:spcAft>
              <a:defRPr lang="en-US" sz="3600" dirty="0">
                <a:solidFill>
                  <a:srgbClr val="002060"/>
                </a:solidFill>
                <a:effectLst>
                  <a:outerShdw blurRad="38100" dist="38100" dir="2700000" algn="tl">
                    <a:srgbClr val="C0C0C0"/>
                  </a:outerShdw>
                </a:effectLst>
                <a:latin typeface="+mn-lt"/>
                <a:ea typeface="+mj-ea"/>
                <a:cs typeface="Arial" pitchFamily="34" charset="0"/>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28600" y="533400"/>
            <a:ext cx="8686800" cy="914400"/>
          </a:xfrm>
        </p:spPr>
        <p:txBody>
          <a:bodyPr/>
          <a:lstStyle>
            <a:lvl1pPr>
              <a:lnSpc>
                <a:spcPct val="90000"/>
              </a:lnSpc>
              <a:defRPr>
                <a:latin typeface="+mn-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12" name="Content Placeholder 2"/>
          <p:cNvSpPr>
            <a:spLocks noGrp="1"/>
          </p:cNvSpPr>
          <p:nvPr>
            <p:ph idx="1"/>
          </p:nvPr>
        </p:nvSpPr>
        <p:spPr>
          <a:xfrm>
            <a:off x="1066800" y="1752600"/>
            <a:ext cx="7848600" cy="4267200"/>
          </a:xfrm>
        </p:spPr>
        <p:txBody>
          <a:bodyPr/>
          <a:lstStyle>
            <a:lvl1pPr marL="0" indent="0">
              <a:defRPr lang="en-US" sz="3000" dirty="0" smtClean="0">
                <a:solidFill>
                  <a:srgbClr val="002060"/>
                </a:solidFill>
                <a:latin typeface="Arial" pitchFamily="34" charset="0"/>
                <a:ea typeface="+mn-ea"/>
                <a:cs typeface="Arial" pitchFamily="34" charset="0"/>
              </a:defRPr>
            </a:lvl1pPr>
          </a:lstStyle>
          <a:p>
            <a:pPr marL="0" lvl="0" indent="0" algn="l" rtl="0" fontAlgn="base">
              <a:spcBef>
                <a:spcPct val="20000"/>
              </a:spcBef>
              <a:spcAft>
                <a:spcPct val="0"/>
              </a:spcAft>
              <a:buClr>
                <a:srgbClr val="963C26"/>
              </a:buClr>
              <a:buFontTx/>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10,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228F573E-0615-4B8C-8E4B-571618D510E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DCC79C6E-6416-43CE-AB1E-9EE9789C7C6F}"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03835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962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A9CD985C-E63D-4E3B-AB21-21BD70F0B408}"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363D49EC-3869-4F31-97D7-FF077A794DB0}"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848100" cy="4267200"/>
          </a:xfrm>
        </p:spPr>
        <p:txBody>
          <a:bodyPr/>
          <a:lstStyle/>
          <a:p>
            <a:endParaRPr lang="en-US" dirty="0"/>
          </a:p>
        </p:txBody>
      </p:sp>
      <p:sp>
        <p:nvSpPr>
          <p:cNvPr id="4" name="Text Placeholder 3"/>
          <p:cNvSpPr>
            <a:spLocks noGrp="1"/>
          </p:cNvSpPr>
          <p:nvPr>
            <p:ph type="body" sz="half" idx="2"/>
          </p:nvPr>
        </p:nvSpPr>
        <p:spPr>
          <a:xfrm>
            <a:off x="50673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a:latin typeface="+mn-lt"/>
              </a:rPr>
              <a:t>Ch. 1, Slide </a:t>
            </a:r>
            <a:fld id="{724DC27B-8AD9-437C-BBC9-BEEA3872A7D9}"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53400" cy="9144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752600"/>
            <a:ext cx="7848600" cy="4267200"/>
          </a:xfrm>
        </p:spPr>
        <p:txBody>
          <a:bodyPr/>
          <a:lstStyle/>
          <a:p>
            <a:endParaRPr lang="en-US" dirty="0"/>
          </a:p>
        </p:txBody>
      </p:sp>
      <p:sp>
        <p:nvSpPr>
          <p:cNvPr id="5" name="Slide Number Placeholder 4"/>
          <p:cNvSpPr>
            <a:spLocks noGrp="1"/>
          </p:cNvSpPr>
          <p:nvPr>
            <p:ph type="sldNum" sz="quarter" idx="11"/>
          </p:nvPr>
        </p:nvSpPr>
        <p:spPr>
          <a:xfrm>
            <a:off x="7086600" y="6248400"/>
            <a:ext cx="1676400" cy="476250"/>
          </a:xfrm>
          <a:prstGeom prst="rect">
            <a:avLst/>
          </a:prstGeom>
        </p:spPr>
        <p:txBody>
          <a:bodyPr/>
          <a:lstStyle>
            <a:lvl1pPr>
              <a:defRPr/>
            </a:lvl1pPr>
          </a:lstStyle>
          <a:p>
            <a:r>
              <a:rPr lang="en-US" dirty="0"/>
              <a:t> </a:t>
            </a:r>
            <a:r>
              <a:rPr lang="en-US" sz="1800" b="0" dirty="0" smtClean="0">
                <a:latin typeface="+mn-lt"/>
              </a:rPr>
              <a:t>Ch. 10, </a:t>
            </a:r>
            <a:r>
              <a:rPr lang="en-US" sz="1800" b="0" dirty="0">
                <a:latin typeface="+mn-lt"/>
              </a:rPr>
              <a:t>Slide </a:t>
            </a:r>
            <a:fld id="{63C1E0A8-8666-4F24-9990-0EC23C6ACE19}" type="slidenum">
              <a:rPr lang="en-US" sz="1800" b="0">
                <a:latin typeface="+mn-lt"/>
              </a:rPr>
              <a:pPr/>
              <a:t>‹#›</a:t>
            </a:fld>
            <a:endParaRPr lang="en-US" sz="1800" b="0" dirty="0">
              <a:latin typeface="+mn-lt"/>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10,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762000" y="533400"/>
            <a:ext cx="8153400" cy="914400"/>
          </a:xfrm>
          <a:prstGeom prst="rect">
            <a:avLst/>
          </a:prstGeom>
        </p:spPr>
        <p:txBody>
          <a:bodyPr/>
          <a:lstStyle/>
          <a:p>
            <a:r>
              <a:rPr lang="en-US" dirty="0" smtClean="0"/>
              <a:t>Click to edit Master title style</a:t>
            </a:r>
            <a:endParaRPr lang="en-US" dirty="0"/>
          </a:p>
        </p:txBody>
      </p:sp>
      <p:sp>
        <p:nvSpPr>
          <p:cNvPr id="9" name="Content Placeholder 2"/>
          <p:cNvSpPr>
            <a:spLocks noGrp="1"/>
          </p:cNvSpPr>
          <p:nvPr>
            <p:ph sz="half" idx="1"/>
          </p:nvPr>
        </p:nvSpPr>
        <p:spPr>
          <a:xfrm>
            <a:off x="1066800" y="1752600"/>
            <a:ext cx="3848100" cy="4267200"/>
          </a:xfrm>
        </p:spPr>
        <p:txBody>
          <a:bodyPr/>
          <a:lstStyle>
            <a:lvl1pPr marL="0" indent="0">
              <a:defRPr sz="3000"/>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5067300" y="1752600"/>
            <a:ext cx="3848100" cy="4267200"/>
          </a:xfrm>
        </p:spPr>
        <p:txBody>
          <a:bodyPr/>
          <a:lstStyle>
            <a:lvl1pPr indent="0">
              <a:defRPr lang="en-US" sz="3000" dirty="0" smtClean="0">
                <a:solidFill>
                  <a:srgbClr val="002060"/>
                </a:solidFill>
                <a:latin typeface="Arial" pitchFamily="34" charset="0"/>
                <a:ea typeface="+mn-ea"/>
                <a:cs typeface="Arial" pitchFamily="34" charset="0"/>
              </a:defRPr>
            </a:lvl1pPr>
            <a:lvl2pPr>
              <a:defRPr lang="en-US" sz="2600" dirty="0" smtClean="0">
                <a:solidFill>
                  <a:srgbClr val="002060"/>
                </a:solidFill>
                <a:latin typeface="Arial" pitchFamily="34" charset="0"/>
                <a:ea typeface="+mn-ea"/>
                <a:cs typeface="Arial" pitchFamily="34" charset="0"/>
              </a:defRPr>
            </a:lvl2pPr>
            <a:lvl3pPr>
              <a:defRPr lang="en-US" sz="2200" dirty="0" smtClean="0">
                <a:solidFill>
                  <a:srgbClr val="002060"/>
                </a:solidFill>
                <a:latin typeface="Arial" pitchFamily="34" charset="0"/>
                <a:ea typeface="+mn-ea"/>
                <a:cs typeface="Arial" pitchFamily="34" charset="0"/>
              </a:defRPr>
            </a:lvl3pPr>
            <a:lvl4pPr>
              <a:defRPr sz="1800"/>
            </a:lvl4pPr>
            <a:lvl5pPr>
              <a:defRPr sz="1800"/>
            </a:lvl5pPr>
            <a:lvl6pPr>
              <a:defRPr sz="1800"/>
            </a:lvl6pPr>
            <a:lvl7pPr>
              <a:defRPr sz="1800"/>
            </a:lvl7pPr>
            <a:lvl8pPr>
              <a:defRPr sz="1800"/>
            </a:lvl8pPr>
            <a:lvl9pPr>
              <a:defRPr sz="1800"/>
            </a:lvl9pPr>
          </a:lstStyle>
          <a:p>
            <a:pPr marL="0" lvl="0" indent="-342900" algn="l" rtl="0" fontAlgn="base">
              <a:spcBef>
                <a:spcPct val="20000"/>
              </a:spcBef>
              <a:spcAft>
                <a:spcPct val="0"/>
              </a:spcAft>
              <a:buClr>
                <a:srgbClr val="963C26"/>
              </a:buClr>
              <a:buFontTx/>
              <a:buNone/>
            </a:pPr>
            <a:r>
              <a:rPr lang="en-US" dirty="0" smtClean="0"/>
              <a:t>Click to edit Master text styles</a:t>
            </a:r>
          </a:p>
          <a:p>
            <a:pPr marL="742950" lvl="1" indent="-285750" algn="l" rtl="0" fontAlgn="base">
              <a:spcBef>
                <a:spcPct val="20000"/>
              </a:spcBef>
              <a:spcAft>
                <a:spcPct val="0"/>
              </a:spcAft>
              <a:buClr>
                <a:srgbClr val="D89013"/>
              </a:buClr>
              <a:buFont typeface="Wingdings" pitchFamily="2" charset="2"/>
              <a:buChar char="§"/>
            </a:pPr>
            <a:r>
              <a:rPr lang="en-US" dirty="0" smtClean="0"/>
              <a:t>Second level</a:t>
            </a:r>
          </a:p>
          <a:p>
            <a:pPr marL="1143000" lvl="2" indent="-228600" algn="l" rtl="0" fontAlgn="base">
              <a:spcBef>
                <a:spcPct val="20000"/>
              </a:spcBef>
              <a:spcAft>
                <a:spcPct val="0"/>
              </a:spcAft>
              <a:buClr>
                <a:srgbClr val="FF9900"/>
              </a:buClr>
              <a:buSzPct val="80000"/>
              <a:buFont typeface="Wingdings" pitchFamily="2" charset="2"/>
              <a:buChar char="§"/>
            </a:pPr>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10,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10,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10,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latinLnBrk="0" hangingPunct="1">
              <a:buClrTx/>
              <a:buFontTx/>
              <a:buNone/>
              <a:tabLst/>
              <a:defRPr/>
            </a:pPr>
            <a:r>
              <a:rPr lang="en-US" sz="1500" dirty="0" smtClean="0">
                <a:solidFill>
                  <a:srgbClr val="002060"/>
                </a:solidFill>
                <a:latin typeface="Arial" pitchFamily="34" charset="0"/>
                <a:cs typeface="Arial" pitchFamily="34" charset="0"/>
              </a:rPr>
              <a:t> Ch. 10, Slide </a:t>
            </a:r>
            <a:fld id="{1D8AD765-B216-4FF3-AAC6-D50A6929A33D}" type="slidenum">
              <a:rPr lang="en-US" sz="1500" smtClean="0">
                <a:solidFill>
                  <a:srgbClr val="002060"/>
                </a:solidFill>
                <a:latin typeface="Arial" pitchFamily="34" charset="0"/>
                <a:cs typeface="Arial" pitchFamily="34" charset="0"/>
              </a:rPr>
              <a:pPr marL="0" marR="0" lvl="0" indent="0" defTabSz="914400" eaLnBrk="1" latinLnBrk="0" hangingPunct="1">
                <a:buClrTx/>
                <a:buFontTx/>
                <a:buNone/>
                <a:tabLst/>
                <a:defRPr/>
              </a:pPr>
              <a:t>‹#›</a:t>
            </a:fld>
            <a:endParaRPr lang="en-US" sz="1500" dirty="0" smtClean="0">
              <a:solidFill>
                <a:srgbClr val="002060"/>
              </a:solidFill>
              <a:latin typeface="Arial" pitchFamily="34" charset="0"/>
              <a:cs typeface="Arial" pitchFamily="34" charset="0"/>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3A888A37-EE90-4631-877E-CAE65AFF633D}" type="datetime1">
              <a:rPr lang="en-US"/>
              <a:pPr/>
              <a:t>8/22/2011</a:t>
            </a:fld>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 descr="Guffey7ePPT2_1"/>
          <p:cNvPicPr>
            <a:picLocks noChangeAspect="1" noChangeArrowheads="1"/>
          </p:cNvPicPr>
          <p:nvPr userDrawn="1"/>
        </p:nvPicPr>
        <p:blipFill>
          <a:blip r:embed="rId15" cstate="email"/>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457200" y="1600200"/>
            <a:ext cx="8229600" cy="4525963"/>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90000"/>
              </a:lnSpc>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fontAlgn="base">
              <a:lnSpc>
                <a:spcPct val="90000"/>
              </a:lnSpc>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fontAlgn="base">
              <a:lnSpc>
                <a:spcPct val="90000"/>
              </a:lnSpc>
              <a:spcBef>
                <a:spcPct val="20000"/>
              </a:spcBef>
              <a:spcAft>
                <a:spcPct val="0"/>
              </a:spcAft>
              <a:buSzPct val="75000"/>
              <a:buBlip>
                <a:blip r:embed="rId16"/>
              </a:buBlip>
            </a:pPr>
            <a:r>
              <a:rPr lang="en-US" dirty="0" smtClean="0"/>
              <a:t>Third level</a:t>
            </a:r>
          </a:p>
        </p:txBody>
      </p:sp>
      <p:sp>
        <p:nvSpPr>
          <p:cNvPr id="5" name="Rectangle 2"/>
          <p:cNvSpPr>
            <a:spLocks noGrp="1" noChangeArrowheads="1"/>
          </p:cNvSpPr>
          <p:nvPr>
            <p:ph type="title"/>
          </p:nvPr>
        </p:nvSpPr>
        <p:spPr bwMode="auto">
          <a:xfrm>
            <a:off x="228600" y="274638"/>
            <a:ext cx="8686800" cy="1143000"/>
          </a:xfrm>
          <a:prstGeom prst="rect">
            <a:avLst/>
          </a:prstGeom>
          <a:solidFill>
            <a:schemeClr val="bg1">
              <a:alpha val="35001"/>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fontAlgn="base">
              <a:lnSpc>
                <a:spcPct val="90000"/>
              </a:lnSpc>
              <a:spcBef>
                <a:spcPct val="0"/>
              </a:spcBef>
              <a:spcAft>
                <a:spcPct val="0"/>
              </a:spcAft>
            </a:pPr>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60" r:id="rId1"/>
    <p:sldLayoutId id="2147483776" r:id="rId2"/>
    <p:sldLayoutId id="2147483777" r:id="rId3"/>
    <p:sldLayoutId id="2147483856"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wipe dir="r"/>
  </p:transition>
  <p:timing>
    <p:tnLst>
      <p:par>
        <p:cTn id="1" dur="indefinite" restart="never" nodeType="tmRoot"/>
      </p:par>
    </p:tnLst>
  </p:timing>
  <p:txStyles>
    <p:titleStyle>
      <a:lvl1pPr algn="ctr" rtl="0" fontAlgn="base">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spcBef>
          <a:spcPct val="20000"/>
        </a:spcBef>
        <a:spcAft>
          <a:spcPct val="0"/>
        </a:spcAft>
        <a:buClr>
          <a:srgbClr val="963C26"/>
        </a:buClr>
        <a:buSzPct val="80000"/>
        <a:buFontTx/>
        <a:buNone/>
        <a:defRPr lang="en-US" sz="3000" dirty="0" smtClean="0">
          <a:solidFill>
            <a:srgbClr val="002060"/>
          </a:solidFill>
          <a:latin typeface="+mn-lt"/>
          <a:ea typeface="+mn-ea"/>
          <a:cs typeface="Arial" pitchFamily="34" charset="0"/>
        </a:defRPr>
      </a:lvl1pPr>
      <a:lvl2pPr marL="742950" indent="-285750" algn="l" rtl="0" fontAlgn="base">
        <a:spcBef>
          <a:spcPct val="20000"/>
        </a:spcBef>
        <a:spcAft>
          <a:spcPct val="0"/>
        </a:spcAft>
        <a:buClr>
          <a:srgbClr val="D89013"/>
        </a:buClr>
        <a:buSzPct val="75000"/>
        <a:buFont typeface="Wingdings" pitchFamily="2" charset="2"/>
        <a:buChar char="n"/>
        <a:defRPr lang="en-US" sz="2600" dirty="0" smtClean="0">
          <a:solidFill>
            <a:srgbClr val="002060"/>
          </a:solidFill>
          <a:latin typeface="+mn-lt"/>
          <a:cs typeface="Arial" pitchFamily="34" charset="0"/>
        </a:defRPr>
      </a:lvl2pPr>
      <a:lvl3pPr marL="1143000" indent="-228600" algn="l" rtl="0" fontAlgn="base">
        <a:spcBef>
          <a:spcPct val="20000"/>
        </a:spcBef>
        <a:spcAft>
          <a:spcPct val="0"/>
        </a:spcAft>
        <a:buSzPct val="75000"/>
        <a:buBlip>
          <a:blip r:embed="rId16"/>
        </a:buBlip>
        <a:defRPr lang="en-US" sz="2200" dirty="0" smtClean="0">
          <a:solidFill>
            <a:srgbClr val="002060"/>
          </a:solidFill>
          <a:latin typeface="+mn-lt"/>
          <a:cs typeface="Arial" pitchFamily="34" charset="0"/>
        </a:defRPr>
      </a:lvl3pPr>
      <a:lvl4pPr marL="1600200" indent="-228600" algn="l" rtl="0" fontAlgn="base">
        <a:spcBef>
          <a:spcPct val="20000"/>
        </a:spcBef>
        <a:spcAft>
          <a:spcPct val="0"/>
        </a:spcAft>
        <a:buSzPct val="75000"/>
        <a:buBlip>
          <a:blip r:embed="rId17"/>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Guffey7ePPT2Rb5.jpg"/>
          <p:cNvPicPr>
            <a:picLocks noChangeAspect="1"/>
          </p:cNvPicPr>
          <p:nvPr userDrawn="1"/>
        </p:nvPicPr>
        <p:blipFill>
          <a:blip r:embed="rId16" cstate="email"/>
          <a:srcRect/>
          <a:stretch>
            <a:fillRect/>
          </a:stretch>
        </p:blipFill>
        <p:spPr bwMode="auto">
          <a:xfrm>
            <a:off x="0" y="0"/>
            <a:ext cx="9144000" cy="6858000"/>
          </a:xfrm>
          <a:prstGeom prst="rect">
            <a:avLst/>
          </a:prstGeom>
          <a:noFill/>
          <a:ln w="9525">
            <a:noFill/>
            <a:miter lim="800000"/>
            <a:headEnd/>
            <a:tailEnd/>
          </a:ln>
        </p:spPr>
      </p:pic>
      <p:sp>
        <p:nvSpPr>
          <p:cNvPr id="7" name="Text Box 17"/>
          <p:cNvSpPr txBox="1">
            <a:spLocks noChangeArrowheads="1"/>
          </p:cNvSpPr>
          <p:nvPr userDrawn="1"/>
        </p:nvSpPr>
        <p:spPr bwMode="auto">
          <a:xfrm>
            <a:off x="0" y="6553200"/>
            <a:ext cx="9144000" cy="180883"/>
          </a:xfrm>
          <a:prstGeom prst="rect">
            <a:avLst/>
          </a:prstGeom>
          <a:noFill/>
          <a:ln w="9525">
            <a:noFill/>
            <a:miter lim="800000"/>
            <a:headEnd/>
            <a:tailEnd/>
          </a:ln>
        </p:spPr>
        <p:txBody>
          <a:bodyPr>
            <a:spAutoFit/>
          </a:bodyPr>
          <a:lstStyle/>
          <a:p>
            <a:pPr algn="ctr">
              <a:spcBef>
                <a:spcPct val="50000"/>
              </a:spcBef>
            </a:pPr>
            <a:r>
              <a:rPr lang="en-US" sz="900" dirty="0">
                <a:solidFill>
                  <a:srgbClr val="002060"/>
                </a:solidFill>
                <a:latin typeface="Arial" pitchFamily="34" charset="0"/>
                <a:cs typeface="Arial" pitchFamily="34" charset="0"/>
              </a:rPr>
              <a:t>©2011 Cengage Learning. All Rights Reserved. May not be scanned, copied or duplicated, or posted to a publicly accessible website, in whole or in part.</a:t>
            </a:r>
          </a:p>
        </p:txBody>
      </p:sp>
      <p:sp>
        <p:nvSpPr>
          <p:cNvPr id="194563" name="Rectangle 3"/>
          <p:cNvSpPr>
            <a:spLocks noGrp="1" noChangeArrowheads="1"/>
          </p:cNvSpPr>
          <p:nvPr>
            <p:ph type="body" idx="1"/>
          </p:nvPr>
        </p:nvSpPr>
        <p:spPr bwMode="auto">
          <a:xfrm>
            <a:off x="1066800" y="1752600"/>
            <a:ext cx="7848600" cy="4267200"/>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eaLnBrk="0" fontAlgn="base" hangingPunct="0">
              <a:lnSpc>
                <a:spcPct val="90000"/>
              </a:lnSpc>
              <a:spcBef>
                <a:spcPct val="20000"/>
              </a:spcBef>
              <a:spcAft>
                <a:spcPct val="0"/>
              </a:spcAft>
              <a:buClr>
                <a:srgbClr val="963C26"/>
              </a:buClr>
              <a:buSzPct val="80000"/>
              <a:buFont typeface="Wingdings" pitchFamily="2" charset="2"/>
              <a:buChar char="n"/>
            </a:pPr>
            <a:r>
              <a:rPr lang="en-US" dirty="0" smtClean="0"/>
              <a:t>Click to edit Master text styles</a:t>
            </a:r>
          </a:p>
          <a:p>
            <a:pPr marL="742950" lvl="1" indent="-285750" algn="l" rtl="0" eaLnBrk="0" fontAlgn="base" hangingPunct="0">
              <a:lnSpc>
                <a:spcPct val="90000"/>
              </a:lnSpc>
              <a:spcBef>
                <a:spcPct val="20000"/>
              </a:spcBef>
              <a:spcAft>
                <a:spcPct val="0"/>
              </a:spcAft>
              <a:buClr>
                <a:srgbClr val="D89013"/>
              </a:buClr>
              <a:buSzPct val="75000"/>
              <a:buFont typeface="Wingdings" pitchFamily="2" charset="2"/>
              <a:buChar char="n"/>
            </a:pPr>
            <a:r>
              <a:rPr lang="en-US" dirty="0" smtClean="0"/>
              <a:t>Second level</a:t>
            </a:r>
          </a:p>
          <a:p>
            <a:pPr marL="1143000" lvl="2" indent="-228600" algn="l" rtl="0" eaLnBrk="0" fontAlgn="base" hangingPunct="0">
              <a:lnSpc>
                <a:spcPct val="90000"/>
              </a:lnSpc>
              <a:spcBef>
                <a:spcPct val="20000"/>
              </a:spcBef>
              <a:spcAft>
                <a:spcPct val="0"/>
              </a:spcAft>
              <a:buClr>
                <a:srgbClr val="FF9900"/>
              </a:buClr>
              <a:buSzPct val="75000"/>
              <a:buFont typeface="Times" pitchFamily="26" charset="0"/>
              <a:buBlip>
                <a:blip r:embed="rId17"/>
              </a:buBlip>
            </a:pPr>
            <a:r>
              <a:rPr lang="en-US" dirty="0" smtClean="0"/>
              <a:t>Third level</a:t>
            </a:r>
          </a:p>
        </p:txBody>
      </p:sp>
      <p:sp>
        <p:nvSpPr>
          <p:cNvPr id="8" name="Slide Number Placeholder 3"/>
          <p:cNvSpPr txBox="1">
            <a:spLocks/>
          </p:cNvSpPr>
          <p:nvPr userDrawn="1"/>
        </p:nvSpPr>
        <p:spPr bwMode="auto">
          <a:xfrm>
            <a:off x="7467600" y="64008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60000"/>
              </a:lnSpc>
              <a:spcBef>
                <a:spcPts val="0"/>
              </a:spcBef>
              <a:spcAft>
                <a:spcPts val="0"/>
              </a:spcAft>
              <a:buClrTx/>
              <a:buSzPct val="75000"/>
              <a:buFontTx/>
              <a:buNone/>
              <a:tabLst/>
              <a:defRPr/>
            </a:pPr>
            <a:r>
              <a:rPr lang="en-US" sz="1500" b="1" kern="0" dirty="0" smtClean="0">
                <a:solidFill>
                  <a:srgbClr val="002060"/>
                </a:solidFill>
                <a:latin typeface="+mn-lt"/>
                <a:ea typeface="+mn-ea"/>
                <a:cs typeface="Arial" pitchFamily="34" charset="0"/>
              </a:rPr>
              <a:t> Ch. 10, Slide </a:t>
            </a:r>
            <a:fld id="{1D8AD765-B216-4FF3-AAC6-D50A6929A33D}" type="slidenum">
              <a:rPr lang="en-US" sz="1500" b="1" kern="0" smtClean="0">
                <a:solidFill>
                  <a:srgbClr val="002060"/>
                </a:solidFill>
                <a:latin typeface="+mn-lt"/>
                <a:ea typeface="+mn-ea"/>
                <a:cs typeface="Arial" pitchFamily="34" charset="0"/>
              </a:rPr>
              <a:pPr marL="0" marR="0" lvl="0" indent="0" algn="ctr" defTabSz="914400" rtl="0" eaLnBrk="1" fontAlgn="auto" latinLnBrk="0" hangingPunct="1">
                <a:lnSpc>
                  <a:spcPct val="60000"/>
                </a:lnSpc>
                <a:spcBef>
                  <a:spcPts val="0"/>
                </a:spcBef>
                <a:spcAft>
                  <a:spcPts val="0"/>
                </a:spcAft>
                <a:buClrTx/>
                <a:buSzPct val="75000"/>
                <a:buFontTx/>
                <a:buNone/>
                <a:tabLst/>
                <a:defRPr/>
              </a:pPr>
              <a:t>‹#›</a:t>
            </a:fld>
            <a:endParaRPr lang="en-US" sz="1500" b="1" kern="0" dirty="0" smtClean="0">
              <a:solidFill>
                <a:srgbClr val="002060"/>
              </a:solidFill>
              <a:latin typeface="+mn-lt"/>
              <a:ea typeface="+mn-ea"/>
              <a:cs typeface="Arial" pitchFamily="34" charset="0"/>
            </a:endParaRPr>
          </a:p>
        </p:txBody>
      </p:sp>
      <p:sp>
        <p:nvSpPr>
          <p:cNvPr id="9" name="Rectangle 6"/>
          <p:cNvSpPr>
            <a:spLocks noGrp="1" noChangeArrowheads="1"/>
          </p:cNvSpPr>
          <p:nvPr>
            <p:ph type="title"/>
          </p:nvPr>
        </p:nvSpPr>
        <p:spPr bwMode="auto">
          <a:xfrm>
            <a:off x="228600" y="533400"/>
            <a:ext cx="8686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0" fontAlgn="base" hangingPunct="0">
              <a:lnSpc>
                <a:spcPct val="90000"/>
              </a:lnSpc>
              <a:spcBef>
                <a:spcPct val="0"/>
              </a:spcBef>
              <a:spcAft>
                <a:spcPct val="0"/>
              </a:spcAft>
            </a:pPr>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61" r:id="rId14"/>
  </p:sldLayoutIdLst>
  <p:transition>
    <p:wipe dir="r"/>
  </p:transition>
  <p:timing>
    <p:tnLst>
      <p:par>
        <p:cTn id="1" dur="indefinite" restart="never" nodeType="tmRoot"/>
      </p:par>
    </p:tnLst>
  </p:timing>
  <p:hf hdr="0" dt="0"/>
  <p:txStyles>
    <p:titleStyle>
      <a:lvl1pPr algn="ctr" rtl="0" fontAlgn="base">
        <a:spcBef>
          <a:spcPct val="0"/>
        </a:spcBef>
        <a:spcAft>
          <a:spcPct val="0"/>
        </a:spcAft>
        <a:defRPr lang="en-US" sz="3600" dirty="0" smtClean="0">
          <a:solidFill>
            <a:srgbClr val="002060"/>
          </a:solidFill>
          <a:effectLst>
            <a:outerShdw blurRad="38100" dist="38100" dir="2700000" algn="tl">
              <a:srgbClr val="C0C0C0"/>
            </a:outerShdw>
          </a:effectLst>
          <a:latin typeface="+mn-lt"/>
          <a:ea typeface="+mj-ea"/>
          <a:cs typeface="Arial" pitchFamily="34" charset="0"/>
        </a:defRPr>
      </a:lvl1pPr>
      <a:lvl2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2pPr>
      <a:lvl3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3pPr>
      <a:lvl4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4pPr>
      <a:lvl5pPr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5pPr>
      <a:lvl6pPr marL="4572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6pPr>
      <a:lvl7pPr marL="9144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7pPr>
      <a:lvl8pPr marL="13716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8pPr>
      <a:lvl9pPr marL="1828800" algn="l" rtl="0" fontAlgn="base">
        <a:spcBef>
          <a:spcPct val="0"/>
        </a:spcBef>
        <a:spcAft>
          <a:spcPct val="0"/>
        </a:spcAft>
        <a:defRPr sz="4800">
          <a:solidFill>
            <a:srgbClr val="3B6D81"/>
          </a:solidFill>
          <a:effectLst>
            <a:outerShdw blurRad="38100" dist="38100" dir="2700000" algn="tl">
              <a:srgbClr val="C0C0C0"/>
            </a:outerShdw>
          </a:effectLst>
          <a:latin typeface="Gill Sans MT Condensed" pitchFamily="34" charset="0"/>
        </a:defRPr>
      </a:lvl9pPr>
    </p:titleStyle>
    <p:bodyStyle>
      <a:lvl1pPr marL="342900" indent="-342900" algn="l" rtl="0" fontAlgn="base">
        <a:spcBef>
          <a:spcPct val="20000"/>
        </a:spcBef>
        <a:spcAft>
          <a:spcPct val="0"/>
        </a:spcAft>
        <a:buClr>
          <a:srgbClr val="963C26"/>
        </a:buClr>
        <a:buFontTx/>
        <a:buNone/>
        <a:defRPr lang="en-US" sz="3000" dirty="0" smtClean="0">
          <a:solidFill>
            <a:srgbClr val="002060"/>
          </a:solidFill>
          <a:latin typeface="+mn-lt"/>
          <a:ea typeface="+mn-ea"/>
          <a:cs typeface="Arial" pitchFamily="34" charset="0"/>
        </a:defRPr>
      </a:lvl1pPr>
      <a:lvl2pPr marL="742950" indent="-285750" algn="l" rtl="0" fontAlgn="base">
        <a:spcBef>
          <a:spcPct val="20000"/>
        </a:spcBef>
        <a:spcAft>
          <a:spcPct val="0"/>
        </a:spcAft>
        <a:buClr>
          <a:srgbClr val="D89013"/>
        </a:buClr>
        <a:buFont typeface="Wingdings" pitchFamily="2" charset="2"/>
        <a:buChar char="§"/>
        <a:defRPr lang="en-US" sz="2600" dirty="0" smtClean="0">
          <a:solidFill>
            <a:srgbClr val="002060"/>
          </a:solidFill>
          <a:latin typeface="+mn-lt"/>
          <a:ea typeface="+mn-ea"/>
          <a:cs typeface="Arial" pitchFamily="34" charset="0"/>
        </a:defRPr>
      </a:lvl2pPr>
      <a:lvl3pPr marL="1143000" indent="-228600" algn="l" rtl="0" fontAlgn="base">
        <a:spcBef>
          <a:spcPct val="20000"/>
        </a:spcBef>
        <a:spcAft>
          <a:spcPct val="0"/>
        </a:spcAft>
        <a:buClr>
          <a:srgbClr val="FF9900"/>
        </a:buClr>
        <a:buSzPct val="80000"/>
        <a:buFont typeface="Wingdings" pitchFamily="2" charset="2"/>
        <a:buChar char="§"/>
        <a:defRPr lang="en-US" sz="2200" dirty="0" smtClean="0">
          <a:solidFill>
            <a:srgbClr val="002060"/>
          </a:solidFill>
          <a:latin typeface="+mn-lt"/>
          <a:ea typeface="+mn-ea"/>
          <a:cs typeface="Arial" pitchFamily="34" charset="0"/>
        </a:defRPr>
      </a:lvl3pPr>
      <a:lvl4pPr marL="1600200" indent="-228600" algn="l" rtl="0" fontAlgn="base">
        <a:spcBef>
          <a:spcPct val="20000"/>
        </a:spcBef>
        <a:spcAft>
          <a:spcPct val="0"/>
        </a:spcAft>
        <a:buSzPct val="75000"/>
        <a:buBlip>
          <a:blip r:embed="rId18"/>
        </a:buBlip>
        <a:defRPr sz="2000">
          <a:solidFill>
            <a:schemeClr val="tx1"/>
          </a:solidFill>
          <a:latin typeface="+mn-lt"/>
        </a:defRPr>
      </a:lvl4pPr>
      <a:lvl5pPr marL="2057400" indent="-228600" algn="l" rtl="0" fontAlgn="base">
        <a:spcBef>
          <a:spcPct val="20000"/>
        </a:spcBef>
        <a:spcAft>
          <a:spcPct val="0"/>
        </a:spcAft>
        <a:buChar char="»"/>
        <a:defRPr sz="2000">
          <a:solidFill>
            <a:srgbClr val="CC0000"/>
          </a:solidFill>
          <a:latin typeface="+mn-lt"/>
        </a:defRPr>
      </a:lvl5pPr>
      <a:lvl6pPr marL="2514600" indent="-228600" algn="l" rtl="0" fontAlgn="base">
        <a:spcBef>
          <a:spcPct val="20000"/>
        </a:spcBef>
        <a:spcAft>
          <a:spcPct val="0"/>
        </a:spcAft>
        <a:buChar char="»"/>
        <a:defRPr sz="2000">
          <a:solidFill>
            <a:srgbClr val="CC0000"/>
          </a:solidFill>
          <a:latin typeface="+mn-lt"/>
        </a:defRPr>
      </a:lvl6pPr>
      <a:lvl7pPr marL="2971800" indent="-228600" algn="l" rtl="0" fontAlgn="base">
        <a:spcBef>
          <a:spcPct val="20000"/>
        </a:spcBef>
        <a:spcAft>
          <a:spcPct val="0"/>
        </a:spcAft>
        <a:buChar char="»"/>
        <a:defRPr sz="2000">
          <a:solidFill>
            <a:srgbClr val="CC0000"/>
          </a:solidFill>
          <a:latin typeface="+mn-lt"/>
        </a:defRPr>
      </a:lvl7pPr>
      <a:lvl8pPr marL="3429000" indent="-228600" algn="l" rtl="0" fontAlgn="base">
        <a:spcBef>
          <a:spcPct val="20000"/>
        </a:spcBef>
        <a:spcAft>
          <a:spcPct val="0"/>
        </a:spcAft>
        <a:buChar char="»"/>
        <a:defRPr sz="2000">
          <a:solidFill>
            <a:srgbClr val="CC0000"/>
          </a:solidFill>
          <a:latin typeface="+mn-lt"/>
        </a:defRPr>
      </a:lvl8pPr>
      <a:lvl9pPr marL="3886200" indent="-228600" algn="l" rtl="0" fontAlgn="base">
        <a:spcBef>
          <a:spcPct val="20000"/>
        </a:spcBef>
        <a:spcAft>
          <a:spcPct val="0"/>
        </a:spcAft>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Guffey7ePPT2_1"/>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 name="Subtitle 5"/>
          <p:cNvSpPr txBox="1">
            <a:spLocks/>
          </p:cNvSpPr>
          <p:nvPr/>
        </p:nvSpPr>
        <p:spPr bwMode="auto">
          <a:xfrm>
            <a:off x="914400" y="2209800"/>
            <a:ext cx="4648200" cy="1752600"/>
          </a:xfrm>
          <a:prstGeom prst="rect">
            <a:avLst/>
          </a:prstGeom>
          <a:solidFill>
            <a:schemeClr val="bg1">
              <a:alpha val="35001"/>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Chapter 10</a:t>
            </a:r>
          </a:p>
          <a:p>
            <a:pPr marL="0" marR="0" lvl="0" indent="0" algn="l" defTabSz="914400" rtl="0" eaLnBrk="1" fontAlgn="base" latinLnBrk="0" hangingPunct="1">
              <a:lnSpc>
                <a:spcPct val="90000"/>
              </a:lnSpc>
              <a:spcBef>
                <a:spcPct val="20000"/>
              </a:spcBef>
              <a:spcAft>
                <a:spcPct val="0"/>
              </a:spcAft>
              <a:buClr>
                <a:srgbClr val="963C26"/>
              </a:buClr>
              <a:buSzPct val="80000"/>
              <a:buFontTx/>
              <a:buNone/>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rPr>
              <a:t>Persuasive and Sales Messages</a:t>
            </a:r>
            <a:endParaRPr kumimoji="0" lang="en-US" sz="4400" b="1" i="0" u="none" strike="noStrike" kern="0" cap="none" spc="0" normalizeH="0" noProof="0" dirty="0" smtClean="0">
              <a:ln>
                <a:noFill/>
              </a:ln>
              <a:solidFill>
                <a:srgbClr val="002060"/>
              </a:solidFill>
              <a:effectLst>
                <a:outerShdw blurRad="38100" dist="38100" dir="2700000" algn="tl">
                  <a:srgbClr val="C0C0C0"/>
                </a:outerShdw>
              </a:effectLst>
              <a:uLnTx/>
              <a:uFillTx/>
              <a:latin typeface="+mn-lt"/>
              <a:ea typeface="+mj-ea"/>
              <a:cs typeface="Arial" pitchFamily="34" charset="0"/>
            </a:endParaRPr>
          </a:p>
        </p:txBody>
      </p:sp>
      <p:pic>
        <p:nvPicPr>
          <p:cNvPr id="9" name="Picture 5" descr="Book_cover7e-no_line.jpg"/>
          <p:cNvPicPr>
            <a:picLocks noChangeAspect="1"/>
          </p:cNvPicPr>
          <p:nvPr/>
        </p:nvPicPr>
        <p:blipFill>
          <a:blip r:embed="rId4" cstate="print"/>
          <a:srcRect/>
          <a:stretch>
            <a:fillRect/>
          </a:stretch>
        </p:blipFill>
        <p:spPr bwMode="auto">
          <a:xfrm>
            <a:off x="5410200" y="1981200"/>
            <a:ext cx="3200400" cy="40949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Four Major Elements in</a:t>
            </a:r>
            <a:br>
              <a:rPr lang="en-US" dirty="0" smtClean="0"/>
            </a:br>
            <a:r>
              <a:rPr lang="en-US" dirty="0" smtClean="0"/>
              <a:t>Successful Persuasive Messages</a:t>
            </a:r>
            <a:endParaRPr lang="en-US" dirty="0"/>
          </a:p>
        </p:txBody>
      </p:sp>
      <p:graphicFrame>
        <p:nvGraphicFramePr>
          <p:cNvPr id="7" name="Content Placeholder 3"/>
          <p:cNvGraphicFramePr>
            <a:graphicFrameLocks noGrp="1"/>
          </p:cNvGraphicFramePr>
          <p:nvPr>
            <p:ph idx="1"/>
          </p:nvPr>
        </p:nvGraphicFramePr>
        <p:xfrm>
          <a:off x="228600" y="1295400"/>
          <a:ext cx="8686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a:stretch>
            <a:fillRect/>
          </a:stretch>
        </p:blipFill>
        <p:spPr bwMode="auto">
          <a:xfrm>
            <a:off x="73152" y="1444752"/>
            <a:ext cx="4997410" cy="47914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r>
              <a:rPr lang="en-US" dirty="0" smtClean="0"/>
              <a:t>Prewrite</a:t>
            </a:r>
          </a:p>
          <a:p>
            <a:pPr lvl="1"/>
            <a:r>
              <a:rPr lang="en-US" dirty="0" smtClean="0"/>
              <a:t>Determine your purpose. Know exactly what you are requesting.</a:t>
            </a:r>
          </a:p>
          <a:p>
            <a:pPr lvl="1"/>
            <a:r>
              <a:rPr lang="en-US" dirty="0" smtClean="0"/>
              <a:t>Anticipate the reaction of your audience.</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b="41667"/>
          <a:stretch>
            <a:fillRect/>
          </a:stretch>
        </p:blipFill>
        <p:spPr bwMode="auto">
          <a:xfrm>
            <a:off x="73152" y="1444752"/>
            <a:ext cx="5019621" cy="47914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smtClean="0"/>
          </a:p>
          <a:p>
            <a:endParaRPr lang="en-US" dirty="0" smtClean="0"/>
          </a:p>
          <a:p>
            <a:r>
              <a:rPr lang="en-US" dirty="0" smtClean="0"/>
              <a:t>Gain Attention</a:t>
            </a:r>
          </a:p>
          <a:p>
            <a:pPr lvl="1"/>
            <a:r>
              <a:rPr lang="en-US" dirty="0" smtClean="0"/>
              <a:t>Use the indirect strategy instead of blurting out the request immediately.</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cxnSp>
        <p:nvCxnSpPr>
          <p:cNvPr id="12" name="Straight Arrow Connector 11"/>
          <p:cNvCxnSpPr/>
          <p:nvPr/>
        </p:nvCxnSpPr>
        <p:spPr bwMode="auto">
          <a:xfrm rot="10800000">
            <a:off x="4937760" y="45704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b="41667"/>
          <a:stretch>
            <a:fillRect/>
          </a:stretch>
        </p:blipFill>
        <p:spPr bwMode="auto">
          <a:xfrm>
            <a:off x="73152" y="1444752"/>
            <a:ext cx="5019621" cy="47914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smtClean="0"/>
          </a:p>
          <a:p>
            <a:r>
              <a:rPr lang="en-US" dirty="0" smtClean="0"/>
              <a:t>Gain Attention</a:t>
            </a:r>
          </a:p>
          <a:p>
            <a:pPr lvl="1"/>
            <a:r>
              <a:rPr lang="en-US" dirty="0" smtClean="0"/>
              <a:t>Begin with a problem description, unexpected statement, compliment, praise, related facts, reader benefit, or (here) stimulating question.</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cxnSp>
        <p:nvCxnSpPr>
          <p:cNvPr id="12" name="Straight Arrow Connector 11"/>
          <p:cNvCxnSpPr/>
          <p:nvPr/>
        </p:nvCxnSpPr>
        <p:spPr bwMode="auto">
          <a:xfrm rot="10800000">
            <a:off x="4937760" y="45704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t="16667" b="23148"/>
          <a:stretch>
            <a:fillRect/>
          </a:stretch>
        </p:blipFill>
        <p:spPr bwMode="auto">
          <a:xfrm>
            <a:off x="73152" y="1444752"/>
            <a:ext cx="5029200" cy="479708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endParaRPr lang="en-US" dirty="0" smtClean="0"/>
          </a:p>
          <a:p>
            <a:r>
              <a:rPr lang="en-US" dirty="0" smtClean="0"/>
              <a:t>Build Interest</a:t>
            </a:r>
          </a:p>
          <a:p>
            <a:pPr lvl="1"/>
            <a:r>
              <a:rPr lang="en-US" dirty="0" smtClean="0"/>
              <a:t>Develop interest by using facts, statistics, examples, testimonials, and specific details.</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cxnSp>
        <p:nvCxnSpPr>
          <p:cNvPr id="12" name="Straight Arrow Connector 11"/>
          <p:cNvCxnSpPr/>
          <p:nvPr/>
        </p:nvCxnSpPr>
        <p:spPr bwMode="auto">
          <a:xfrm rot="10800000">
            <a:off x="4937760" y="39608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t="16667" b="23148"/>
          <a:stretch>
            <a:fillRect/>
          </a:stretch>
        </p:blipFill>
        <p:spPr bwMode="auto">
          <a:xfrm>
            <a:off x="73152" y="1444752"/>
            <a:ext cx="5029200" cy="479708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endParaRPr lang="en-US" dirty="0" smtClean="0"/>
          </a:p>
          <a:p>
            <a:r>
              <a:rPr lang="en-US" dirty="0" smtClean="0"/>
              <a:t>Build Interest</a:t>
            </a:r>
          </a:p>
          <a:p>
            <a:pPr lvl="1"/>
            <a:r>
              <a:rPr lang="en-US" dirty="0" smtClean="0"/>
              <a:t>Establish your credibility, if necessary, by explaining your background and expertise.</a:t>
            </a:r>
          </a:p>
          <a:p>
            <a:pPr lvl="1"/>
            <a:r>
              <a:rPr lang="en-US" dirty="0" smtClean="0"/>
              <a:t>Tie facts to direct or indirect benefits.</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cxnSp>
        <p:nvCxnSpPr>
          <p:cNvPr id="6" name="Straight Arrow Connector 5"/>
          <p:cNvCxnSpPr/>
          <p:nvPr/>
        </p:nvCxnSpPr>
        <p:spPr bwMode="auto">
          <a:xfrm rot="10800000">
            <a:off x="4937760" y="39608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Direct Benefit:</a:t>
            </a:r>
          </a:p>
          <a:p>
            <a:pPr lvl="1"/>
            <a:r>
              <a:rPr lang="en-US" i="1" dirty="0" smtClean="0"/>
              <a:t>If you accept our invitation to speak, you will have an audience of 50 potential customers for your products</a:t>
            </a:r>
            <a:r>
              <a:rPr lang="en-US" dirty="0" smtClean="0"/>
              <a:t>.</a:t>
            </a:r>
            <a:endParaRPr lang="en-US" dirty="0"/>
          </a:p>
        </p:txBody>
      </p:sp>
      <p:sp>
        <p:nvSpPr>
          <p:cNvPr id="3" name="Content Placeholder 2"/>
          <p:cNvSpPr>
            <a:spLocks noGrp="1"/>
          </p:cNvSpPr>
          <p:nvPr>
            <p:ph sz="half" idx="2"/>
          </p:nvPr>
        </p:nvSpPr>
        <p:spPr/>
        <p:txBody>
          <a:bodyPr/>
          <a:lstStyle/>
          <a:p>
            <a:r>
              <a:rPr lang="en-US" dirty="0" smtClean="0"/>
              <a:t>Indirect Benefit:</a:t>
            </a:r>
          </a:p>
          <a:p>
            <a:pPr lvl="1"/>
            <a:r>
              <a:rPr lang="en-US" i="1" dirty="0" smtClean="0"/>
              <a:t>Your appearance would prove your professionalism and make us grateful for your willingness to give something back to the profession</a:t>
            </a:r>
            <a:r>
              <a:rPr lang="en-US" dirty="0" smtClean="0"/>
              <a:t>.</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pic>
        <p:nvPicPr>
          <p:cNvPr id="2051" name="Picture 3" descr="C:\Documents and Settings\John\Local Settings\Temporary Internet Files\Content.IE5\QT7L4738\MP900422172[1].jpg"/>
          <p:cNvPicPr>
            <a:picLocks noChangeAspect="1" noChangeArrowheads="1"/>
          </p:cNvPicPr>
          <p:nvPr/>
        </p:nvPicPr>
        <p:blipFill>
          <a:blip r:embed="rId2" cstate="email"/>
          <a:srcRect/>
          <a:stretch>
            <a:fillRect/>
          </a:stretch>
        </p:blipFill>
        <p:spPr bwMode="auto">
          <a:xfrm>
            <a:off x="3589020" y="4191000"/>
            <a:ext cx="1965960" cy="2087316"/>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t="34259"/>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r>
              <a:rPr lang="en-US" dirty="0" smtClean="0"/>
              <a:t>Reduce Resistance</a:t>
            </a:r>
          </a:p>
          <a:p>
            <a:pPr lvl="1"/>
            <a:r>
              <a:rPr lang="en-US" dirty="0" smtClean="0"/>
              <a:t>Anticipate objections and provide counterarguments. </a:t>
            </a:r>
          </a:p>
          <a:p>
            <a:pPr lvl="1"/>
            <a:r>
              <a:rPr lang="en-US" dirty="0" smtClean="0"/>
              <a:t>Suggest what might be lost if the request is not granted.</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cxnSp>
        <p:nvCxnSpPr>
          <p:cNvPr id="9" name="Straight Arrow Connector 8"/>
          <p:cNvCxnSpPr/>
          <p:nvPr/>
        </p:nvCxnSpPr>
        <p:spPr bwMode="auto">
          <a:xfrm rot="10800000">
            <a:off x="4937760" y="3048000"/>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t="34259"/>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sz="half" idx="2"/>
          </p:nvPr>
        </p:nvSpPr>
        <p:spPr/>
        <p:txBody>
          <a:bodyPr/>
          <a:lstStyle/>
          <a:p>
            <a:r>
              <a:rPr lang="en-US" dirty="0" smtClean="0"/>
              <a:t>Reduce Resistance</a:t>
            </a:r>
          </a:p>
          <a:p>
            <a:pPr lvl="1"/>
            <a:r>
              <a:rPr lang="en-US" dirty="0" smtClean="0"/>
              <a:t>In requesting favors or making recommendations, show how the receiver or others will benefit. </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cxnSp>
        <p:nvCxnSpPr>
          <p:cNvPr id="6" name="Straight Arrow Connector 5"/>
          <p:cNvCxnSpPr/>
          <p:nvPr/>
        </p:nvCxnSpPr>
        <p:spPr bwMode="auto">
          <a:xfrm rot="10800000">
            <a:off x="4937760" y="3048000"/>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Content Placeholder 9"/>
          <p:cNvSpPr>
            <a:spLocks noGrp="1"/>
          </p:cNvSpPr>
          <p:nvPr>
            <p:ph sz="half" idx="2"/>
          </p:nvPr>
        </p:nvSpPr>
        <p:spPr/>
        <p:txBody>
          <a:bodyPr/>
          <a:lstStyle/>
          <a:p>
            <a:r>
              <a:rPr lang="en-US" dirty="0" smtClean="0"/>
              <a:t>Motivate Action</a:t>
            </a:r>
          </a:p>
          <a:p>
            <a:pPr lvl="1"/>
            <a:r>
              <a:rPr lang="en-US" dirty="0" smtClean="0"/>
              <a:t>Make a precise request; include a deadline.</a:t>
            </a:r>
          </a:p>
          <a:p>
            <a:pPr lvl="1"/>
            <a:r>
              <a:rPr lang="en-US" dirty="0" smtClean="0"/>
              <a:t>Repeat a benefit, provide details, or offer an incentive. </a:t>
            </a:r>
            <a:endParaRPr lang="en-US" dirty="0"/>
          </a:p>
        </p:txBody>
      </p:sp>
      <p:sp>
        <p:nvSpPr>
          <p:cNvPr id="4" name="Title 3"/>
          <p:cNvSpPr>
            <a:spLocks noGrp="1"/>
          </p:cNvSpPr>
          <p:nvPr>
            <p:ph type="title"/>
          </p:nvPr>
        </p:nvSpPr>
        <p:spPr/>
        <p:txBody>
          <a:bodyPr/>
          <a:lstStyle/>
          <a:p>
            <a:r>
              <a:rPr lang="en-US" dirty="0" smtClean="0"/>
              <a:t>Requesting Favors and Actions</a:t>
            </a:r>
            <a:endParaRPr lang="en-US" dirty="0"/>
          </a:p>
        </p:txBody>
      </p:sp>
      <p:sp>
        <p:nvSpPr>
          <p:cNvPr id="18" name="Right Brace 17"/>
          <p:cNvSpPr/>
          <p:nvPr/>
        </p:nvSpPr>
        <p:spPr bwMode="auto">
          <a:xfrm>
            <a:off x="4389120" y="2773680"/>
            <a:ext cx="1097280" cy="146304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nvPr>
        </p:nvGraphicFramePr>
        <p:xfrm>
          <a:off x="228600" y="16764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2" name="Rectangle 2"/>
          <p:cNvSpPr>
            <a:spLocks noGrp="1" noChangeArrowheads="1"/>
          </p:cNvSpPr>
          <p:nvPr>
            <p:ph type="title"/>
          </p:nvPr>
        </p:nvSpPr>
        <p:spPr/>
        <p:txBody>
          <a:bodyPr/>
          <a:lstStyle/>
          <a:p>
            <a:r>
              <a:rPr lang="en-US" dirty="0" smtClean="0"/>
              <a:t>Topics in This Chapter</a:t>
            </a:r>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ChangeArrowheads="1"/>
          </p:cNvSpPr>
          <p:nvPr/>
        </p:nvSpPr>
        <p:spPr bwMode="auto">
          <a:xfrm>
            <a:off x="118872" y="1444752"/>
            <a:ext cx="8915400" cy="4800600"/>
          </a:xfrm>
          <a:prstGeom prst="rect">
            <a:avLst/>
          </a:prstGeom>
          <a:solidFill>
            <a:schemeClr val="accent3"/>
          </a:solidFill>
          <a:ln w="19050">
            <a:noFill/>
            <a:miter lim="800000"/>
            <a:headEnd/>
            <a:tailEnd/>
          </a:ln>
          <a:effectLst>
            <a:innerShdw blurRad="63500" dist="50800" dir="2700000">
              <a:prstClr val="black">
                <a:alpha val="50000"/>
              </a:prstClr>
            </a:innerShdw>
          </a:effectLst>
        </p:spPr>
        <p:txBody>
          <a:bodyPr rIns="457200"/>
          <a:lstStyle/>
          <a:p>
            <a:pPr marL="515938" lvl="1" algn="l">
              <a:lnSpc>
                <a:spcPct val="90000"/>
              </a:lnSpc>
              <a:buClr>
                <a:srgbClr val="D89013"/>
              </a:buClr>
              <a:tabLst>
                <a:tab pos="1887538" algn="l"/>
              </a:tabLst>
            </a:pPr>
            <a:r>
              <a:rPr lang="en-US" sz="1550" b="0" dirty="0" smtClean="0">
                <a:latin typeface="+mn-lt"/>
              </a:rPr>
              <a:t>Dear Dr. Thomas:</a:t>
            </a:r>
          </a:p>
          <a:p>
            <a:pPr marL="515938" lvl="1" algn="l">
              <a:lnSpc>
                <a:spcPct val="90000"/>
              </a:lnSpc>
              <a:buClr>
                <a:srgbClr val="D89013"/>
              </a:buClr>
              <a:tabLst>
                <a:tab pos="1887538" algn="l"/>
              </a:tabLst>
            </a:pPr>
            <a:r>
              <a:rPr lang="en-US" sz="1550" b="0" dirty="0" smtClean="0">
                <a:latin typeface="+mn-lt"/>
              </a:rPr>
              <a:t> </a:t>
            </a:r>
          </a:p>
          <a:p>
            <a:pPr marL="515938" lvl="1" algn="l">
              <a:lnSpc>
                <a:spcPct val="90000"/>
              </a:lnSpc>
              <a:buClr>
                <a:srgbClr val="D89013"/>
              </a:buClr>
              <a:tabLst>
                <a:tab pos="1887538" algn="l"/>
              </a:tabLst>
            </a:pPr>
            <a:r>
              <a:rPr lang="en-US" sz="1550" b="0" dirty="0" smtClean="0">
                <a:latin typeface="+mn-lt"/>
              </a:rPr>
              <a:t>Because you know Atlanta and live here in our town, we thought about asking you to speak at our GSU Business Awards banquet April 28.</a:t>
            </a:r>
          </a:p>
          <a:p>
            <a:pPr marL="515938" lvl="1" algn="l">
              <a:lnSpc>
                <a:spcPct val="90000"/>
              </a:lnSpc>
              <a:buClr>
                <a:srgbClr val="D89013"/>
              </a:buClr>
              <a:tabLst>
                <a:tab pos="1887538" algn="l"/>
              </a:tabLst>
            </a:pPr>
            <a:r>
              <a:rPr lang="en-US" sz="1550" b="0" dirty="0" smtClean="0">
                <a:latin typeface="+mn-lt"/>
              </a:rPr>
              <a:t> </a:t>
            </a:r>
          </a:p>
          <a:p>
            <a:pPr marL="515938" lvl="1" algn="l">
              <a:lnSpc>
                <a:spcPct val="90000"/>
              </a:lnSpc>
              <a:buClr>
                <a:srgbClr val="D89013"/>
              </a:buClr>
              <a:tabLst>
                <a:tab pos="1887538" algn="l"/>
              </a:tabLst>
            </a:pPr>
            <a:r>
              <a:rPr lang="en-US" sz="1550" b="0" dirty="0" smtClean="0">
                <a:latin typeface="+mn-lt"/>
              </a:rPr>
              <a:t>A few students on campus have read and admired your book Beyond Race and Gender, which appeared last spring and became a bestseller across the nation. We were amazed that a local author is now the nation’s diversity management guru. But what exactly did you mean when you said that America is no longer a melting pot of ethnic groups--it’s an “American mulligan stew”?</a:t>
            </a:r>
          </a:p>
          <a:p>
            <a:pPr marL="515938" lvl="1" algn="l">
              <a:lnSpc>
                <a:spcPct val="90000"/>
              </a:lnSpc>
              <a:buClr>
                <a:srgbClr val="D89013"/>
              </a:buClr>
              <a:tabLst>
                <a:tab pos="1887538" algn="l"/>
              </a:tabLst>
            </a:pPr>
            <a:r>
              <a:rPr lang="en-US" sz="1550" b="0" dirty="0" smtClean="0">
                <a:latin typeface="+mn-lt"/>
              </a:rPr>
              <a:t> </a:t>
            </a:r>
          </a:p>
          <a:p>
            <a:pPr marL="515938" lvl="1" algn="l">
              <a:lnSpc>
                <a:spcPct val="90000"/>
              </a:lnSpc>
              <a:buClr>
                <a:srgbClr val="D89013"/>
              </a:buClr>
              <a:tabLst>
                <a:tab pos="1887538" algn="l"/>
              </a:tabLst>
            </a:pPr>
            <a:r>
              <a:rPr lang="en-US" sz="1550" b="0" dirty="0" smtClean="0">
                <a:latin typeface="+mn-lt"/>
              </a:rPr>
              <a:t>Georgia State University doesn’t have any funds for honoraria, so we can invite only local speakers. The Reverend James R. Jones and Vice Mayor Rebecca A. Timmons were speakers in the past. Our awards banquet gets started at 6 p.m. with a social hour, followed by dinner at 7 and the speaker from 8:30 until 9. If you require, we can arrange transportation for you and your guest.</a:t>
            </a:r>
          </a:p>
          <a:p>
            <a:pPr marL="515938" lvl="1" algn="l">
              <a:lnSpc>
                <a:spcPct val="90000"/>
              </a:lnSpc>
              <a:buClr>
                <a:srgbClr val="D89013"/>
              </a:buClr>
              <a:tabLst>
                <a:tab pos="1887538" algn="l"/>
              </a:tabLst>
            </a:pPr>
            <a:r>
              <a:rPr lang="en-US" sz="1550" b="0" dirty="0" smtClean="0">
                <a:latin typeface="+mn-lt"/>
              </a:rPr>
              <a:t> </a:t>
            </a:r>
          </a:p>
          <a:p>
            <a:pPr marL="515938" lvl="1" algn="l">
              <a:lnSpc>
                <a:spcPct val="90000"/>
              </a:lnSpc>
              <a:buClr>
                <a:srgbClr val="D89013"/>
              </a:buClr>
              <a:tabLst>
                <a:tab pos="1887538" algn="l"/>
              </a:tabLst>
            </a:pPr>
            <a:r>
              <a:rPr lang="en-US" sz="1550" b="0" dirty="0" smtClean="0">
                <a:latin typeface="+mn-lt"/>
              </a:rPr>
              <a:t>Although you are a very busy person, we hope you will agree to this invitation. Thank you in advance. Please notify our advisor, Professor Alexa North.</a:t>
            </a:r>
          </a:p>
          <a:p>
            <a:pPr marL="515938" lvl="1" algn="l">
              <a:lnSpc>
                <a:spcPct val="90000"/>
              </a:lnSpc>
              <a:buClr>
                <a:srgbClr val="D89013"/>
              </a:buClr>
              <a:tabLst>
                <a:tab pos="1887538" algn="l"/>
              </a:tabLst>
            </a:pPr>
            <a:r>
              <a:rPr lang="en-US" sz="1550" b="0" dirty="0" smtClean="0">
                <a:latin typeface="+mn-lt"/>
              </a:rPr>
              <a:t> </a:t>
            </a:r>
          </a:p>
          <a:p>
            <a:pPr marL="515938" lvl="1" algn="l">
              <a:lnSpc>
                <a:spcPct val="90000"/>
              </a:lnSpc>
              <a:buClr>
                <a:srgbClr val="D89013"/>
              </a:buClr>
              <a:tabLst>
                <a:tab pos="1887538" algn="l"/>
              </a:tabLst>
            </a:pPr>
            <a:r>
              <a:rPr lang="en-US" sz="1550" b="0" dirty="0" smtClean="0">
                <a:latin typeface="+mn-lt"/>
              </a:rPr>
              <a:t>Sincerely yours,</a:t>
            </a:r>
            <a:endParaRPr lang="en-US" sz="1550" b="0" dirty="0">
              <a:latin typeface="+mn-lt"/>
            </a:endParaRPr>
          </a:p>
        </p:txBody>
      </p:sp>
      <p:sp>
        <p:nvSpPr>
          <p:cNvPr id="480258" name="Rectangle 2"/>
          <p:cNvSpPr>
            <a:spLocks noGrp="1" noChangeArrowheads="1"/>
          </p:cNvSpPr>
          <p:nvPr>
            <p:ph type="title"/>
          </p:nvPr>
        </p:nvSpPr>
        <p:spPr/>
        <p:txBody>
          <a:bodyPr/>
          <a:lstStyle/>
          <a:p>
            <a:r>
              <a:rPr lang="en-US" dirty="0" smtClean="0"/>
              <a:t>“Before” – Ineffective Request</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0259"/>
                                        </p:tgtEl>
                                        <p:attrNameLst>
                                          <p:attrName>style.visibility</p:attrName>
                                        </p:attrNameLst>
                                      </p:cBhvr>
                                      <p:to>
                                        <p:strVal val="visible"/>
                                      </p:to>
                                    </p:set>
                                    <p:anim calcmode="lin" valueType="num">
                                      <p:cBhvr additive="base">
                                        <p:cTn id="7" dur="500" fill="hold"/>
                                        <p:tgtEl>
                                          <p:spTgt spid="480259"/>
                                        </p:tgtEl>
                                        <p:attrNameLst>
                                          <p:attrName>ppt_x</p:attrName>
                                        </p:attrNameLst>
                                      </p:cBhvr>
                                      <p:tavLst>
                                        <p:tav tm="0">
                                          <p:val>
                                            <p:strVal val="#ppt_x"/>
                                          </p:val>
                                        </p:tav>
                                        <p:tav tm="100000">
                                          <p:val>
                                            <p:strVal val="#ppt_x"/>
                                          </p:val>
                                        </p:tav>
                                      </p:tavLst>
                                    </p:anim>
                                    <p:anim calcmode="lin" valueType="num">
                                      <p:cBhvr additive="base">
                                        <p:cTn id="8" dur="500" fill="hold"/>
                                        <p:tgtEl>
                                          <p:spTgt spid="480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0" indent="-514350">
              <a:buFont typeface="+mj-lt"/>
              <a:buAutoNum type="arabicPeriod"/>
            </a:pPr>
            <a:r>
              <a:rPr lang="en-US" dirty="0" smtClean="0"/>
              <a:t>What is the purpose of the letter on the previous slide? </a:t>
            </a:r>
          </a:p>
          <a:p>
            <a:pPr marL="514350" indent="-514350">
              <a:buFont typeface="+mj-lt"/>
              <a:buAutoNum type="arabicPeriod"/>
            </a:pPr>
            <a:r>
              <a:rPr lang="en-US" dirty="0" smtClean="0"/>
              <a:t>How do you think the reader will react to the message?</a:t>
            </a:r>
          </a:p>
          <a:p>
            <a:pPr marL="514350" indent="-514350">
              <a:buFont typeface="+mj-lt"/>
              <a:buAutoNum type="arabicPeriod"/>
            </a:pPr>
            <a:r>
              <a:rPr lang="en-US" dirty="0" smtClean="0"/>
              <a:t>What could be used to attract the attention of the reader in the opening? Write an appropriate opening.</a:t>
            </a:r>
          </a:p>
          <a:p>
            <a:pPr marL="514350" indent="-514350">
              <a:buFont typeface="+mj-lt"/>
              <a:buAutoNum type="arabicPeriod"/>
            </a:pPr>
            <a:r>
              <a:rPr lang="en-US" dirty="0" smtClean="0"/>
              <a:t>What information could be used to build interest in the body?</a:t>
            </a:r>
            <a:endParaRPr lang="en-US" dirty="0"/>
          </a:p>
        </p:txBody>
      </p:sp>
      <p:sp>
        <p:nvSpPr>
          <p:cNvPr id="3" name="Title 2"/>
          <p:cNvSpPr>
            <a:spLocks noGrp="1"/>
          </p:cNvSpPr>
          <p:nvPr>
            <p:ph type="title"/>
          </p:nvPr>
        </p:nvSpPr>
        <p:spPr/>
        <p:txBody>
          <a:bodyPr/>
          <a:lstStyle/>
          <a:p>
            <a:r>
              <a:rPr lang="en-US" dirty="0" smtClean="0"/>
              <a:t>Critical Thinking Questions</a:t>
            </a:r>
            <a:endParaRPr lang="en-US" dirty="0"/>
          </a:p>
        </p:txBody>
      </p:sp>
      <p:pic>
        <p:nvPicPr>
          <p:cNvPr id="8" name="Picture 8" descr="MPPH01645J0000[1]"/>
          <p:cNvPicPr>
            <a:picLocks noChangeAspect="1" noChangeArrowheads="1"/>
          </p:cNvPicPr>
          <p:nvPr/>
        </p:nvPicPr>
        <p:blipFill>
          <a:blip r:embed="rId2" cstate="email"/>
          <a:srcRect/>
          <a:stretch>
            <a:fillRect/>
          </a:stretch>
        </p:blipFill>
        <p:spPr bwMode="auto">
          <a:xfrm>
            <a:off x="8213480"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startAt="5"/>
            </a:pPr>
            <a:r>
              <a:rPr lang="en-US" dirty="0" smtClean="0"/>
              <a:t>What are some of the arguments the receiver might offer to resist the invitation? Could any counterarguments be offered?</a:t>
            </a:r>
          </a:p>
          <a:p>
            <a:pPr marL="514350" indent="-514350">
              <a:buFont typeface="+mj-lt"/>
              <a:buAutoNum type="arabicPeriod" startAt="5"/>
            </a:pPr>
            <a:r>
              <a:rPr lang="en-US" dirty="0" smtClean="0"/>
              <a:t>What could be used to motivate the reader to accept?</a:t>
            </a:r>
          </a:p>
          <a:p>
            <a:pPr marL="514350" indent="-514350">
              <a:buFont typeface="+mj-lt"/>
              <a:buAutoNum type="arabicPeriod" startAt="5"/>
            </a:pPr>
            <a:r>
              <a:rPr lang="en-US" dirty="0" smtClean="0"/>
              <a:t>Should an end date be used in the closing? What information could be added to the closing to make it easier for the receiver to respond? Write an appropriate closing.</a:t>
            </a:r>
            <a:endParaRPr lang="en-US" dirty="0"/>
          </a:p>
        </p:txBody>
      </p:sp>
      <p:sp>
        <p:nvSpPr>
          <p:cNvPr id="3" name="Title 2"/>
          <p:cNvSpPr>
            <a:spLocks noGrp="1"/>
          </p:cNvSpPr>
          <p:nvPr>
            <p:ph type="title"/>
          </p:nvPr>
        </p:nvSpPr>
        <p:spPr/>
        <p:txBody>
          <a:bodyPr/>
          <a:lstStyle/>
          <a:p>
            <a:r>
              <a:rPr lang="en-US" dirty="0" smtClean="0"/>
              <a:t>Critical Thinking Questions</a:t>
            </a:r>
            <a:endParaRPr lang="en-US" dirty="0"/>
          </a:p>
        </p:txBody>
      </p:sp>
      <p:pic>
        <p:nvPicPr>
          <p:cNvPr id="4" name="Picture 8" descr="MPPH01645J0000[1]"/>
          <p:cNvPicPr>
            <a:picLocks noChangeAspect="1" noChangeArrowheads="1"/>
          </p:cNvPicPr>
          <p:nvPr/>
        </p:nvPicPr>
        <p:blipFill>
          <a:blip r:embed="rId2" cstate="email"/>
          <a:srcRect/>
          <a:stretch>
            <a:fillRect/>
          </a:stretch>
        </p:blipFill>
        <p:spPr bwMode="auto">
          <a:xfrm>
            <a:off x="79131" y="4953000"/>
            <a:ext cx="835269"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dirty="0" smtClean="0"/>
              <a:t>“After” – Improved Request</a:t>
            </a:r>
            <a:endParaRPr lang="en-US" dirty="0"/>
          </a:p>
        </p:txBody>
      </p:sp>
      <p:sp>
        <p:nvSpPr>
          <p:cNvPr id="480259" name="Rectangle 3"/>
          <p:cNvSpPr>
            <a:spLocks noChangeArrowheads="1"/>
          </p:cNvSpPr>
          <p:nvPr/>
        </p:nvSpPr>
        <p:spPr bwMode="auto">
          <a:xfrm>
            <a:off x="118872" y="1444752"/>
            <a:ext cx="8915400" cy="4800600"/>
          </a:xfrm>
          <a:prstGeom prst="rect">
            <a:avLst/>
          </a:prstGeom>
          <a:solidFill>
            <a:schemeClr val="accent3"/>
          </a:solidFill>
          <a:ln w="19050">
            <a:noFill/>
            <a:miter lim="800000"/>
            <a:headEnd/>
            <a:tailEnd/>
          </a:ln>
          <a:effectLst>
            <a:innerShdw blurRad="63500" dist="50800" dir="2700000">
              <a:prstClr val="black">
                <a:alpha val="50000"/>
              </a:prstClr>
            </a:innerShdw>
          </a:effectLst>
        </p:spPr>
        <p:txBody>
          <a:bodyPr rIns="457200"/>
          <a:lstStyle/>
          <a:p>
            <a:pPr marL="515938" lvl="1" algn="l">
              <a:lnSpc>
                <a:spcPct val="90000"/>
              </a:lnSpc>
              <a:buClr>
                <a:srgbClr val="D89013"/>
              </a:buClr>
              <a:tabLst>
                <a:tab pos="1887538" algn="l"/>
              </a:tabLst>
            </a:pPr>
            <a:r>
              <a:rPr lang="en-US" sz="1600" b="0" dirty="0" smtClean="0">
                <a:latin typeface="+mn-lt"/>
              </a:rPr>
              <a:t>Dear Dr. Thomas:</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Your book Beyond Race and Gender stimulated provocative discussion across the nation and on our campus when it first appeared last spring.</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Business students at Georgia State University now consider you the nation’s diversity management guru, and for that reason they asked me to use all my powers of persuasion in this invitation. Because we admire your work, we would like you to be our keynote speaker at the GSU Business Awards banquet April 28.</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As students at an urban campus in a metropolitan area, we are keenly aware of diversity issues. In your words, America is no longer a melting pot of ethnic groups; it is now an “American mulligan stew.” We would like to hear more about the future workforce and how managers can maximize the contribution of all employees.</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Although we can’t offer you an honorarium, we can promise you a fine dinner at the GSU Faculty Club and an eager and appreciative audience of over 100 business students and faculty. Speakers in the past have included the Reverend James R. Jones and Vice Mayor Rebecca A. Timmons.</a:t>
            </a:r>
            <a:endParaRPr lang="en-US" sz="1600" b="0" dirty="0">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0259"/>
                                        </p:tgtEl>
                                        <p:attrNameLst>
                                          <p:attrName>style.visibility</p:attrName>
                                        </p:attrNameLst>
                                      </p:cBhvr>
                                      <p:to>
                                        <p:strVal val="visible"/>
                                      </p:to>
                                    </p:set>
                                    <p:anim calcmode="lin" valueType="num">
                                      <p:cBhvr additive="base">
                                        <p:cTn id="7" dur="500" fill="hold"/>
                                        <p:tgtEl>
                                          <p:spTgt spid="480259"/>
                                        </p:tgtEl>
                                        <p:attrNameLst>
                                          <p:attrName>ppt_x</p:attrName>
                                        </p:attrNameLst>
                                      </p:cBhvr>
                                      <p:tavLst>
                                        <p:tav tm="0">
                                          <p:val>
                                            <p:strVal val="#ppt_x"/>
                                          </p:val>
                                        </p:tav>
                                        <p:tav tm="100000">
                                          <p:val>
                                            <p:strVal val="#ppt_x"/>
                                          </p:val>
                                        </p:tav>
                                      </p:tavLst>
                                    </p:anim>
                                    <p:anim calcmode="lin" valueType="num">
                                      <p:cBhvr additive="base">
                                        <p:cTn id="8" dur="500" fill="hold"/>
                                        <p:tgtEl>
                                          <p:spTgt spid="480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dirty="0" smtClean="0"/>
              <a:t>“After” – Improved Request</a:t>
            </a:r>
            <a:endParaRPr lang="en-US" dirty="0"/>
          </a:p>
        </p:txBody>
      </p:sp>
      <p:sp>
        <p:nvSpPr>
          <p:cNvPr id="480259" name="Rectangle 3"/>
          <p:cNvSpPr>
            <a:spLocks noChangeArrowheads="1"/>
          </p:cNvSpPr>
          <p:nvPr/>
        </p:nvSpPr>
        <p:spPr bwMode="auto">
          <a:xfrm>
            <a:off x="118872" y="1444752"/>
            <a:ext cx="8915400" cy="4800600"/>
          </a:xfrm>
          <a:prstGeom prst="rect">
            <a:avLst/>
          </a:prstGeom>
          <a:solidFill>
            <a:schemeClr val="accent3"/>
          </a:solidFill>
          <a:ln w="19050">
            <a:noFill/>
            <a:miter lim="800000"/>
            <a:headEnd/>
            <a:tailEnd/>
          </a:ln>
          <a:effectLst>
            <a:innerShdw blurRad="63500" dist="50800" dir="2700000">
              <a:prstClr val="black">
                <a:alpha val="50000"/>
              </a:prstClr>
            </a:innerShdw>
          </a:effectLst>
        </p:spPr>
        <p:txBody>
          <a:bodyPr rIns="457200"/>
          <a:lstStyle/>
          <a:p>
            <a:pPr marL="515938" lvl="1" indent="-112713" defTabSz="2743200">
              <a:lnSpc>
                <a:spcPct val="90000"/>
              </a:lnSpc>
              <a:buClr>
                <a:srgbClr val="D89013"/>
              </a:buClr>
              <a:tabLst>
                <a:tab pos="403225" algn="l"/>
                <a:tab pos="4121150" algn="ctr"/>
                <a:tab pos="8170863" algn="r"/>
              </a:tabLst>
            </a:pPr>
            <a:r>
              <a:rPr lang="en-US" sz="1600" b="0" dirty="0" smtClean="0">
                <a:latin typeface="+mn-lt"/>
              </a:rPr>
              <a:t>Dr. Thomas	Page 2	March 3, 2012</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The evening includes a social hour at 6 p.m., dinner at 7 p.m., and your remarks from 8:30 until 9. So that you won’t have to worry about transportation or parking, we will arrange a limousine for you and your guest.</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Please make this our most memorable banquet yet. Just call our adviser, Professor Alexa North, at 356-9910 before April 1 to accept this invitation.</a:t>
            </a:r>
          </a:p>
          <a:p>
            <a:pPr marL="515938" lvl="1" algn="l">
              <a:lnSpc>
                <a:spcPct val="90000"/>
              </a:lnSpc>
              <a:buClr>
                <a:srgbClr val="D89013"/>
              </a:buClr>
              <a:tabLst>
                <a:tab pos="1887538" algn="l"/>
              </a:tabLst>
            </a:pPr>
            <a:r>
              <a:rPr lang="en-US" sz="1600" b="0" dirty="0" smtClean="0">
                <a:latin typeface="+mn-lt"/>
              </a:rPr>
              <a:t> </a:t>
            </a:r>
          </a:p>
          <a:p>
            <a:pPr marL="515938" lvl="1" algn="l">
              <a:lnSpc>
                <a:spcPct val="90000"/>
              </a:lnSpc>
              <a:buClr>
                <a:srgbClr val="D89013"/>
              </a:buClr>
              <a:tabLst>
                <a:tab pos="1887538" algn="l"/>
              </a:tabLst>
            </a:pPr>
            <a:r>
              <a:rPr lang="en-US" sz="1600" b="0" dirty="0" smtClean="0">
                <a:latin typeface="+mn-lt"/>
              </a:rPr>
              <a:t>Sincerely yours,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0259"/>
                                        </p:tgtEl>
                                        <p:attrNameLst>
                                          <p:attrName>style.visibility</p:attrName>
                                        </p:attrNameLst>
                                      </p:cBhvr>
                                      <p:to>
                                        <p:strVal val="visible"/>
                                      </p:to>
                                    </p:set>
                                    <p:anim calcmode="lin" valueType="num">
                                      <p:cBhvr additive="base">
                                        <p:cTn id="7" dur="500" fill="hold"/>
                                        <p:tgtEl>
                                          <p:spTgt spid="480259"/>
                                        </p:tgtEl>
                                        <p:attrNameLst>
                                          <p:attrName>ppt_x</p:attrName>
                                        </p:attrNameLst>
                                      </p:cBhvr>
                                      <p:tavLst>
                                        <p:tav tm="0">
                                          <p:val>
                                            <p:strVal val="#ppt_x"/>
                                          </p:val>
                                        </p:tav>
                                        <p:tav tm="100000">
                                          <p:val>
                                            <p:strVal val="#ppt_x"/>
                                          </p:val>
                                        </p:tav>
                                      </p:tavLst>
                                    </p:anim>
                                    <p:anim calcmode="lin" valueType="num">
                                      <p:cBhvr additive="base">
                                        <p:cTn id="8" dur="500" fill="hold"/>
                                        <p:tgtEl>
                                          <p:spTgt spid="480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an Effective Complaint Letter</a:t>
            </a:r>
            <a:endParaRPr lang="en-US" dirty="0"/>
          </a:p>
        </p:txBody>
      </p:sp>
      <p:pic>
        <p:nvPicPr>
          <p:cNvPr id="5" name="Picture 2"/>
          <p:cNvPicPr>
            <a:picLocks noChangeAspect="1" noChangeArrowheads="1"/>
          </p:cNvPicPr>
          <p:nvPr/>
        </p:nvPicPr>
        <p:blipFill>
          <a:blip r:embed="rId2" cstate="email"/>
          <a:srcRect b="32673"/>
          <a:stretch>
            <a:fillRect/>
          </a:stretch>
        </p:blipFill>
        <p:spPr bwMode="auto">
          <a:xfrm>
            <a:off x="73152" y="1524000"/>
            <a:ext cx="5032444" cy="472744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5486400" y="2133600"/>
            <a:ext cx="3520440" cy="2529923"/>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Begin with a point of agreement, statement of the problem, brief review of the action you have taken to resolve the problem, or (here)</a:t>
            </a:r>
            <a:r>
              <a:rPr lang="en-US" sz="2200" b="0" dirty="0" smtClean="0">
                <a:solidFill>
                  <a:srgbClr val="002060"/>
                </a:solidFill>
              </a:rPr>
              <a:t> compliment</a:t>
            </a:r>
            <a:r>
              <a:rPr lang="en-US" sz="2200" b="0" dirty="0" smtClean="0">
                <a:solidFill>
                  <a:srgbClr val="002060"/>
                </a:solidFill>
                <a:latin typeface="+mn-lt"/>
              </a:rPr>
              <a:t>. Keep the tone objective, rational, and unemotional.</a:t>
            </a:r>
          </a:p>
        </p:txBody>
      </p:sp>
      <p:cxnSp>
        <p:nvCxnSpPr>
          <p:cNvPr id="14" name="Straight Arrow Connector 13"/>
          <p:cNvCxnSpPr/>
          <p:nvPr/>
        </p:nvCxnSpPr>
        <p:spPr bwMode="auto">
          <a:xfrm rot="10800000">
            <a:off x="4800600" y="4267200"/>
            <a:ext cx="685800" cy="1588"/>
          </a:xfrm>
          <a:prstGeom prst="straightConnector1">
            <a:avLst/>
          </a:prstGeom>
          <a:noFill/>
          <a:ln w="25400" cap="flat" cmpd="sng" algn="ctr">
            <a:solidFill>
              <a:srgbClr val="002060"/>
            </a:solidFill>
            <a:prstDash val="solid"/>
            <a:round/>
            <a:headEnd type="none" w="med" len="med"/>
            <a:tailEnd type="arrow"/>
          </a:ln>
          <a:effectLst/>
        </p:spPr>
      </p:cxnSp>
      <p:sp>
        <p:nvSpPr>
          <p:cNvPr id="15" name="TextBox 14"/>
          <p:cNvSpPr txBox="1"/>
          <p:nvPr/>
        </p:nvSpPr>
        <p:spPr>
          <a:xfrm>
            <a:off x="5486400" y="4860768"/>
            <a:ext cx="3520440" cy="397032"/>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Provide identifying data.</a:t>
            </a:r>
          </a:p>
        </p:txBody>
      </p:sp>
      <p:cxnSp>
        <p:nvCxnSpPr>
          <p:cNvPr id="16" name="Straight Arrow Connector 15"/>
          <p:cNvCxnSpPr/>
          <p:nvPr/>
        </p:nvCxnSpPr>
        <p:spPr bwMode="auto">
          <a:xfrm rot="10800000">
            <a:off x="4800600" y="5103811"/>
            <a:ext cx="68580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an Effective Complaint Letter</a:t>
            </a:r>
            <a:endParaRPr lang="en-US" dirty="0"/>
          </a:p>
        </p:txBody>
      </p:sp>
      <p:sp>
        <p:nvSpPr>
          <p:cNvPr id="9" name="TextBox 8"/>
          <p:cNvSpPr txBox="1"/>
          <p:nvPr/>
        </p:nvSpPr>
        <p:spPr>
          <a:xfrm>
            <a:off x="5471160" y="2667000"/>
            <a:ext cx="3520440" cy="1006429"/>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Prove that your claim is valid; explain why the receiver is responsible.</a:t>
            </a:r>
          </a:p>
        </p:txBody>
      </p:sp>
      <p:sp>
        <p:nvSpPr>
          <p:cNvPr id="11" name="TextBox 10"/>
          <p:cNvSpPr txBox="1"/>
          <p:nvPr/>
        </p:nvSpPr>
        <p:spPr>
          <a:xfrm>
            <a:off x="5471160" y="4800600"/>
            <a:ext cx="3520440" cy="1311128"/>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Appeal to the receiver’s fairness, ethical and legal responsibilities, and desire for customer satisfaction.</a:t>
            </a:r>
          </a:p>
        </p:txBody>
      </p:sp>
      <p:sp>
        <p:nvSpPr>
          <p:cNvPr id="12" name="TextBox 11"/>
          <p:cNvSpPr txBox="1"/>
          <p:nvPr/>
        </p:nvSpPr>
        <p:spPr>
          <a:xfrm>
            <a:off x="5471160" y="3886200"/>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Describe your feelings and your disappointment.</a:t>
            </a:r>
          </a:p>
        </p:txBody>
      </p:sp>
      <p:pic>
        <p:nvPicPr>
          <p:cNvPr id="15" name="Picture 2"/>
          <p:cNvPicPr>
            <a:picLocks noChangeAspect="1" noChangeArrowheads="1"/>
          </p:cNvPicPr>
          <p:nvPr/>
        </p:nvPicPr>
        <p:blipFill>
          <a:blip r:embed="rId2" cstate="email"/>
          <a:srcRect/>
          <a:stretch>
            <a:fillRect/>
          </a:stretch>
        </p:blipFill>
        <p:spPr bwMode="auto">
          <a:xfrm>
            <a:off x="73152" y="1527048"/>
            <a:ext cx="5027603" cy="4727448"/>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4" name="Straight Arrow Connector 13"/>
          <p:cNvCxnSpPr/>
          <p:nvPr/>
        </p:nvCxnSpPr>
        <p:spPr bwMode="auto">
          <a:xfrm rot="10800000">
            <a:off x="4800600" y="3198811"/>
            <a:ext cx="685800" cy="1588"/>
          </a:xfrm>
          <a:prstGeom prst="straightConnector1">
            <a:avLst/>
          </a:prstGeom>
          <a:noFill/>
          <a:ln w="25400" cap="flat" cmpd="sng" algn="ctr">
            <a:solidFill>
              <a:srgbClr val="002060"/>
            </a:solidFill>
            <a:prstDash val="solid"/>
            <a:round/>
            <a:headEnd type="none" w="med" len="med"/>
            <a:tailEnd type="arrow"/>
          </a:ln>
          <a:effectLst/>
        </p:spPr>
      </p:cxnSp>
      <p:cxnSp>
        <p:nvCxnSpPr>
          <p:cNvPr id="16" name="Straight Arrow Connector 15"/>
          <p:cNvCxnSpPr/>
          <p:nvPr/>
        </p:nvCxnSpPr>
        <p:spPr bwMode="auto">
          <a:xfrm rot="10800000">
            <a:off x="4648200" y="3657600"/>
            <a:ext cx="838200" cy="534988"/>
          </a:xfrm>
          <a:prstGeom prst="straightConnector1">
            <a:avLst/>
          </a:prstGeom>
          <a:noFill/>
          <a:ln w="25400" cap="flat" cmpd="sng" algn="ctr">
            <a:solidFill>
              <a:srgbClr val="002060"/>
            </a:solidFill>
            <a:prstDash val="solid"/>
            <a:round/>
            <a:headEnd type="none" w="med" len="med"/>
            <a:tailEnd type="arrow"/>
          </a:ln>
          <a:effectLst/>
        </p:spPr>
      </p:cxnSp>
      <p:cxnSp>
        <p:nvCxnSpPr>
          <p:cNvPr id="19" name="Straight Arrow Connector 18"/>
          <p:cNvCxnSpPr/>
          <p:nvPr/>
        </p:nvCxnSpPr>
        <p:spPr bwMode="auto">
          <a:xfrm rot="10800000">
            <a:off x="4800600" y="4648200"/>
            <a:ext cx="685800" cy="4587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email"/>
          <a:srcRect/>
          <a:stretch>
            <a:fillRect/>
          </a:stretch>
        </p:blipFill>
        <p:spPr bwMode="auto">
          <a:xfrm>
            <a:off x="73152" y="1527048"/>
            <a:ext cx="5029200" cy="47244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How to Write an Effective Complaint Letter</a:t>
            </a:r>
            <a:endParaRPr lang="en-US" dirty="0"/>
          </a:p>
        </p:txBody>
      </p:sp>
      <p:sp>
        <p:nvSpPr>
          <p:cNvPr id="6" name="TextBox 5"/>
          <p:cNvSpPr txBox="1"/>
          <p:nvPr/>
        </p:nvSpPr>
        <p:spPr>
          <a:xfrm>
            <a:off x="5471160" y="3886200"/>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Close by telling exactly what you want the receiver to do.</a:t>
            </a:r>
          </a:p>
        </p:txBody>
      </p:sp>
      <p:sp>
        <p:nvSpPr>
          <p:cNvPr id="10" name="TextBox 9"/>
          <p:cNvSpPr txBox="1"/>
          <p:nvPr/>
        </p:nvSpPr>
        <p:spPr>
          <a:xfrm>
            <a:off x="5471160" y="4784669"/>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Enclose document copies supporting your claim.</a:t>
            </a:r>
          </a:p>
        </p:txBody>
      </p:sp>
      <p:sp>
        <p:nvSpPr>
          <p:cNvPr id="13" name="TextBox 12"/>
          <p:cNvSpPr txBox="1"/>
          <p:nvPr/>
        </p:nvSpPr>
        <p:spPr>
          <a:xfrm>
            <a:off x="5471160" y="3048000"/>
            <a:ext cx="3520440" cy="701731"/>
          </a:xfrm>
          <a:prstGeom prst="rect">
            <a:avLst/>
          </a:prstGeom>
          <a:noFill/>
        </p:spPr>
        <p:txBody>
          <a:bodyPr wrap="square" rtlCol="0">
            <a:spAutoFit/>
          </a:bodyPr>
          <a:lstStyle/>
          <a:p>
            <a:pPr algn="l">
              <a:lnSpc>
                <a:spcPct val="90000"/>
              </a:lnSpc>
            </a:pPr>
            <a:r>
              <a:rPr lang="en-US" sz="2200" b="0" dirty="0" smtClean="0">
                <a:solidFill>
                  <a:srgbClr val="002060"/>
                </a:solidFill>
                <a:latin typeface="+mn-lt"/>
              </a:rPr>
              <a:t>Avoid sounding angry, emotional, or irrational.</a:t>
            </a:r>
          </a:p>
        </p:txBody>
      </p:sp>
      <p:cxnSp>
        <p:nvCxnSpPr>
          <p:cNvPr id="16" name="Straight Arrow Connector 15"/>
          <p:cNvCxnSpPr>
            <a:stCxn id="10" idx="1"/>
          </p:cNvCxnSpPr>
          <p:nvPr/>
        </p:nvCxnSpPr>
        <p:spPr bwMode="auto">
          <a:xfrm rot="10800000" flipV="1">
            <a:off x="990600" y="5135535"/>
            <a:ext cx="4480560" cy="808064"/>
          </a:xfrm>
          <a:prstGeom prst="straightConnector1">
            <a:avLst/>
          </a:prstGeom>
          <a:noFill/>
          <a:ln w="25400" cap="flat" cmpd="sng" algn="ctr">
            <a:solidFill>
              <a:srgbClr val="002060"/>
            </a:solidFill>
            <a:prstDash val="solid"/>
            <a:round/>
            <a:headEnd type="none" w="med" len="med"/>
            <a:tailEnd type="arrow"/>
          </a:ln>
          <a:effectLst/>
        </p:spPr>
      </p:cxnSp>
      <p:cxnSp>
        <p:nvCxnSpPr>
          <p:cNvPr id="11" name="Straight Arrow Connector 10"/>
          <p:cNvCxnSpPr/>
          <p:nvPr/>
        </p:nvCxnSpPr>
        <p:spPr bwMode="auto">
          <a:xfrm rot="10800000">
            <a:off x="4800600" y="3579811"/>
            <a:ext cx="685800" cy="1588"/>
          </a:xfrm>
          <a:prstGeom prst="straightConnector1">
            <a:avLst/>
          </a:prstGeom>
          <a:noFill/>
          <a:ln w="25400" cap="flat" cmpd="sng" algn="ctr">
            <a:solidFill>
              <a:srgbClr val="002060"/>
            </a:solidFill>
            <a:prstDash val="solid"/>
            <a:round/>
            <a:headEnd type="none" w="med" len="med"/>
            <a:tailEnd type="arrow"/>
          </a:ln>
          <a:effectLst/>
        </p:spPr>
      </p:cxnSp>
      <p:cxnSp>
        <p:nvCxnSpPr>
          <p:cNvPr id="12" name="Straight Arrow Connector 11"/>
          <p:cNvCxnSpPr/>
          <p:nvPr/>
        </p:nvCxnSpPr>
        <p:spPr bwMode="auto">
          <a:xfrm rot="10800000">
            <a:off x="4800600" y="4038600"/>
            <a:ext cx="685800" cy="1588"/>
          </a:xfrm>
          <a:prstGeom prst="straightConnector1">
            <a:avLst/>
          </a:prstGeom>
          <a:noFill/>
          <a:ln w="25400" cap="flat" cmpd="sng" algn="ctr">
            <a:solidFill>
              <a:srgbClr val="002060"/>
            </a:solidFill>
            <a:prstDash val="solid"/>
            <a:round/>
            <a:headEnd type="none" w="med" len="med"/>
            <a:tailEnd type="arrow"/>
          </a:ln>
          <a:effectLst/>
        </p:spPr>
      </p:cxnSp>
      <p:cxnSp>
        <p:nvCxnSpPr>
          <p:cNvPr id="18" name="Straight Arrow Connector 17"/>
          <p:cNvCxnSpPr/>
          <p:nvPr/>
        </p:nvCxnSpPr>
        <p:spPr bwMode="auto">
          <a:xfrm rot="10800000">
            <a:off x="2590800" y="4267200"/>
            <a:ext cx="2895600" cy="763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76200"/>
          <a:ext cx="8686800" cy="427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Persuading Within Organizations</a:t>
            </a:r>
            <a:endParaRPr lang="en-US" dirty="0"/>
          </a:p>
        </p:txBody>
      </p:sp>
      <p:sp>
        <p:nvSpPr>
          <p:cNvPr id="4" name="Rectangle 76"/>
          <p:cNvSpPr>
            <a:spLocks noChangeArrowheads="1"/>
          </p:cNvSpPr>
          <p:nvPr/>
        </p:nvSpPr>
        <p:spPr bwMode="auto">
          <a:xfrm>
            <a:off x="228600" y="2959013"/>
            <a:ext cx="8229600" cy="1612749"/>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Know your purpose. Make sure it is doable and attainable. </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Profile the audience. Play </a:t>
            </a:r>
            <a:r>
              <a:rPr lang="en-US" sz="2600" b="0" i="1" dirty="0" smtClean="0">
                <a:solidFill>
                  <a:srgbClr val="002060"/>
                </a:solidFill>
                <a:latin typeface="+mn-lt"/>
                <a:cs typeface="Arial" pitchFamily="34" charset="0"/>
              </a:rPr>
              <a:t>What if</a:t>
            </a:r>
            <a:r>
              <a:rPr lang="en-US" sz="2600" b="0" dirty="0" smtClean="0">
                <a:solidFill>
                  <a:srgbClr val="002060"/>
                </a:solidFill>
                <a:latin typeface="+mn-lt"/>
                <a:cs typeface="Arial" pitchFamily="34" charset="0"/>
              </a:rPr>
              <a:t> scenarios to anticipate the receiver’s reactions.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76200"/>
          <a:ext cx="8686800" cy="427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Persuading Within Organizations</a:t>
            </a:r>
            <a:endParaRPr lang="en-US" dirty="0"/>
          </a:p>
        </p:txBody>
      </p:sp>
      <p:sp>
        <p:nvSpPr>
          <p:cNvPr id="4" name="Rectangle 76"/>
          <p:cNvSpPr>
            <a:spLocks noChangeArrowheads="1"/>
          </p:cNvSpPr>
          <p:nvPr/>
        </p:nvSpPr>
        <p:spPr bwMode="auto">
          <a:xfrm>
            <a:off x="228600" y="2959013"/>
            <a:ext cx="8229600" cy="1972848"/>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Make the reader aware of a problem by using a startling statement, providing a significant fact related to the request, describing possible benefits, asking a stimulating question, or offering compliments.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Establish credibility, but don’t pull rank.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nvPr>
        </p:nvGraphicFramePr>
        <p:xfrm>
          <a:off x="228600" y="16764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2" name="Rectangle 2"/>
          <p:cNvSpPr>
            <a:spLocks noGrp="1" noChangeArrowheads="1"/>
          </p:cNvSpPr>
          <p:nvPr>
            <p:ph type="title"/>
          </p:nvPr>
        </p:nvSpPr>
        <p:spPr/>
        <p:txBody>
          <a:bodyPr/>
          <a:lstStyle/>
          <a:p>
            <a:r>
              <a:rPr lang="en-US" dirty="0" smtClean="0"/>
              <a:t>Topics in This Chapter</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76200"/>
          <a:ext cx="8686800" cy="427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Persuading Within Organizations</a:t>
            </a:r>
            <a:endParaRPr lang="en-US" dirty="0"/>
          </a:p>
        </p:txBody>
      </p:sp>
      <p:sp>
        <p:nvSpPr>
          <p:cNvPr id="4" name="Rectangle 76"/>
          <p:cNvSpPr>
            <a:spLocks noChangeArrowheads="1"/>
          </p:cNvSpPr>
          <p:nvPr/>
        </p:nvSpPr>
        <p:spPr bwMode="auto">
          <a:xfrm>
            <a:off x="228600" y="2959013"/>
            <a:ext cx="8229600" cy="1692771"/>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Use facts, statistics, examples, and details to build a solid foundation for your request.</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Strive for a personal but professional tone.</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Soften your words when persuading upwards.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76200"/>
          <a:ext cx="8686800" cy="427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Persuading Within Organizations</a:t>
            </a:r>
            <a:endParaRPr lang="en-US" dirty="0"/>
          </a:p>
        </p:txBody>
      </p:sp>
      <p:sp>
        <p:nvSpPr>
          <p:cNvPr id="4" name="Rectangle 76"/>
          <p:cNvSpPr>
            <a:spLocks noChangeArrowheads="1"/>
          </p:cNvSpPr>
          <p:nvPr/>
        </p:nvSpPr>
        <p:spPr bwMode="auto">
          <a:xfrm>
            <a:off x="228600" y="2959013"/>
            <a:ext cx="8229600" cy="2412968"/>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Recognize any weakness in your proposal and suggest well-reasoned counterarguments.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Consider a strong dollars-and-cents appeal for requests involving budgets in requests flowing upward.</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Avoid sounding preachy, parental, or overly authoritarian in requests flowing downward.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76200"/>
          <a:ext cx="8686800" cy="427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Persuading Within Organizations</a:t>
            </a:r>
            <a:endParaRPr lang="en-US" dirty="0"/>
          </a:p>
        </p:txBody>
      </p:sp>
      <p:sp>
        <p:nvSpPr>
          <p:cNvPr id="4" name="Rectangle 76"/>
          <p:cNvSpPr>
            <a:spLocks noChangeArrowheads="1"/>
          </p:cNvSpPr>
          <p:nvPr/>
        </p:nvSpPr>
        <p:spPr bwMode="auto">
          <a:xfrm>
            <a:off x="228600" y="2959013"/>
            <a:ext cx="8229600" cy="2933111"/>
          </a:xfrm>
          <a:prstGeom prst="rect">
            <a:avLst/>
          </a:prstGeom>
          <a:solidFill>
            <a:schemeClr val="bg1">
              <a:alpha val="0"/>
            </a:schemeClr>
          </a:solidFill>
          <a:ln w="9525">
            <a:noFill/>
            <a:miter lim="800000"/>
            <a:headEnd/>
            <a:tailEnd/>
          </a:ln>
          <a:effectLst/>
        </p:spPr>
        <p:txBody>
          <a:bodyPr wrap="square">
            <a:spAutoFit/>
          </a:bodyPr>
          <a:lstStyle/>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State a specific request including a deadline, if appropriate. </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Suggest ways to make the response effortless and painless.</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Repeat a major benefit.</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Include an incentive or reason to act.</a:t>
            </a:r>
          </a:p>
          <a:p>
            <a:pPr marL="742950" lvl="1" indent="-285750" algn="l">
              <a:lnSpc>
                <a:spcPct val="90000"/>
              </a:lnSpc>
              <a:buClr>
                <a:srgbClr val="D89013"/>
              </a:buClr>
              <a:buFont typeface="Wingdings" pitchFamily="2" charset="2"/>
              <a:buChar char="§"/>
            </a:pPr>
            <a:r>
              <a:rPr lang="en-US" sz="2600" b="0" dirty="0" smtClean="0">
                <a:solidFill>
                  <a:srgbClr val="002060"/>
                </a:solidFill>
                <a:latin typeface="+mn-lt"/>
                <a:cs typeface="Arial" pitchFamily="34" charset="0"/>
              </a:rPr>
              <a:t>Express appreciation, if appropriate.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Send a memo as an e-mail attachment accompanied by a polite, short e-mail</a:t>
            </a:r>
          </a:p>
          <a:p>
            <a:pPr lvl="1"/>
            <a:r>
              <a:rPr lang="en-US" dirty="0" smtClean="0"/>
              <a:t>To keep the document format in MS Word intact</a:t>
            </a:r>
          </a:p>
          <a:p>
            <a:pPr lvl="1"/>
            <a:r>
              <a:rPr lang="en-US" dirty="0" smtClean="0"/>
              <a:t>When the message is too long to paste into an e-mail message</a:t>
            </a:r>
            <a:endParaRPr lang="en-US" dirty="0"/>
          </a:p>
        </p:txBody>
      </p:sp>
      <p:sp>
        <p:nvSpPr>
          <p:cNvPr id="3" name="Title 2"/>
          <p:cNvSpPr>
            <a:spLocks noGrp="1"/>
          </p:cNvSpPr>
          <p:nvPr>
            <p:ph type="title"/>
          </p:nvPr>
        </p:nvSpPr>
        <p:spPr/>
        <p:txBody>
          <a:bodyPr/>
          <a:lstStyle/>
          <a:p>
            <a:r>
              <a:rPr lang="en-US" dirty="0" smtClean="0"/>
              <a:t>Businesspeople Send Memos as E-Mail Attachments to Persuade</a:t>
            </a:r>
            <a:endParaRPr lang="en-US" dirty="0"/>
          </a:p>
        </p:txBody>
      </p:sp>
      <p:pic>
        <p:nvPicPr>
          <p:cNvPr id="1028" name="Picture 4"/>
          <p:cNvPicPr>
            <a:picLocks noChangeAspect="1" noChangeArrowheads="1"/>
          </p:cNvPicPr>
          <p:nvPr/>
        </p:nvPicPr>
        <p:blipFill>
          <a:blip r:embed="rId2" cstate="email"/>
          <a:srcRect/>
          <a:stretch>
            <a:fillRect/>
          </a:stretch>
        </p:blipFill>
        <p:spPr bwMode="auto">
          <a:xfrm>
            <a:off x="4648201" y="3529584"/>
            <a:ext cx="4419600" cy="2764684"/>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Prevent premature rejection of the message by including subject lines in the persuasive memo and e-mail that announce the purpose of the message without disclosing the actual request</a:t>
            </a:r>
            <a:endParaRPr lang="en-US" dirty="0"/>
          </a:p>
        </p:txBody>
      </p:sp>
      <p:sp>
        <p:nvSpPr>
          <p:cNvPr id="3" name="Title 2"/>
          <p:cNvSpPr>
            <a:spLocks noGrp="1"/>
          </p:cNvSpPr>
          <p:nvPr>
            <p:ph type="title"/>
          </p:nvPr>
        </p:nvSpPr>
        <p:spPr/>
        <p:txBody>
          <a:bodyPr/>
          <a:lstStyle/>
          <a:p>
            <a:r>
              <a:rPr lang="en-US" dirty="0" smtClean="0"/>
              <a:t>Businesspeople Send Memos as E-Mail Attachments to Persuade</a:t>
            </a:r>
            <a:endParaRPr lang="en-US" dirty="0"/>
          </a:p>
        </p:txBody>
      </p:sp>
      <p:sp>
        <p:nvSpPr>
          <p:cNvPr id="8" name="TextBox 7"/>
          <p:cNvSpPr txBox="1"/>
          <p:nvPr/>
        </p:nvSpPr>
        <p:spPr>
          <a:xfrm>
            <a:off x="6477000" y="4800600"/>
            <a:ext cx="1752600" cy="190758"/>
          </a:xfrm>
          <a:prstGeom prst="rect">
            <a:avLst/>
          </a:prstGeom>
          <a:noFill/>
        </p:spPr>
        <p:txBody>
          <a:bodyPr wrap="square" rtlCol="0">
            <a:spAutoFit/>
          </a:bodyPr>
          <a:lstStyle/>
          <a:p>
            <a:pPr algn="l"/>
            <a:r>
              <a:rPr lang="en-US" sz="1000" b="0" dirty="0" smtClean="0">
                <a:solidFill>
                  <a:srgbClr val="002060"/>
                </a:solidFill>
                <a:latin typeface="Arial" pitchFamily="34" charset="0"/>
                <a:cs typeface="Arial" pitchFamily="34" charset="0"/>
              </a:rPr>
              <a:t>By John S. Donnellan</a:t>
            </a:r>
            <a:endParaRPr lang="en-US" sz="1000" b="0" dirty="0">
              <a:solidFill>
                <a:srgbClr val="002060"/>
              </a:solidFill>
              <a:latin typeface="Arial" pitchFamily="34" charset="0"/>
              <a:cs typeface="Arial" pitchFamily="34" charset="0"/>
            </a:endParaRPr>
          </a:p>
        </p:txBody>
      </p:sp>
      <p:pic>
        <p:nvPicPr>
          <p:cNvPr id="7" name="Picture 4"/>
          <p:cNvPicPr>
            <a:picLocks noChangeAspect="1" noChangeArrowheads="1"/>
          </p:cNvPicPr>
          <p:nvPr/>
        </p:nvPicPr>
        <p:blipFill>
          <a:blip r:embed="rId2" cstate="email"/>
          <a:srcRect/>
          <a:stretch>
            <a:fillRect/>
          </a:stretch>
        </p:blipFill>
        <p:spPr bwMode="auto">
          <a:xfrm>
            <a:off x="4648201" y="3529584"/>
            <a:ext cx="4419600" cy="2764684"/>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Prewrite</a:t>
            </a:r>
          </a:p>
          <a:p>
            <a:pPr lvl="1"/>
            <a:r>
              <a:rPr lang="en-US" dirty="0" smtClean="0"/>
              <a:t>Analyze your product or service. What makes it special? What central points should you emphasize? How does it compare with the competition?</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1" name="Picture 2"/>
          <p:cNvPicPr>
            <a:picLocks noChangeAspect="1" noChangeArrowheads="1"/>
          </p:cNvPicPr>
          <p:nvPr/>
        </p:nvPicPr>
        <p:blipFill>
          <a:blip r:embed="rId2" cstate="email"/>
          <a:srcRect/>
          <a:stretch>
            <a:fillRect/>
          </a:stretch>
        </p:blipFill>
        <p:spPr bwMode="auto">
          <a:xfrm>
            <a:off x="73152" y="1444752"/>
            <a:ext cx="5029200" cy="480401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Prewrite</a:t>
            </a:r>
          </a:p>
          <a:p>
            <a:pPr lvl="1"/>
            <a:r>
              <a:rPr lang="en-US" dirty="0" smtClean="0"/>
              <a:t>Profile your audience. How will this product or service benefit this audience?</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1" name="Picture 2"/>
          <p:cNvPicPr>
            <a:picLocks noChangeAspect="1" noChangeArrowheads="1"/>
          </p:cNvPicPr>
          <p:nvPr/>
        </p:nvPicPr>
        <p:blipFill>
          <a:blip r:embed="rId2" cstate="email"/>
          <a:srcRect/>
          <a:stretch>
            <a:fillRect/>
          </a:stretch>
        </p:blipFill>
        <p:spPr bwMode="auto">
          <a:xfrm>
            <a:off x="73152" y="1444752"/>
            <a:ext cx="5029200" cy="480401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Prewrite</a:t>
            </a:r>
          </a:p>
          <a:p>
            <a:pPr lvl="1"/>
            <a:r>
              <a:rPr lang="en-US" dirty="0" smtClean="0"/>
              <a:t>Decide what you want the audience to do at the end of your message.</a:t>
            </a:r>
          </a:p>
          <a:p>
            <a:pPr lvl="1"/>
            <a:r>
              <a:rPr lang="en-US" dirty="0" smtClean="0"/>
              <a:t>For e-mails, send only to those who have opted in.</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1" name="Picture 2"/>
          <p:cNvPicPr>
            <a:picLocks noChangeAspect="1" noChangeArrowheads="1"/>
          </p:cNvPicPr>
          <p:nvPr/>
        </p:nvPicPr>
        <p:blipFill>
          <a:blip r:embed="rId2" cstate="email"/>
          <a:srcRect/>
          <a:stretch>
            <a:fillRect/>
          </a:stretch>
        </p:blipFill>
        <p:spPr bwMode="auto">
          <a:xfrm>
            <a:off x="73152" y="1444752"/>
            <a:ext cx="5029200" cy="480401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Gain Attention</a:t>
            </a:r>
          </a:p>
          <a:p>
            <a:pPr lvl="1"/>
            <a:r>
              <a:rPr lang="en-US" dirty="0" smtClean="0"/>
              <a:t>Describe a product feature, present testimonials, make a startling </a:t>
            </a:r>
            <a:r>
              <a:rPr lang="en-US" dirty="0"/>
              <a:t>statement, or (</a:t>
            </a:r>
            <a:r>
              <a:rPr lang="en-US" dirty="0" smtClean="0"/>
              <a:t>here) show </a:t>
            </a:r>
            <a:r>
              <a:rPr lang="en-US" dirty="0"/>
              <a:t>the reader in an action setting.</a:t>
            </a:r>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7" name="Picture 2"/>
          <p:cNvPicPr>
            <a:picLocks noChangeAspect="1" noChangeArrowheads="1"/>
          </p:cNvPicPr>
          <p:nvPr/>
        </p:nvPicPr>
        <p:blipFill>
          <a:blip r:embed="rId2" cstate="email"/>
          <a:srcRect b="34000"/>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8" name="Straight Arrow Connector 17"/>
          <p:cNvCxnSpPr/>
          <p:nvPr/>
        </p:nvCxnSpPr>
        <p:spPr bwMode="auto">
          <a:xfrm rot="10800000">
            <a:off x="4937760" y="38846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Gain Attention</a:t>
            </a:r>
          </a:p>
          <a:p>
            <a:pPr lvl="1"/>
            <a:r>
              <a:rPr lang="en-US" dirty="0" smtClean="0"/>
              <a:t>Offer something valuable, promise a significant result, or describe a product feature.</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7" name="Picture 2"/>
          <p:cNvPicPr>
            <a:picLocks noChangeAspect="1" noChangeArrowheads="1"/>
          </p:cNvPicPr>
          <p:nvPr/>
        </p:nvPicPr>
        <p:blipFill>
          <a:blip r:embed="rId2" cstate="email"/>
          <a:srcRect b="34000"/>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8" name="Straight Arrow Connector 17"/>
          <p:cNvCxnSpPr/>
          <p:nvPr/>
        </p:nvCxnSpPr>
        <p:spPr bwMode="auto">
          <a:xfrm rot="10800000">
            <a:off x="4937760" y="38846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533400"/>
            <a:ext cx="8686800" cy="914400"/>
          </a:xfrm>
        </p:spPr>
        <p:txBody>
          <a:bodyPr/>
          <a:lstStyle/>
          <a:p>
            <a:r>
              <a:rPr lang="en-US" dirty="0" smtClean="0"/>
              <a:t>Understanding Persuasion and How to Use it Effectively and Ethically</a:t>
            </a:r>
          </a:p>
        </p:txBody>
      </p:sp>
      <p:graphicFrame>
        <p:nvGraphicFramePr>
          <p:cNvPr id="5" name="Content Placeholder 7"/>
          <p:cNvGraphicFramePr>
            <a:graphicFrameLocks noGrp="1"/>
          </p:cNvGraphicFramePr>
          <p:nvPr>
            <p:ph idx="1"/>
          </p:nvPr>
        </p:nvGraphicFramePr>
        <p:xfrm>
          <a:off x="781050" y="1981200"/>
          <a:ext cx="75819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dirty="0" smtClean="0"/>
              <a:t>Gain Attention</a:t>
            </a:r>
          </a:p>
          <a:p>
            <a:pPr lvl="1"/>
            <a:r>
              <a:rPr lang="en-US" dirty="0" smtClean="0"/>
              <a:t>Suggest a solution to a problem, offer a relevant anecdote, use the receiver’s name, or mention a meaningful current event.</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7" name="Picture 2"/>
          <p:cNvPicPr>
            <a:picLocks noChangeAspect="1" noChangeArrowheads="1"/>
          </p:cNvPicPr>
          <p:nvPr/>
        </p:nvPicPr>
        <p:blipFill>
          <a:blip r:embed="rId2" cstate="email"/>
          <a:srcRect b="34000"/>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8" name="Straight Arrow Connector 17"/>
          <p:cNvCxnSpPr/>
          <p:nvPr/>
        </p:nvCxnSpPr>
        <p:spPr bwMode="auto">
          <a:xfrm rot="10800000">
            <a:off x="4937760" y="38846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srcRect t="28000"/>
          <a:stretch>
            <a:fillRect/>
          </a:stretch>
        </p:blipFill>
        <p:spPr bwMode="auto">
          <a:xfrm>
            <a:off x="73152" y="1444752"/>
            <a:ext cx="5029200" cy="479825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Content Placeholder 6"/>
          <p:cNvSpPr>
            <a:spLocks noGrp="1"/>
          </p:cNvSpPr>
          <p:nvPr>
            <p:ph sz="half" idx="2"/>
          </p:nvPr>
        </p:nvSpPr>
        <p:spPr/>
        <p:txBody>
          <a:bodyPr/>
          <a:lstStyle/>
          <a:p>
            <a:r>
              <a:rPr lang="en-US" dirty="0" smtClean="0"/>
              <a:t>Build Interest</a:t>
            </a:r>
          </a:p>
          <a:p>
            <a:pPr lvl="1"/>
            <a:r>
              <a:rPr lang="en-US" dirty="0" smtClean="0"/>
              <a:t>Describe the product in terms of what it does for the reader.</a:t>
            </a:r>
          </a:p>
          <a:p>
            <a:pPr lvl="1"/>
            <a:r>
              <a:rPr lang="en-US" dirty="0" smtClean="0"/>
              <a:t>Show how the product or service saves or makes money, reduces effort, improves health, produces pleasure, or boosts status.</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sp>
        <p:nvSpPr>
          <p:cNvPr id="12" name="Right Brace 11"/>
          <p:cNvSpPr/>
          <p:nvPr/>
        </p:nvSpPr>
        <p:spPr bwMode="auto">
          <a:xfrm>
            <a:off x="4389120" y="2362200"/>
            <a:ext cx="1097280" cy="155448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 calcmode="lin" valueType="num">
                                      <p:cBhvr additive="base">
                                        <p:cTn id="1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7">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r>
              <a:rPr lang="en-US" dirty="0" smtClean="0"/>
              <a:t>Reduce Resistance</a:t>
            </a:r>
          </a:p>
          <a:p>
            <a:pPr lvl="1"/>
            <a:r>
              <a:rPr lang="en-US" dirty="0" smtClean="0"/>
              <a:t>Counter anticipated reluctance with attractive warranties, trial offers, free </a:t>
            </a:r>
            <a:r>
              <a:rPr lang="en-US" dirty="0"/>
              <a:t>samples, money-back guarantees, or (</a:t>
            </a:r>
            <a:r>
              <a:rPr lang="en-US" dirty="0" smtClean="0"/>
              <a:t>here) testimonials</a:t>
            </a:r>
            <a:r>
              <a:rPr lang="en-US" dirty="0"/>
              <a:t>.</a:t>
            </a:r>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1"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Right Brace 11"/>
          <p:cNvSpPr/>
          <p:nvPr/>
        </p:nvSpPr>
        <p:spPr bwMode="auto">
          <a:xfrm>
            <a:off x="4389120" y="2697480"/>
            <a:ext cx="1097280" cy="128016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7" grpId="0" build="p"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r>
              <a:rPr lang="en-US" dirty="0" smtClean="0"/>
              <a:t>Reduce Resistance</a:t>
            </a:r>
          </a:p>
          <a:p>
            <a:pPr lvl="1"/>
            <a:r>
              <a:rPr lang="en-US" dirty="0" smtClean="0"/>
              <a:t>Build credibility with results of performance tests, polls, or awards.</a:t>
            </a:r>
          </a:p>
          <a:p>
            <a:pPr lvl="1"/>
            <a:r>
              <a:rPr lang="en-US" dirty="0" smtClean="0"/>
              <a:t>If price is not a selling feature, describe it in small units, show it as savings, or tell how it compares favorably with the competition.</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1"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Right Brace 11"/>
          <p:cNvSpPr/>
          <p:nvPr/>
        </p:nvSpPr>
        <p:spPr bwMode="auto">
          <a:xfrm>
            <a:off x="4389120" y="2697480"/>
            <a:ext cx="1097280" cy="1280160"/>
          </a:xfrm>
          <a:prstGeom prst="rightBrace">
            <a:avLst>
              <a:gd name="adj1" fmla="val 0"/>
              <a:gd name="adj2" fmla="val 48110"/>
            </a:avLst>
          </a:prstGeom>
          <a:noFill/>
          <a:ln w="25400" cap="flat" cmpd="sng" algn="ctr">
            <a:solidFill>
              <a:srgbClr val="002060"/>
            </a:solidFill>
            <a:prstDash val="solid"/>
            <a:round/>
            <a:headEnd type="none" w="med" len="med"/>
            <a:tailEnd type="none" w="med" len="med"/>
          </a:ln>
          <a:effectLst/>
        </p:spPr>
        <p:txBody>
          <a:bodyPr vert="horz" wrap="square" lIns="73152" tIns="36576" rIns="73152" bIns="36576" numCol="1" rtlCol="0" anchor="ctr" anchorCtr="0" compatLnSpc="1">
            <a:prstTxWarp prst="textNoShape">
              <a:avLst/>
            </a:prstTxWarp>
            <a:spAutoFit/>
          </a:bodyPr>
          <a:lstStyle/>
          <a:p>
            <a:pPr marL="0" marR="0" indent="0" algn="ctr" defTabSz="914400" rtl="0" eaLnBrk="1" fontAlgn="base" latinLnBrk="0" hangingPunct="1">
              <a:lnSpc>
                <a:spcPct val="60000"/>
              </a:lnSpc>
              <a:spcBef>
                <a:spcPct val="20000"/>
              </a:spcBef>
              <a:spcAft>
                <a:spcPct val="0"/>
              </a:spcAft>
              <a:buClrTx/>
              <a:buSzPct val="75000"/>
              <a:buFontTx/>
              <a:buNone/>
              <a:tabLst/>
            </a:pPr>
            <a:endParaRPr kumimoji="0" lang="en-US" sz="3200" b="1" i="0" u="none" strike="noStrike" cap="none" normalizeH="0" baseline="0" dirty="0" smtClean="0">
              <a:ln>
                <a:noFill/>
              </a:ln>
              <a:solidFill>
                <a:schemeClr val="tx1"/>
              </a:solidFill>
              <a:effectLst/>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7" grpId="0" uiExpand="1" build="p"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r>
              <a:rPr lang="en-US" dirty="0" smtClean="0"/>
              <a:t>Motivate Action</a:t>
            </a:r>
          </a:p>
          <a:p>
            <a:pPr lvl="1"/>
            <a:r>
              <a:rPr lang="en-US" dirty="0" smtClean="0"/>
              <a:t>Close by repeating a central selling point and with clear instructions for easy action.</a:t>
            </a:r>
          </a:p>
          <a:p>
            <a:pPr lvl="1"/>
            <a:r>
              <a:rPr lang="en-US" dirty="0" smtClean="0"/>
              <a:t>Prompt the reader to act immediately with a gift, incentive, limited offer, or deadline.</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2"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3" name="Straight Arrow Connector 12"/>
          <p:cNvCxnSpPr/>
          <p:nvPr/>
        </p:nvCxnSpPr>
        <p:spPr bwMode="auto">
          <a:xfrm rot="10800000">
            <a:off x="4937760" y="41894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7"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endParaRPr lang="en-US" dirty="0" smtClean="0"/>
          </a:p>
          <a:p>
            <a:endParaRPr lang="en-US" dirty="0"/>
          </a:p>
          <a:p>
            <a:endParaRPr lang="en-US" dirty="0" smtClean="0"/>
          </a:p>
          <a:p>
            <a:r>
              <a:rPr lang="en-US" dirty="0" smtClean="0"/>
              <a:t>Motivate Action</a:t>
            </a:r>
          </a:p>
          <a:p>
            <a:pPr lvl="1"/>
            <a:r>
              <a:rPr lang="en-US" dirty="0" smtClean="0"/>
              <a:t>Put the strongest motivator in a postscript.</a:t>
            </a:r>
          </a:p>
          <a:p>
            <a:pPr lvl="1"/>
            <a:r>
              <a:rPr lang="en-US" dirty="0" smtClean="0"/>
              <a:t>In e-mails, include an opportunity to opt out.</a:t>
            </a:r>
            <a:endParaRPr lang="en-US" dirty="0"/>
          </a:p>
        </p:txBody>
      </p:sp>
      <p:sp>
        <p:nvSpPr>
          <p:cNvPr id="4" name="Title 3"/>
          <p:cNvSpPr>
            <a:spLocks noGrp="1"/>
          </p:cNvSpPr>
          <p:nvPr>
            <p:ph type="title"/>
          </p:nvPr>
        </p:nvSpPr>
        <p:spPr/>
        <p:txBody>
          <a:bodyPr/>
          <a:lstStyle/>
          <a:p>
            <a:r>
              <a:rPr lang="en-US" dirty="0" smtClean="0"/>
              <a:t>Preparing Persuasive Direct-Mail and</a:t>
            </a:r>
            <a:br>
              <a:rPr lang="en-US" dirty="0" smtClean="0"/>
            </a:br>
            <a:r>
              <a:rPr lang="en-US" dirty="0" smtClean="0"/>
              <a:t>E-Mail Sales Messages</a:t>
            </a:r>
            <a:endParaRPr lang="en-US" dirty="0"/>
          </a:p>
        </p:txBody>
      </p:sp>
      <p:pic>
        <p:nvPicPr>
          <p:cNvPr id="12" name="Picture 2"/>
          <p:cNvPicPr>
            <a:picLocks noChangeAspect="1" noChangeArrowheads="1"/>
          </p:cNvPicPr>
          <p:nvPr/>
        </p:nvPicPr>
        <p:blipFill>
          <a:blip r:embed="rId2" cstate="email"/>
          <a:srcRect/>
          <a:stretch>
            <a:fillRect/>
          </a:stretch>
        </p:blipFill>
        <p:spPr bwMode="auto">
          <a:xfrm>
            <a:off x="73152" y="1444752"/>
            <a:ext cx="5029200" cy="480060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3" name="Straight Arrow Connector 12"/>
          <p:cNvCxnSpPr/>
          <p:nvPr/>
        </p:nvCxnSpPr>
        <p:spPr bwMode="auto">
          <a:xfrm rot="10800000">
            <a:off x="4937760" y="5942011"/>
            <a:ext cx="548640" cy="1588"/>
          </a:xfrm>
          <a:prstGeom prst="straightConnector1">
            <a:avLst/>
          </a:prstGeom>
          <a:noFill/>
          <a:ln w="25400" cap="flat" cmpd="sng" algn="ctr">
            <a:solidFill>
              <a:srgbClr val="002060"/>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649224" y="1600200"/>
          <a:ext cx="784555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Writing Successful E-Mail Sales Messages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Techniques in </a:t>
            </a:r>
            <a:br>
              <a:rPr lang="en-US" dirty="0" smtClean="0"/>
            </a:br>
            <a:r>
              <a:rPr lang="en-US" dirty="0" smtClean="0"/>
              <a:t>High-Context Cultures</a:t>
            </a:r>
            <a:endParaRPr lang="en-US" dirty="0"/>
          </a:p>
        </p:txBody>
      </p:sp>
      <p:graphicFrame>
        <p:nvGraphicFramePr>
          <p:cNvPr id="3" name="Diagram 2"/>
          <p:cNvGraphicFramePr/>
          <p:nvPr/>
        </p:nvGraphicFramePr>
        <p:xfrm>
          <a:off x="304800" y="1524000"/>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184773"/>
            <a:ext cx="1676400" cy="1615827"/>
          </a:xfrm>
          <a:prstGeom prst="rect">
            <a:avLst/>
          </a:prstGeom>
          <a:noFill/>
        </p:spPr>
        <p:txBody>
          <a:bodyPr wrap="square" rtlCol="0">
            <a:spAutoFit/>
          </a:bodyPr>
          <a:lstStyle/>
          <a:p>
            <a:pPr algn="l">
              <a:lnSpc>
                <a:spcPct val="90000"/>
              </a:lnSpc>
            </a:pPr>
            <a:r>
              <a:rPr lang="en-US" sz="2200" b="0" dirty="0" smtClean="0">
                <a:solidFill>
                  <a:srgbClr val="002060"/>
                </a:solidFill>
              </a:rPr>
              <a:t>Much of Asia, Africa, South America, and the Middle East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Persuasive Techniques in </a:t>
            </a:r>
            <a:br>
              <a:rPr lang="en-US" dirty="0" smtClean="0"/>
            </a:br>
            <a:r>
              <a:rPr lang="en-US" dirty="0" smtClean="0"/>
              <a:t>Low-Context Cultures</a:t>
            </a:r>
            <a:endParaRPr lang="en-US" dirty="0"/>
          </a:p>
        </p:txBody>
      </p:sp>
      <p:graphicFrame>
        <p:nvGraphicFramePr>
          <p:cNvPr id="3" name="Diagram 2"/>
          <p:cNvGraphicFramePr/>
          <p:nvPr/>
        </p:nvGraphicFramePr>
        <p:xfrm>
          <a:off x="304800" y="1524000"/>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2819400"/>
            <a:ext cx="1676400" cy="2292935"/>
          </a:xfrm>
          <a:prstGeom prst="rect">
            <a:avLst/>
          </a:prstGeom>
          <a:noFill/>
        </p:spPr>
        <p:txBody>
          <a:bodyPr wrap="square" rtlCol="0">
            <a:spAutoFit/>
          </a:bodyPr>
          <a:lstStyle/>
          <a:p>
            <a:pPr algn="l">
              <a:lnSpc>
                <a:spcPct val="90000"/>
              </a:lnSpc>
            </a:pPr>
            <a:r>
              <a:rPr lang="en-US" sz="2200" b="0" dirty="0" smtClean="0">
                <a:solidFill>
                  <a:srgbClr val="002060"/>
                </a:solidFill>
              </a:rPr>
              <a:t>Much of Northern Europe, North America, Scandinavia, and Australia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2747963"/>
            <a:ext cx="7772400" cy="1362075"/>
          </a:xfrm>
        </p:spPr>
        <p:txBody>
          <a:bodyPr/>
          <a:lstStyle/>
          <a:p>
            <a:r>
              <a:rPr lang="en-US" dirty="0" smtClean="0"/>
              <a:t>End</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persuasive techniques are effective?</a:t>
            </a:r>
          </a:p>
          <a:p>
            <a:pPr lvl="1"/>
            <a:r>
              <a:rPr lang="en-US" dirty="0" smtClean="0"/>
              <a:t>Establishing credibility</a:t>
            </a:r>
          </a:p>
          <a:p>
            <a:pPr lvl="1"/>
            <a:r>
              <a:rPr lang="en-US" dirty="0" smtClean="0"/>
              <a:t>Making a reasonable, precise request</a:t>
            </a:r>
          </a:p>
          <a:p>
            <a:pPr lvl="1"/>
            <a:r>
              <a:rPr lang="en-US" dirty="0" smtClean="0"/>
              <a:t>Tying facts to benefits</a:t>
            </a:r>
          </a:p>
          <a:p>
            <a:pPr lvl="1"/>
            <a:r>
              <a:rPr lang="en-US" dirty="0" smtClean="0"/>
              <a:t>Recognizing the power of loss</a:t>
            </a:r>
          </a:p>
          <a:p>
            <a:pPr lvl="1"/>
            <a:r>
              <a:rPr lang="en-US" dirty="0" smtClean="0"/>
              <a:t>Expecting and overcoming resistance</a:t>
            </a:r>
          </a:p>
          <a:p>
            <a:pPr lvl="1"/>
            <a:r>
              <a:rPr lang="en-US" dirty="0" smtClean="0"/>
              <a:t>Sharing solutions and compromising</a:t>
            </a:r>
            <a:endParaRPr lang="en-US" dirty="0"/>
          </a:p>
        </p:txBody>
      </p:sp>
      <p:sp>
        <p:nvSpPr>
          <p:cNvPr id="3" name="Title 2"/>
          <p:cNvSpPr>
            <a:spLocks noGrp="1"/>
          </p:cNvSpPr>
          <p:nvPr>
            <p:ph type="title"/>
          </p:nvPr>
        </p:nvSpPr>
        <p:spPr/>
        <p:txBody>
          <a:bodyPr/>
          <a:lstStyle/>
          <a:p>
            <a:r>
              <a:rPr lang="en-US" dirty="0" smtClean="0"/>
              <a:t>Understanding Persuasion and How to Use it Effectively and Ethically</a:t>
            </a:r>
            <a:endParaRPr lang="en-US" dirty="0"/>
          </a:p>
        </p:txBody>
      </p:sp>
      <p:pic>
        <p:nvPicPr>
          <p:cNvPr id="1031" name="Picture 7" descr="C:\Documents and Settings\John\Local Settings\Temporary Internet Files\Content.IE5\QT7L4738\MP900202243[1].jpg"/>
          <p:cNvPicPr>
            <a:picLocks noChangeAspect="1" noChangeArrowheads="1"/>
          </p:cNvPicPr>
          <p:nvPr/>
        </p:nvPicPr>
        <p:blipFill>
          <a:blip r:embed="rId2" cstate="email"/>
          <a:srcRect/>
          <a:stretch>
            <a:fillRect/>
          </a:stretch>
        </p:blipFill>
        <p:spPr bwMode="auto">
          <a:xfrm>
            <a:off x="6781800" y="4800600"/>
            <a:ext cx="2280299" cy="1524000"/>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techniques improve persuasion? </a:t>
            </a:r>
          </a:p>
          <a:p>
            <a:pPr lvl="1"/>
            <a:r>
              <a:rPr lang="en-US" dirty="0" smtClean="0"/>
              <a:t>Avoid sounding preachy or parental.</a:t>
            </a:r>
          </a:p>
          <a:p>
            <a:pPr lvl="1"/>
            <a:r>
              <a:rPr lang="en-US" dirty="0" smtClean="0"/>
              <a:t>Resist pulling rank.</a:t>
            </a:r>
          </a:p>
          <a:p>
            <a:pPr lvl="1"/>
            <a:r>
              <a:rPr lang="en-US" dirty="0" smtClean="0"/>
              <a:t>Avoid making threats.</a:t>
            </a:r>
          </a:p>
          <a:p>
            <a:pPr lvl="1"/>
            <a:r>
              <a:rPr lang="en-US" dirty="0" smtClean="0"/>
              <a:t>Soften your words when persuading upward.</a:t>
            </a:r>
          </a:p>
          <a:p>
            <a:pPr lvl="1"/>
            <a:r>
              <a:rPr lang="en-US" dirty="0" smtClean="0"/>
              <a:t>Be enthusiastic.</a:t>
            </a:r>
          </a:p>
          <a:p>
            <a:pPr lvl="1"/>
            <a:r>
              <a:rPr lang="en-US" dirty="0" smtClean="0"/>
              <a:t>Be positive and likeable.</a:t>
            </a:r>
            <a:endParaRPr lang="en-US" dirty="0"/>
          </a:p>
        </p:txBody>
      </p:sp>
      <p:sp>
        <p:nvSpPr>
          <p:cNvPr id="3" name="Title 2"/>
          <p:cNvSpPr>
            <a:spLocks noGrp="1"/>
          </p:cNvSpPr>
          <p:nvPr>
            <p:ph type="title"/>
          </p:nvPr>
        </p:nvSpPr>
        <p:spPr/>
        <p:txBody>
          <a:bodyPr/>
          <a:lstStyle/>
          <a:p>
            <a:r>
              <a:rPr lang="en-US" dirty="0" smtClean="0"/>
              <a:t>Understanding Persuasion and How to Use it Effectively and Ethically</a:t>
            </a:r>
            <a:endParaRPr lang="en-US" dirty="0"/>
          </a:p>
        </p:txBody>
      </p:sp>
      <p:pic>
        <p:nvPicPr>
          <p:cNvPr id="2052" name="Picture 4" descr="C:\Documents and Settings\John\Local Settings\Temporary Internet Files\Content.IE5\GDBC0C1D\MP900400774[1].jpg"/>
          <p:cNvPicPr>
            <a:picLocks noChangeAspect="1" noChangeArrowheads="1"/>
          </p:cNvPicPr>
          <p:nvPr/>
        </p:nvPicPr>
        <p:blipFill>
          <a:blip r:embed="rId2" cstate="email"/>
          <a:srcRect/>
          <a:stretch>
            <a:fillRect/>
          </a:stretch>
        </p:blipFill>
        <p:spPr bwMode="auto">
          <a:xfrm>
            <a:off x="6705600" y="4027360"/>
            <a:ext cx="2362200" cy="2297240"/>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a:spLocks noGrp="1"/>
          </p:cNvSpPr>
          <p:nvPr>
            <p:ph sz="half" idx="2"/>
          </p:nvPr>
        </p:nvSpPr>
        <p:spPr/>
        <p:txBody>
          <a:bodyPr/>
          <a:lstStyle/>
          <a:p>
            <a:r>
              <a:rPr lang="en-US" dirty="0" smtClean="0"/>
              <a:t>Phase 1: Analyze, Anticipate, Adapt</a:t>
            </a:r>
          </a:p>
          <a:p>
            <a:pPr lvl="1"/>
            <a:r>
              <a:rPr lang="en-US" dirty="0" smtClean="0"/>
              <a:t>What do you want the receiver to do or think?</a:t>
            </a:r>
          </a:p>
          <a:p>
            <a:pPr lvl="1"/>
            <a:r>
              <a:rPr lang="en-US" dirty="0" smtClean="0"/>
              <a:t>Does the receiver need to be persuaded?</a:t>
            </a:r>
          </a:p>
          <a:p>
            <a:pPr lvl="1"/>
            <a:r>
              <a:rPr lang="en-US" dirty="0" smtClean="0"/>
              <a:t>How can you adapt your message to appeal to this receiver?</a:t>
            </a:r>
            <a:endParaRPr lang="en-US" dirty="0"/>
          </a:p>
        </p:txBody>
      </p:sp>
      <p:sp>
        <p:nvSpPr>
          <p:cNvPr id="6" name="Title 3"/>
          <p:cNvSpPr>
            <a:spLocks noGrp="1"/>
          </p:cNvSpPr>
          <p:nvPr>
            <p:ph type="title"/>
          </p:nvPr>
        </p:nvSpPr>
        <p:spPr/>
        <p:txBody>
          <a:bodyPr/>
          <a:lstStyle/>
          <a:p>
            <a:r>
              <a:rPr lang="en-US" dirty="0" smtClean="0"/>
              <a:t>Applying the 3-x-3 Writing</a:t>
            </a:r>
            <a:br>
              <a:rPr lang="en-US" dirty="0" smtClean="0"/>
            </a:br>
            <a:r>
              <a:rPr lang="en-US" dirty="0" smtClean="0"/>
              <a:t>Process to Persuasive Messages</a:t>
            </a:r>
          </a:p>
        </p:txBody>
      </p:sp>
      <p:sp>
        <p:nvSpPr>
          <p:cNvPr id="7" name="WordArt 6"/>
          <p:cNvSpPr>
            <a:spLocks noChangeArrowheads="1" noChangeShapeType="1" noTextEdit="1"/>
          </p:cNvSpPr>
          <p:nvPr/>
        </p:nvSpPr>
        <p:spPr bwMode="auto">
          <a:xfrm>
            <a:off x="2209800"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1</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p:cNvSpPr>
            <a:spLocks noGrp="1"/>
          </p:cNvSpPr>
          <p:nvPr>
            <p:ph sz="half" idx="2"/>
          </p:nvPr>
        </p:nvSpPr>
        <p:spPr/>
        <p:txBody>
          <a:bodyPr/>
          <a:lstStyle/>
          <a:p>
            <a:r>
              <a:rPr lang="en-US" dirty="0" smtClean="0"/>
              <a:t>Phase 2: Research, Organize, Compose</a:t>
            </a:r>
          </a:p>
          <a:p>
            <a:pPr lvl="1"/>
            <a:r>
              <a:rPr lang="en-US" dirty="0" smtClean="0"/>
              <a:t>What information do you need? Where can you locate it?</a:t>
            </a:r>
          </a:p>
          <a:p>
            <a:pPr lvl="1"/>
            <a:r>
              <a:rPr lang="en-US" dirty="0" smtClean="0"/>
              <a:t>Which strategy is better – direct or indirect?</a:t>
            </a:r>
            <a:endParaRPr lang="en-US" dirty="0"/>
          </a:p>
        </p:txBody>
      </p:sp>
      <p:sp>
        <p:nvSpPr>
          <p:cNvPr id="4" name="Title 3"/>
          <p:cNvSpPr>
            <a:spLocks noGrp="1"/>
          </p:cNvSpPr>
          <p:nvPr>
            <p:ph type="title"/>
          </p:nvPr>
        </p:nvSpPr>
        <p:spPr/>
        <p:txBody>
          <a:bodyPr/>
          <a:lstStyle/>
          <a:p>
            <a:r>
              <a:rPr lang="en-US" dirty="0" smtClean="0"/>
              <a:t>Applying the 3-x-3 Writing</a:t>
            </a:r>
            <a:br>
              <a:rPr lang="en-US" dirty="0" smtClean="0"/>
            </a:br>
            <a:r>
              <a:rPr lang="en-US" dirty="0" smtClean="0"/>
              <a:t>Process to Persuasive Messages</a:t>
            </a:r>
            <a:endParaRPr lang="en-US" dirty="0"/>
          </a:p>
        </p:txBody>
      </p:sp>
      <p:sp>
        <p:nvSpPr>
          <p:cNvPr id="9" name="WordArt 6"/>
          <p:cNvSpPr>
            <a:spLocks noChangeArrowheads="1" noChangeShapeType="1" noTextEdit="1"/>
          </p:cNvSpPr>
          <p:nvPr/>
        </p:nvSpPr>
        <p:spPr bwMode="auto">
          <a:xfrm>
            <a:off x="2209800"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2</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p:cNvSpPr>
            <a:spLocks noGrp="1"/>
          </p:cNvSpPr>
          <p:nvPr>
            <p:ph sz="half" idx="2"/>
          </p:nvPr>
        </p:nvSpPr>
        <p:spPr/>
        <p:txBody>
          <a:bodyPr/>
          <a:lstStyle/>
          <a:p>
            <a:r>
              <a:rPr lang="en-US" dirty="0" smtClean="0"/>
              <a:t>Phase 3: Revise, Proofread, Evaluate</a:t>
            </a:r>
          </a:p>
          <a:p>
            <a:pPr lvl="1"/>
            <a:r>
              <a:rPr lang="en-US" dirty="0" smtClean="0"/>
              <a:t>Is the message clear and concise?</a:t>
            </a:r>
          </a:p>
          <a:p>
            <a:pPr lvl="1"/>
            <a:r>
              <a:rPr lang="en-US" dirty="0" smtClean="0"/>
              <a:t>Is the message conversational?</a:t>
            </a:r>
          </a:p>
          <a:p>
            <a:pPr lvl="1"/>
            <a:r>
              <a:rPr lang="en-US" dirty="0" smtClean="0"/>
              <a:t>Are format</a:t>
            </a:r>
            <a:r>
              <a:rPr lang="en-US" dirty="0"/>
              <a:t>, grammar, and </a:t>
            </a:r>
            <a:r>
              <a:rPr lang="en-US" dirty="0" smtClean="0"/>
              <a:t>mechanics correct?</a:t>
            </a:r>
          </a:p>
          <a:p>
            <a:pPr lvl="1"/>
            <a:r>
              <a:rPr lang="en-US" dirty="0" smtClean="0"/>
              <a:t>Will the message achieve its purpose?</a:t>
            </a:r>
          </a:p>
        </p:txBody>
      </p:sp>
      <p:sp>
        <p:nvSpPr>
          <p:cNvPr id="4" name="Title 3"/>
          <p:cNvSpPr>
            <a:spLocks noGrp="1"/>
          </p:cNvSpPr>
          <p:nvPr>
            <p:ph type="title"/>
          </p:nvPr>
        </p:nvSpPr>
        <p:spPr/>
        <p:txBody>
          <a:bodyPr/>
          <a:lstStyle/>
          <a:p>
            <a:r>
              <a:rPr lang="en-US" dirty="0" smtClean="0"/>
              <a:t>Applying the 3-x-3 Writing</a:t>
            </a:r>
            <a:br>
              <a:rPr lang="en-US" dirty="0" smtClean="0"/>
            </a:br>
            <a:r>
              <a:rPr lang="en-US" dirty="0" smtClean="0"/>
              <a:t>Process to Persuasive Messages</a:t>
            </a:r>
            <a:endParaRPr lang="en-US" dirty="0"/>
          </a:p>
        </p:txBody>
      </p:sp>
      <p:sp>
        <p:nvSpPr>
          <p:cNvPr id="9" name="WordArt 6"/>
          <p:cNvSpPr>
            <a:spLocks noChangeArrowheads="1" noChangeShapeType="1" noTextEdit="1"/>
          </p:cNvSpPr>
          <p:nvPr/>
        </p:nvSpPr>
        <p:spPr bwMode="auto">
          <a:xfrm>
            <a:off x="2209800" y="2014538"/>
            <a:ext cx="1243012" cy="2828925"/>
          </a:xfrm>
          <a:prstGeom prst="rect">
            <a:avLst/>
          </a:prstGeom>
        </p:spPr>
        <p:txBody>
          <a:bodyPr wrap="none" fromWordArt="1">
            <a:prstTxWarp prst="textPlain">
              <a:avLst>
                <a:gd name="adj" fmla="val 50000"/>
              </a:avLst>
            </a:prstTxWarp>
          </a:bodyPr>
          <a:lstStyle/>
          <a:p>
            <a:pPr algn="ctr"/>
            <a:r>
              <a:rPr lang="en-US" sz="9600" kern="10" dirty="0" smtClean="0">
                <a:ln w="9525">
                  <a:noFill/>
                  <a:round/>
                  <a:headEnd/>
                  <a:tailEnd/>
                </a:ln>
                <a:solidFill>
                  <a:srgbClr val="002060"/>
                </a:solidFill>
                <a:effectLst>
                  <a:prstShdw prst="shdw16">
                    <a:srgbClr val="808080">
                      <a:alpha val="50000"/>
                    </a:srgbClr>
                  </a:prstShdw>
                </a:effectLst>
                <a:latin typeface="Arial Black"/>
              </a:rPr>
              <a:t>3</a:t>
            </a:r>
            <a:endParaRPr lang="en-US" sz="9600" kern="10" dirty="0">
              <a:ln w="9525">
                <a:noFill/>
                <a:round/>
                <a:headEnd/>
                <a:tailEnd/>
              </a:ln>
              <a:solidFill>
                <a:srgbClr val="002060"/>
              </a:solidFill>
              <a:effectLst>
                <a:prstShdw prst="shdw16">
                  <a:srgbClr val="808080">
                    <a:alpha val="50000"/>
                  </a:srgbClr>
                </a:prstShdw>
              </a:effectLst>
              <a:latin typeface="Arial Black"/>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Gill Sans MT Condensed"/>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73152" tIns="36576" rIns="73152" bIns="36576" numCol="1" anchor="ctr" anchorCtr="0" compatLnSpc="1">
        <a:prstTxWarp prst="textNoShape">
          <a:avLst/>
        </a:prstTxWarp>
        <a:spAutoFit/>
      </a:bodyPr>
      <a:lstStyle>
        <a:defPPr marL="0" marR="0" indent="0" algn="ctr" defTabSz="914400" rtl="0" eaLnBrk="1" fontAlgn="base" latinLnBrk="0" hangingPunct="1">
          <a:lnSpc>
            <a:spcPct val="60000"/>
          </a:lnSpc>
          <a:spcBef>
            <a:spcPct val="20000"/>
          </a:spcBef>
          <a:spcAft>
            <a:spcPct val="0"/>
          </a:spcAft>
          <a:buClrTx/>
          <a:buSzPct val="75000"/>
          <a:buFontTx/>
          <a:buNone/>
          <a:tabLst/>
          <a:defRPr kumimoji="0" lang="en-US" sz="32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7186</TotalTime>
  <Words>1596</Words>
  <Application>Microsoft Office PowerPoint</Application>
  <PresentationFormat>On-screen Show (4:3)</PresentationFormat>
  <Paragraphs>267</Paragraphs>
  <Slides>49</Slides>
  <Notes>3</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Custom Design</vt:lpstr>
      <vt:lpstr>4_Custom Design</vt:lpstr>
      <vt:lpstr>Slide 1</vt:lpstr>
      <vt:lpstr>Topics in This Chapter</vt:lpstr>
      <vt:lpstr>Topics in This Chapter</vt:lpstr>
      <vt:lpstr>Understanding Persuasion and How to Use it Effectively and Ethically</vt:lpstr>
      <vt:lpstr>Understanding Persuasion and How to Use it Effectively and Ethically</vt:lpstr>
      <vt:lpstr>Understanding Persuasion and How to Use it Effectively and Ethically</vt:lpstr>
      <vt:lpstr>Applying the 3-x-3 Writing Process to Persuasive Messages</vt:lpstr>
      <vt:lpstr>Applying the 3-x-3 Writing Process to Persuasive Messages</vt:lpstr>
      <vt:lpstr>Applying the 3-x-3 Writing Process to Persuasive Messages</vt:lpstr>
      <vt:lpstr>Four Major Elements in Successful Persuasive Messages</vt:lpstr>
      <vt:lpstr>Requesting Favors and Actions</vt:lpstr>
      <vt:lpstr>Requesting Favors and Actions</vt:lpstr>
      <vt:lpstr>Requesting Favors and Actions</vt:lpstr>
      <vt:lpstr>Requesting Favors and Actions</vt:lpstr>
      <vt:lpstr>Requesting Favors and Actions</vt:lpstr>
      <vt:lpstr>Requesting Favors and Actions</vt:lpstr>
      <vt:lpstr>Requesting Favors and Actions</vt:lpstr>
      <vt:lpstr>Requesting Favors and Actions</vt:lpstr>
      <vt:lpstr>Requesting Favors and Actions</vt:lpstr>
      <vt:lpstr>“Before” – Ineffective Request</vt:lpstr>
      <vt:lpstr>Critical Thinking Questions</vt:lpstr>
      <vt:lpstr>Critical Thinking Questions</vt:lpstr>
      <vt:lpstr>“After” – Improved Request</vt:lpstr>
      <vt:lpstr>“After” – Improved Request</vt:lpstr>
      <vt:lpstr>How to Write an Effective Complaint Letter</vt:lpstr>
      <vt:lpstr>How to Write an Effective Complaint Letter</vt:lpstr>
      <vt:lpstr>How to Write an Effective Complaint Letter</vt:lpstr>
      <vt:lpstr>Persuading Within Organizations</vt:lpstr>
      <vt:lpstr>Persuading Within Organizations</vt:lpstr>
      <vt:lpstr>Persuading Within Organizations</vt:lpstr>
      <vt:lpstr>Persuading Within Organizations</vt:lpstr>
      <vt:lpstr>Persuading Within Organizations</vt:lpstr>
      <vt:lpstr>Businesspeople Send Memos as E-Mail Attachments to Persuade</vt:lpstr>
      <vt:lpstr>Businesspeople Send Memos as E-Mail Attachments to Persuade</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Preparing Persuasive Direct-Mail and E-Mail Sales Messages</vt:lpstr>
      <vt:lpstr>Writing Successful E-Mail Sales Messages</vt:lpstr>
      <vt:lpstr>Persuasive Techniques in  High-Context Cultures</vt:lpstr>
      <vt:lpstr>Persuasive Techniques in  Low-Context Cultures</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and Sales Messages</dc:title>
  <dc:creator>John S. Donnellan</dc:creator>
  <cp:lastModifiedBy>Mike Zisa</cp:lastModifiedBy>
  <cp:revision>898</cp:revision>
  <dcterms:created xsi:type="dcterms:W3CDTF">2007-04-13T20:41:37Z</dcterms:created>
  <dcterms:modified xsi:type="dcterms:W3CDTF">2011-08-22T16:01:25Z</dcterms:modified>
</cp:coreProperties>
</file>