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omments/comment1.xml" ContentType="application/vnd.openxmlformats-officedocument.presentationml.comments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14" r:id="rId2"/>
  </p:sldMasterIdLst>
  <p:notesMasterIdLst>
    <p:notesMasterId r:id="rId37"/>
  </p:notesMasterIdLst>
  <p:handoutMasterIdLst>
    <p:handoutMasterId r:id="rId38"/>
  </p:handoutMasterIdLst>
  <p:sldIdLst>
    <p:sldId id="398" r:id="rId3"/>
    <p:sldId id="328" r:id="rId4"/>
    <p:sldId id="396" r:id="rId5"/>
    <p:sldId id="395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52" r:id="rId19"/>
    <p:sldId id="353" r:id="rId20"/>
    <p:sldId id="385" r:id="rId21"/>
    <p:sldId id="386" r:id="rId22"/>
    <p:sldId id="387" r:id="rId23"/>
    <p:sldId id="388" r:id="rId24"/>
    <p:sldId id="389" r:id="rId25"/>
    <p:sldId id="397" r:id="rId26"/>
    <p:sldId id="390" r:id="rId27"/>
    <p:sldId id="361" r:id="rId28"/>
    <p:sldId id="362" r:id="rId29"/>
    <p:sldId id="391" r:id="rId30"/>
    <p:sldId id="363" r:id="rId31"/>
    <p:sldId id="364" r:id="rId32"/>
    <p:sldId id="392" r:id="rId33"/>
    <p:sldId id="393" r:id="rId34"/>
    <p:sldId id="394" r:id="rId35"/>
    <p:sldId id="330" r:id="rId36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S. Donnellan" initials="JSD" lastIdx="78" clrIdx="0"/>
  <p:cmAuthor id="1" name="Reviewer" initials="R" lastIdx="15" clrIdx="1"/>
  <p:cmAuthor id="2" name="Mary Draper" initials="MD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A8"/>
    <a:srgbClr val="FFD3A1"/>
    <a:srgbClr val="F8C696"/>
    <a:srgbClr val="FFCC99"/>
    <a:srgbClr val="CC99FF"/>
    <a:srgbClr val="FFCCFF"/>
    <a:srgbClr val="4C7019"/>
    <a:srgbClr val="D89013"/>
    <a:srgbClr val="774286"/>
    <a:srgbClr val="6A83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6947" autoAdjust="0"/>
  </p:normalViewPr>
  <p:slideViewPr>
    <p:cSldViewPr>
      <p:cViewPr>
        <p:scale>
          <a:sx n="80" d="100"/>
          <a:sy n="80" d="100"/>
        </p:scale>
        <p:origin x="-10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9-13T10:13:48.265" idx="62">
    <p:pos x="63" y="39"/>
    <p:text>Free image from Microsoft Clipart Gallery (MCG)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9970E-1D3B-4F79-B3CD-7C640D1DAB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A365FF-BB15-4514-9DBF-B9710833162D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Understanding Report Essentials</a:t>
          </a:r>
          <a:endParaRPr lang="en-US" sz="3000" dirty="0">
            <a:solidFill>
              <a:schemeClr val="tx1"/>
            </a:solidFill>
          </a:endParaRPr>
        </a:p>
      </dgm:t>
    </dgm:pt>
    <dgm:pt modelId="{98A2E54A-8A46-412C-BD7F-43A9CF5C8A44}" type="par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C1DBF5-5E71-4297-8352-3344EA65796F}" type="sib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DC8C88-EA91-42A4-A1DA-ABFEF1DFFDB6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Audience Analysis and Report Organization</a:t>
          </a:r>
          <a:endParaRPr lang="en-US" sz="3000" dirty="0">
            <a:solidFill>
              <a:schemeClr val="tx1"/>
            </a:solidFill>
          </a:endParaRPr>
        </a:p>
      </dgm:t>
    </dgm:pt>
    <dgm:pt modelId="{8ED7E76A-7CB4-4E3D-8F6B-6A7A231BAE74}" type="par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8162E3-697F-474C-A2CE-FFF77DFFA4F9}" type="sib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B8C829-8998-49A2-8D7A-1F72F14428AD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Informational Reports</a:t>
          </a:r>
          <a:endParaRPr lang="en-US" sz="3000" dirty="0">
            <a:solidFill>
              <a:schemeClr val="tx1"/>
            </a:solidFill>
          </a:endParaRPr>
        </a:p>
      </dgm:t>
    </dgm:pt>
    <dgm:pt modelId="{2DED3F90-1857-47C4-83BA-25D46961DF51}" type="par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982079-D396-481E-8286-6F786A4E9D5F}" type="sib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DCED91-D1D9-49FE-AFCA-CD5C1BF9912F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The Ten Truths You Should Know About Reports</a:t>
          </a:r>
          <a:endParaRPr lang="en-US" sz="3000" dirty="0">
            <a:solidFill>
              <a:schemeClr val="tx1"/>
            </a:solidFill>
          </a:endParaRPr>
        </a:p>
      </dgm:t>
    </dgm:pt>
    <dgm:pt modelId="{86C67DF7-E482-4D65-8AB5-C4890ADE0242}" type="parTrans" cxnId="{B7C641A1-AAFF-4521-825F-FDA4ECE35DB9}">
      <dgm:prSet/>
      <dgm:spPr/>
      <dgm:t>
        <a:bodyPr/>
        <a:lstStyle/>
        <a:p>
          <a:endParaRPr lang="en-US"/>
        </a:p>
      </dgm:t>
    </dgm:pt>
    <dgm:pt modelId="{452A3B12-39CC-40B0-97F2-D9D60B1BC580}" type="sibTrans" cxnId="{B7C641A1-AAFF-4521-825F-FDA4ECE35DB9}">
      <dgm:prSet/>
      <dgm:spPr/>
      <dgm:t>
        <a:bodyPr/>
        <a:lstStyle/>
        <a:p>
          <a:endParaRPr lang="en-US"/>
        </a:p>
      </dgm:t>
    </dgm:pt>
    <dgm:pt modelId="{678FB529-2591-402D-B7B0-44F904C932F9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Analytical Reports</a:t>
          </a:r>
          <a:endParaRPr lang="en-US" sz="3000" dirty="0">
            <a:solidFill>
              <a:schemeClr val="tx1"/>
            </a:solidFill>
          </a:endParaRPr>
        </a:p>
      </dgm:t>
    </dgm:pt>
    <dgm:pt modelId="{62B7C95E-3ACF-4106-B001-A400575C63B6}" type="parTrans" cxnId="{276B6C76-C2B2-42CC-BD49-1ABC5C57C9BE}">
      <dgm:prSet/>
      <dgm:spPr/>
      <dgm:t>
        <a:bodyPr/>
        <a:lstStyle/>
        <a:p>
          <a:endParaRPr lang="en-US"/>
        </a:p>
      </dgm:t>
    </dgm:pt>
    <dgm:pt modelId="{EDC6F6C1-445D-4EC2-9383-C562E1964485}" type="sibTrans" cxnId="{276B6C76-C2B2-42CC-BD49-1ABC5C57C9BE}">
      <dgm:prSet/>
      <dgm:spPr/>
      <dgm:t>
        <a:bodyPr/>
        <a:lstStyle/>
        <a:p>
          <a:endParaRPr lang="en-US"/>
        </a:p>
      </dgm:t>
    </dgm:pt>
    <dgm:pt modelId="{FCAAFC0C-C4E2-4CB6-9AD4-10DEDA61D6D5}" type="pres">
      <dgm:prSet presAssocID="{ADC9970E-1D3B-4F79-B3CD-7C640D1DAB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AE5106-E527-473D-B127-2274F2C2AF6B}" type="pres">
      <dgm:prSet presAssocID="{2AA365FF-BB15-4514-9DBF-B971083316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57ADD-2C18-4D60-9C09-9489E1204BBF}" type="pres">
      <dgm:prSet presAssocID="{19C1DBF5-5E71-4297-8352-3344EA65796F}" presName="spacer" presStyleCnt="0"/>
      <dgm:spPr/>
    </dgm:pt>
    <dgm:pt modelId="{1AB5305F-CE59-413A-870F-FF7E3B4CD4DC}" type="pres">
      <dgm:prSet presAssocID="{88DCED91-D1D9-49FE-AFCA-CD5C1BF9912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AB54D-FA08-4B18-B1A9-A48DA4809276}" type="pres">
      <dgm:prSet presAssocID="{452A3B12-39CC-40B0-97F2-D9D60B1BC580}" presName="spacer" presStyleCnt="0"/>
      <dgm:spPr/>
    </dgm:pt>
    <dgm:pt modelId="{96CC1D5E-3355-4E12-A8C3-A9335821040E}" type="pres">
      <dgm:prSet presAssocID="{1DDC8C88-EA91-42A4-A1DA-ABFEF1DFFDB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DA2EC-B86D-490C-9C22-5AA8F88A808E}" type="pres">
      <dgm:prSet presAssocID="{198162E3-697F-474C-A2CE-FFF77DFFA4F9}" presName="spacer" presStyleCnt="0"/>
      <dgm:spPr/>
    </dgm:pt>
    <dgm:pt modelId="{BB6C778A-BDEC-47AC-BEE3-6F8BC5AB194C}" type="pres">
      <dgm:prSet presAssocID="{F7B8C829-8998-49A2-8D7A-1F72F14428A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0C25A-7FA1-41DE-8593-6639ADB27A71}" type="pres">
      <dgm:prSet presAssocID="{A1982079-D396-481E-8286-6F786A4E9D5F}" presName="spacer" presStyleCnt="0"/>
      <dgm:spPr/>
    </dgm:pt>
    <dgm:pt modelId="{C21981D1-4996-4AF4-935B-AB93892FE1FF}" type="pres">
      <dgm:prSet presAssocID="{678FB529-2591-402D-B7B0-44F904C932F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EF7D3F-04AC-4C95-B0A0-330DF8FC7DB7}" srcId="{ADC9970E-1D3B-4F79-B3CD-7C640D1DAB75}" destId="{2AA365FF-BB15-4514-9DBF-B9710833162D}" srcOrd="0" destOrd="0" parTransId="{98A2E54A-8A46-412C-BD7F-43A9CF5C8A44}" sibTransId="{19C1DBF5-5E71-4297-8352-3344EA65796F}"/>
    <dgm:cxn modelId="{F140B313-2EC5-476E-95F2-0AD65D69B4C1}" srcId="{ADC9970E-1D3B-4F79-B3CD-7C640D1DAB75}" destId="{1DDC8C88-EA91-42A4-A1DA-ABFEF1DFFDB6}" srcOrd="2" destOrd="0" parTransId="{8ED7E76A-7CB4-4E3D-8F6B-6A7A231BAE74}" sibTransId="{198162E3-697F-474C-A2CE-FFF77DFFA4F9}"/>
    <dgm:cxn modelId="{59811118-627C-43B9-850A-EBD96EB89A4C}" srcId="{ADC9970E-1D3B-4F79-B3CD-7C640D1DAB75}" destId="{F7B8C829-8998-49A2-8D7A-1F72F14428AD}" srcOrd="3" destOrd="0" parTransId="{2DED3F90-1857-47C4-83BA-25D46961DF51}" sibTransId="{A1982079-D396-481E-8286-6F786A4E9D5F}"/>
    <dgm:cxn modelId="{4E372439-C81B-45B1-A50F-84BAC1A7CFD9}" type="presOf" srcId="{ADC9970E-1D3B-4F79-B3CD-7C640D1DAB75}" destId="{FCAAFC0C-C4E2-4CB6-9AD4-10DEDA61D6D5}" srcOrd="0" destOrd="0" presId="urn:microsoft.com/office/officeart/2005/8/layout/vList2"/>
    <dgm:cxn modelId="{754A25A5-0036-448D-801E-96A69903E328}" type="presOf" srcId="{678FB529-2591-402D-B7B0-44F904C932F9}" destId="{C21981D1-4996-4AF4-935B-AB93892FE1FF}" srcOrd="0" destOrd="0" presId="urn:microsoft.com/office/officeart/2005/8/layout/vList2"/>
    <dgm:cxn modelId="{CFDCD97A-CD18-4240-84F2-5FD081A96C14}" type="presOf" srcId="{F7B8C829-8998-49A2-8D7A-1F72F14428AD}" destId="{BB6C778A-BDEC-47AC-BEE3-6F8BC5AB194C}" srcOrd="0" destOrd="0" presId="urn:microsoft.com/office/officeart/2005/8/layout/vList2"/>
    <dgm:cxn modelId="{B7C641A1-AAFF-4521-825F-FDA4ECE35DB9}" srcId="{ADC9970E-1D3B-4F79-B3CD-7C640D1DAB75}" destId="{88DCED91-D1D9-49FE-AFCA-CD5C1BF9912F}" srcOrd="1" destOrd="0" parTransId="{86C67DF7-E482-4D65-8AB5-C4890ADE0242}" sibTransId="{452A3B12-39CC-40B0-97F2-D9D60B1BC580}"/>
    <dgm:cxn modelId="{276B6C76-C2B2-42CC-BD49-1ABC5C57C9BE}" srcId="{ADC9970E-1D3B-4F79-B3CD-7C640D1DAB75}" destId="{678FB529-2591-402D-B7B0-44F904C932F9}" srcOrd="4" destOrd="0" parTransId="{62B7C95E-3ACF-4106-B001-A400575C63B6}" sibTransId="{EDC6F6C1-445D-4EC2-9383-C562E1964485}"/>
    <dgm:cxn modelId="{832B0429-4720-44E6-AEDA-309FAD735FB8}" type="presOf" srcId="{88DCED91-D1D9-49FE-AFCA-CD5C1BF9912F}" destId="{1AB5305F-CE59-413A-870F-FF7E3B4CD4DC}" srcOrd="0" destOrd="0" presId="urn:microsoft.com/office/officeart/2005/8/layout/vList2"/>
    <dgm:cxn modelId="{3173D60C-5B3B-49C8-AFA6-B97F2D25525F}" type="presOf" srcId="{2AA365FF-BB15-4514-9DBF-B9710833162D}" destId="{E0AE5106-E527-473D-B127-2274F2C2AF6B}" srcOrd="0" destOrd="0" presId="urn:microsoft.com/office/officeart/2005/8/layout/vList2"/>
    <dgm:cxn modelId="{1A27ED34-A303-4C64-A71E-9F8F537E82A0}" type="presOf" srcId="{1DDC8C88-EA91-42A4-A1DA-ABFEF1DFFDB6}" destId="{96CC1D5E-3355-4E12-A8C3-A9335821040E}" srcOrd="0" destOrd="0" presId="urn:microsoft.com/office/officeart/2005/8/layout/vList2"/>
    <dgm:cxn modelId="{790F1F78-091F-4B15-ABAC-762BFC090187}" type="presParOf" srcId="{FCAAFC0C-C4E2-4CB6-9AD4-10DEDA61D6D5}" destId="{E0AE5106-E527-473D-B127-2274F2C2AF6B}" srcOrd="0" destOrd="0" presId="urn:microsoft.com/office/officeart/2005/8/layout/vList2"/>
    <dgm:cxn modelId="{4E7C5A32-62CB-4F6C-A624-83B23EDF3698}" type="presParOf" srcId="{FCAAFC0C-C4E2-4CB6-9AD4-10DEDA61D6D5}" destId="{35E57ADD-2C18-4D60-9C09-9489E1204BBF}" srcOrd="1" destOrd="0" presId="urn:microsoft.com/office/officeart/2005/8/layout/vList2"/>
    <dgm:cxn modelId="{1BD98D98-F470-4AF2-AB19-714E3F868688}" type="presParOf" srcId="{FCAAFC0C-C4E2-4CB6-9AD4-10DEDA61D6D5}" destId="{1AB5305F-CE59-413A-870F-FF7E3B4CD4DC}" srcOrd="2" destOrd="0" presId="urn:microsoft.com/office/officeart/2005/8/layout/vList2"/>
    <dgm:cxn modelId="{749B2AF3-8B30-43F1-BDDA-68709A233517}" type="presParOf" srcId="{FCAAFC0C-C4E2-4CB6-9AD4-10DEDA61D6D5}" destId="{085AB54D-FA08-4B18-B1A9-A48DA4809276}" srcOrd="3" destOrd="0" presId="urn:microsoft.com/office/officeart/2005/8/layout/vList2"/>
    <dgm:cxn modelId="{FB14D01C-EAD0-4AC8-883F-1E10FF7B9333}" type="presParOf" srcId="{FCAAFC0C-C4E2-4CB6-9AD4-10DEDA61D6D5}" destId="{96CC1D5E-3355-4E12-A8C3-A9335821040E}" srcOrd="4" destOrd="0" presId="urn:microsoft.com/office/officeart/2005/8/layout/vList2"/>
    <dgm:cxn modelId="{E2480FA1-EB91-4E52-AAC1-1C8B83D059A8}" type="presParOf" srcId="{FCAAFC0C-C4E2-4CB6-9AD4-10DEDA61D6D5}" destId="{F42DA2EC-B86D-490C-9C22-5AA8F88A808E}" srcOrd="5" destOrd="0" presId="urn:microsoft.com/office/officeart/2005/8/layout/vList2"/>
    <dgm:cxn modelId="{4F07B8DE-6557-4BC8-8699-2AD8065ED3C3}" type="presParOf" srcId="{FCAAFC0C-C4E2-4CB6-9AD4-10DEDA61D6D5}" destId="{BB6C778A-BDEC-47AC-BEE3-6F8BC5AB194C}" srcOrd="6" destOrd="0" presId="urn:microsoft.com/office/officeart/2005/8/layout/vList2"/>
    <dgm:cxn modelId="{B47837CA-8EEB-42EB-8590-F0229BD72970}" type="presParOf" srcId="{FCAAFC0C-C4E2-4CB6-9AD4-10DEDA61D6D5}" destId="{2BB0C25A-7FA1-41DE-8593-6639ADB27A71}" srcOrd="7" destOrd="0" presId="urn:microsoft.com/office/officeart/2005/8/layout/vList2"/>
    <dgm:cxn modelId="{BF7FD506-3E7F-43F4-9AFB-C1AA4F2664B0}" type="presParOf" srcId="{FCAAFC0C-C4E2-4CB6-9AD4-10DEDA61D6D5}" destId="{C21981D1-4996-4AF4-935B-AB93892FE1FF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9970E-1D3B-4F79-B3CD-7C640D1DAB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A365FF-BB15-4514-9DBF-B9710833162D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Applying the Writing Process to Reports</a:t>
          </a:r>
          <a:endParaRPr lang="en-US" sz="3000" dirty="0">
            <a:solidFill>
              <a:schemeClr val="tx1"/>
            </a:solidFill>
          </a:endParaRPr>
        </a:p>
      </dgm:t>
    </dgm:pt>
    <dgm:pt modelId="{98A2E54A-8A46-412C-BD7F-43A9CF5C8A44}" type="par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C1DBF5-5E71-4297-8352-3344EA65796F}" type="sib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DC8C88-EA91-42A4-A1DA-ABFEF1DFFDB6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Documenting Data</a:t>
          </a:r>
          <a:endParaRPr lang="en-US" sz="3000" dirty="0">
            <a:solidFill>
              <a:schemeClr val="tx1"/>
            </a:solidFill>
          </a:endParaRPr>
        </a:p>
      </dgm:t>
    </dgm:pt>
    <dgm:pt modelId="{8ED7E76A-7CB4-4E3D-8F6B-6A7A231BAE74}" type="par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8162E3-697F-474C-A2CE-FFF77DFFA4F9}" type="sib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B8C829-8998-49A2-8D7A-1F72F14428AD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Creating Effective Visual Aids</a:t>
          </a:r>
          <a:endParaRPr lang="en-US" sz="3000" dirty="0">
            <a:solidFill>
              <a:schemeClr val="tx1"/>
            </a:solidFill>
          </a:endParaRPr>
        </a:p>
      </dgm:t>
    </dgm:pt>
    <dgm:pt modelId="{2DED3F90-1857-47C4-83BA-25D46961DF51}" type="par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982079-D396-481E-8286-6F786A4E9D5F}" type="sib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DCED91-D1D9-49FE-AFCA-CD5C1BF9912F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Gathering Information From Secondary and Primary Sources</a:t>
          </a:r>
          <a:endParaRPr lang="en-US" sz="3000" dirty="0">
            <a:solidFill>
              <a:schemeClr val="tx1"/>
            </a:solidFill>
          </a:endParaRPr>
        </a:p>
      </dgm:t>
    </dgm:pt>
    <dgm:pt modelId="{86C67DF7-E482-4D65-8AB5-C4890ADE0242}" type="parTrans" cxnId="{B7C641A1-AAFF-4521-825F-FDA4ECE35DB9}">
      <dgm:prSet/>
      <dgm:spPr/>
      <dgm:t>
        <a:bodyPr/>
        <a:lstStyle/>
        <a:p>
          <a:endParaRPr lang="en-US"/>
        </a:p>
      </dgm:t>
    </dgm:pt>
    <dgm:pt modelId="{452A3B12-39CC-40B0-97F2-D9D60B1BC580}" type="sibTrans" cxnId="{B7C641A1-AAFF-4521-825F-FDA4ECE35DB9}">
      <dgm:prSet/>
      <dgm:spPr/>
      <dgm:t>
        <a:bodyPr/>
        <a:lstStyle/>
        <a:p>
          <a:endParaRPr lang="en-US"/>
        </a:p>
      </dgm:t>
    </dgm:pt>
    <dgm:pt modelId="{0F342390-A2E5-40DD-A6A4-B64E820A83A3}" type="pres">
      <dgm:prSet presAssocID="{ADC9970E-1D3B-4F79-B3CD-7C640D1DAB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6A95D0-870A-407D-AF3B-C5125A006836}" type="pres">
      <dgm:prSet presAssocID="{2AA365FF-BB15-4514-9DBF-B9710833162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2555F-E0A6-4622-B71F-8CF2084CBB92}" type="pres">
      <dgm:prSet presAssocID="{19C1DBF5-5E71-4297-8352-3344EA65796F}" presName="spacer" presStyleCnt="0"/>
      <dgm:spPr/>
    </dgm:pt>
    <dgm:pt modelId="{EB432016-17E6-4A7B-98B0-5C43C0EFC573}" type="pres">
      <dgm:prSet presAssocID="{88DCED91-D1D9-49FE-AFCA-CD5C1BF9912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85A58-5269-4FBC-B1A5-4D0B61E1E3C2}" type="pres">
      <dgm:prSet presAssocID="{452A3B12-39CC-40B0-97F2-D9D60B1BC580}" presName="spacer" presStyleCnt="0"/>
      <dgm:spPr/>
    </dgm:pt>
    <dgm:pt modelId="{331FA01F-0E34-468E-BBFD-2543E925D5B1}" type="pres">
      <dgm:prSet presAssocID="{1DDC8C88-EA91-42A4-A1DA-ABFEF1DFFD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93CCD-349C-4B33-84FD-F9D6C79E63B2}" type="pres">
      <dgm:prSet presAssocID="{198162E3-697F-474C-A2CE-FFF77DFFA4F9}" presName="spacer" presStyleCnt="0"/>
      <dgm:spPr/>
    </dgm:pt>
    <dgm:pt modelId="{2C2096BE-6ACD-45C9-A7B7-FF08A16FEADF}" type="pres">
      <dgm:prSet presAssocID="{F7B8C829-8998-49A2-8D7A-1F72F14428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EF7D3F-04AC-4C95-B0A0-330DF8FC7DB7}" srcId="{ADC9970E-1D3B-4F79-B3CD-7C640D1DAB75}" destId="{2AA365FF-BB15-4514-9DBF-B9710833162D}" srcOrd="0" destOrd="0" parTransId="{98A2E54A-8A46-412C-BD7F-43A9CF5C8A44}" sibTransId="{19C1DBF5-5E71-4297-8352-3344EA65796F}"/>
    <dgm:cxn modelId="{F140B313-2EC5-476E-95F2-0AD65D69B4C1}" srcId="{ADC9970E-1D3B-4F79-B3CD-7C640D1DAB75}" destId="{1DDC8C88-EA91-42A4-A1DA-ABFEF1DFFDB6}" srcOrd="2" destOrd="0" parTransId="{8ED7E76A-7CB4-4E3D-8F6B-6A7A231BAE74}" sibTransId="{198162E3-697F-474C-A2CE-FFF77DFFA4F9}"/>
    <dgm:cxn modelId="{59811118-627C-43B9-850A-EBD96EB89A4C}" srcId="{ADC9970E-1D3B-4F79-B3CD-7C640D1DAB75}" destId="{F7B8C829-8998-49A2-8D7A-1F72F14428AD}" srcOrd="3" destOrd="0" parTransId="{2DED3F90-1857-47C4-83BA-25D46961DF51}" sibTransId="{A1982079-D396-481E-8286-6F786A4E9D5F}"/>
    <dgm:cxn modelId="{07397DC3-5557-4F70-B9AC-DEC7E18F8A69}" type="presOf" srcId="{ADC9970E-1D3B-4F79-B3CD-7C640D1DAB75}" destId="{0F342390-A2E5-40DD-A6A4-B64E820A83A3}" srcOrd="0" destOrd="0" presId="urn:microsoft.com/office/officeart/2005/8/layout/vList2"/>
    <dgm:cxn modelId="{33B4C801-8448-4D4C-BE55-350F1E6DAF56}" type="presOf" srcId="{F7B8C829-8998-49A2-8D7A-1F72F14428AD}" destId="{2C2096BE-6ACD-45C9-A7B7-FF08A16FEADF}" srcOrd="0" destOrd="0" presId="urn:microsoft.com/office/officeart/2005/8/layout/vList2"/>
    <dgm:cxn modelId="{B50C60FB-394A-4DDD-B617-27E2BE62A7FE}" type="presOf" srcId="{88DCED91-D1D9-49FE-AFCA-CD5C1BF9912F}" destId="{EB432016-17E6-4A7B-98B0-5C43C0EFC573}" srcOrd="0" destOrd="0" presId="urn:microsoft.com/office/officeart/2005/8/layout/vList2"/>
    <dgm:cxn modelId="{B7C641A1-AAFF-4521-825F-FDA4ECE35DB9}" srcId="{ADC9970E-1D3B-4F79-B3CD-7C640D1DAB75}" destId="{88DCED91-D1D9-49FE-AFCA-CD5C1BF9912F}" srcOrd="1" destOrd="0" parTransId="{86C67DF7-E482-4D65-8AB5-C4890ADE0242}" sibTransId="{452A3B12-39CC-40B0-97F2-D9D60B1BC580}"/>
    <dgm:cxn modelId="{A9E0B911-D871-4937-A3A8-8DEC6E199585}" type="presOf" srcId="{1DDC8C88-EA91-42A4-A1DA-ABFEF1DFFDB6}" destId="{331FA01F-0E34-468E-BBFD-2543E925D5B1}" srcOrd="0" destOrd="0" presId="urn:microsoft.com/office/officeart/2005/8/layout/vList2"/>
    <dgm:cxn modelId="{DDD2EDC2-7B7D-42B2-85BC-A37BCBEC8097}" type="presOf" srcId="{2AA365FF-BB15-4514-9DBF-B9710833162D}" destId="{3C6A95D0-870A-407D-AF3B-C5125A006836}" srcOrd="0" destOrd="0" presId="urn:microsoft.com/office/officeart/2005/8/layout/vList2"/>
    <dgm:cxn modelId="{4D0257ED-78D0-4FB7-BBDF-06334DB4BD09}" type="presParOf" srcId="{0F342390-A2E5-40DD-A6A4-B64E820A83A3}" destId="{3C6A95D0-870A-407D-AF3B-C5125A006836}" srcOrd="0" destOrd="0" presId="urn:microsoft.com/office/officeart/2005/8/layout/vList2"/>
    <dgm:cxn modelId="{D9D68A2A-E1DD-43AB-A848-D35EEDAAE20D}" type="presParOf" srcId="{0F342390-A2E5-40DD-A6A4-B64E820A83A3}" destId="{03E2555F-E0A6-4622-B71F-8CF2084CBB92}" srcOrd="1" destOrd="0" presId="urn:microsoft.com/office/officeart/2005/8/layout/vList2"/>
    <dgm:cxn modelId="{D211C27A-DFC6-48E9-AB0C-4E06D3322A60}" type="presParOf" srcId="{0F342390-A2E5-40DD-A6A4-B64E820A83A3}" destId="{EB432016-17E6-4A7B-98B0-5C43C0EFC573}" srcOrd="2" destOrd="0" presId="urn:microsoft.com/office/officeart/2005/8/layout/vList2"/>
    <dgm:cxn modelId="{598C2EC1-9749-4A0D-A387-6FB561C6F391}" type="presParOf" srcId="{0F342390-A2E5-40DD-A6A4-B64E820A83A3}" destId="{8CA85A58-5269-4FBC-B1A5-4D0B61E1E3C2}" srcOrd="3" destOrd="0" presId="urn:microsoft.com/office/officeart/2005/8/layout/vList2"/>
    <dgm:cxn modelId="{BA683A73-8F0D-402C-863E-2CD735266087}" type="presParOf" srcId="{0F342390-A2E5-40DD-A6A4-B64E820A83A3}" destId="{331FA01F-0E34-468E-BBFD-2543E925D5B1}" srcOrd="4" destOrd="0" presId="urn:microsoft.com/office/officeart/2005/8/layout/vList2"/>
    <dgm:cxn modelId="{572C794E-1BA1-494D-8926-F83E87FD02D4}" type="presParOf" srcId="{0F342390-A2E5-40DD-A6A4-B64E820A83A3}" destId="{74893CCD-349C-4B33-84FD-F9D6C79E63B2}" srcOrd="5" destOrd="0" presId="urn:microsoft.com/office/officeart/2005/8/layout/vList2"/>
    <dgm:cxn modelId="{BF2F6BBD-721C-4027-ADB9-CD3CE92C6AD3}" type="presParOf" srcId="{0F342390-A2E5-40DD-A6A4-B64E820A83A3}" destId="{2C2096BE-6ACD-45C9-A7B7-FF08A16FEADF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AFB618-A9BC-4449-B4B2-461E27C4F6DE}" type="doc">
      <dgm:prSet loTypeId="urn:microsoft.com/office/officeart/2005/8/layout/radial1" loCatId="relationship" qsTypeId="urn:microsoft.com/office/officeart/2005/8/quickstyle/3d7" qsCatId="3D" csTypeId="urn:microsoft.com/office/officeart/2005/8/colors/accent6_2" csCatId="accent6" phldr="1"/>
      <dgm:spPr/>
    </dgm:pt>
    <dgm:pt modelId="{6E421CB3-DA0C-4256-AB70-AB8B53B72527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Business Reports Have One or More of These Purposes</a:t>
          </a:r>
        </a:p>
      </dgm:t>
    </dgm:pt>
    <dgm:pt modelId="{ECE766EC-902C-4099-8CE1-151C672DA209}" type="parTrans" cxnId="{E3873035-5D3A-45BF-B965-BC2A7A22D0BA}">
      <dgm:prSet/>
      <dgm:spPr/>
      <dgm:t>
        <a:bodyPr/>
        <a:lstStyle/>
        <a:p>
          <a:endParaRPr lang="en-US"/>
        </a:p>
      </dgm:t>
    </dgm:pt>
    <dgm:pt modelId="{E6C5E5AD-807E-4565-9058-59016EA0FA3D}" type="sibTrans" cxnId="{E3873035-5D3A-45BF-B965-BC2A7A22D0BA}">
      <dgm:prSet/>
      <dgm:spPr/>
      <dgm:t>
        <a:bodyPr/>
        <a:lstStyle/>
        <a:p>
          <a:endParaRPr lang="en-US"/>
        </a:p>
      </dgm:t>
    </dgm:pt>
    <dgm:pt modelId="{D51F0E03-E539-46B4-A38C-4C79E532D6C2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Convey Information</a:t>
          </a:r>
        </a:p>
      </dgm:t>
    </dgm:pt>
    <dgm:pt modelId="{5A129C9A-6A0B-4167-A581-B99988391AA3}" type="parTrans" cxnId="{73C64F9E-B4BD-4C2A-B4B2-C4E8436EDF3A}">
      <dgm:prSet/>
      <dgm:spPr/>
      <dgm:t>
        <a:bodyPr/>
        <a:lstStyle/>
        <a:p>
          <a:endParaRPr lang="en-US" dirty="0"/>
        </a:p>
      </dgm:t>
    </dgm:pt>
    <dgm:pt modelId="{BFD8A9A7-6A46-48FA-A5D7-60876CDEED6A}" type="sibTrans" cxnId="{73C64F9E-B4BD-4C2A-B4B2-C4E8436EDF3A}">
      <dgm:prSet/>
      <dgm:spPr/>
      <dgm:t>
        <a:bodyPr/>
        <a:lstStyle/>
        <a:p>
          <a:endParaRPr lang="en-US"/>
        </a:p>
      </dgm:t>
    </dgm:pt>
    <dgm:pt modelId="{056E06ED-DF16-42A7-935B-98E50AA24434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Solve Problems</a:t>
          </a:r>
        </a:p>
      </dgm:t>
    </dgm:pt>
    <dgm:pt modelId="{285C88C6-34AD-4D22-A1AF-46D5C0228324}" type="parTrans" cxnId="{F41A4A42-35E1-4472-9C68-BEEED4B8CA17}">
      <dgm:prSet/>
      <dgm:spPr/>
      <dgm:t>
        <a:bodyPr/>
        <a:lstStyle/>
        <a:p>
          <a:endParaRPr lang="en-US" dirty="0"/>
        </a:p>
      </dgm:t>
    </dgm:pt>
    <dgm:pt modelId="{CBA682CC-64C5-45EA-A01D-1AEF5671414A}" type="sibTrans" cxnId="{F41A4A42-35E1-4472-9C68-BEEED4B8CA17}">
      <dgm:prSet/>
      <dgm:spPr/>
      <dgm:t>
        <a:bodyPr/>
        <a:lstStyle/>
        <a:p>
          <a:endParaRPr lang="en-US"/>
        </a:p>
      </dgm:t>
    </dgm:pt>
    <dgm:pt modelId="{D7D40C02-DE3E-491E-908C-9E65D84E24EF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Answer Questions</a:t>
          </a:r>
        </a:p>
      </dgm:t>
    </dgm:pt>
    <dgm:pt modelId="{014700E3-7C28-43C1-BA4D-5D7A332860BA}" type="parTrans" cxnId="{95694106-4E1C-4DAA-A2A9-AD99B127025F}">
      <dgm:prSet/>
      <dgm:spPr/>
      <dgm:t>
        <a:bodyPr/>
        <a:lstStyle/>
        <a:p>
          <a:endParaRPr lang="en-US" dirty="0"/>
        </a:p>
      </dgm:t>
    </dgm:pt>
    <dgm:pt modelId="{334D1D83-241F-4439-BAB2-E8B34436AD27}" type="sibTrans" cxnId="{95694106-4E1C-4DAA-A2A9-AD99B127025F}">
      <dgm:prSet/>
      <dgm:spPr/>
      <dgm:t>
        <a:bodyPr/>
        <a:lstStyle/>
        <a:p>
          <a:endParaRPr lang="en-US"/>
        </a:p>
      </dgm:t>
    </dgm:pt>
    <dgm:pt modelId="{F1305912-3379-4707-BE18-7C1B4614D070}" type="pres">
      <dgm:prSet presAssocID="{A1AFB618-A9BC-4449-B4B2-461E27C4F6D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A2431B-3D74-42C8-B43B-C97F2E5725AA}" type="pres">
      <dgm:prSet presAssocID="{6E421CB3-DA0C-4256-AB70-AB8B53B72527}" presName="centerShape" presStyleLbl="node0" presStyleIdx="0" presStyleCnt="1"/>
      <dgm:spPr/>
      <dgm:t>
        <a:bodyPr/>
        <a:lstStyle/>
        <a:p>
          <a:endParaRPr lang="en-US"/>
        </a:p>
      </dgm:t>
    </dgm:pt>
    <dgm:pt modelId="{78E9769C-5C0F-4A9F-87E7-B7B66CCBD590}" type="pres">
      <dgm:prSet presAssocID="{5A129C9A-6A0B-4167-A581-B99988391AA3}" presName="Name9" presStyleLbl="parChTrans1D2" presStyleIdx="0" presStyleCnt="3"/>
      <dgm:spPr/>
      <dgm:t>
        <a:bodyPr/>
        <a:lstStyle/>
        <a:p>
          <a:endParaRPr lang="en-US"/>
        </a:p>
      </dgm:t>
    </dgm:pt>
    <dgm:pt modelId="{2FED654A-B968-4BCC-A39C-0CE0FA8FDD06}" type="pres">
      <dgm:prSet presAssocID="{5A129C9A-6A0B-4167-A581-B99988391AA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FDEACEC-F163-4D97-B4E0-4E62FD48948D}" type="pres">
      <dgm:prSet presAssocID="{D51F0E03-E539-46B4-A38C-4C79E532D6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47E79-D7AE-4CF5-B5B2-B437DC41A752}" type="pres">
      <dgm:prSet presAssocID="{014700E3-7C28-43C1-BA4D-5D7A332860BA}" presName="Name9" presStyleLbl="parChTrans1D2" presStyleIdx="1" presStyleCnt="3"/>
      <dgm:spPr/>
      <dgm:t>
        <a:bodyPr/>
        <a:lstStyle/>
        <a:p>
          <a:endParaRPr lang="en-US"/>
        </a:p>
      </dgm:t>
    </dgm:pt>
    <dgm:pt modelId="{BD7DF591-56FF-4A8A-A43D-DCE50C1DB46F}" type="pres">
      <dgm:prSet presAssocID="{014700E3-7C28-43C1-BA4D-5D7A332860B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76CFCC2-9529-4820-B4C2-4CA9E67586B0}" type="pres">
      <dgm:prSet presAssocID="{D7D40C02-DE3E-491E-908C-9E65D84E24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DE032-D6EA-4BA6-A2A9-9F148BAEFB13}" type="pres">
      <dgm:prSet presAssocID="{285C88C6-34AD-4D22-A1AF-46D5C0228324}" presName="Name9" presStyleLbl="parChTrans1D2" presStyleIdx="2" presStyleCnt="3"/>
      <dgm:spPr/>
      <dgm:t>
        <a:bodyPr/>
        <a:lstStyle/>
        <a:p>
          <a:endParaRPr lang="en-US"/>
        </a:p>
      </dgm:t>
    </dgm:pt>
    <dgm:pt modelId="{F34090B6-2276-4D88-AB91-AFD4E28D6A15}" type="pres">
      <dgm:prSet presAssocID="{285C88C6-34AD-4D22-A1AF-46D5C022832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2614A15-942D-4B83-92D5-05E743FA1B97}" type="pres">
      <dgm:prSet presAssocID="{056E06ED-DF16-42A7-935B-98E50AA244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08175E-6B9D-4E92-AE92-2D993790AE63}" type="presOf" srcId="{285C88C6-34AD-4D22-A1AF-46D5C0228324}" destId="{F34090B6-2276-4D88-AB91-AFD4E28D6A15}" srcOrd="1" destOrd="0" presId="urn:microsoft.com/office/officeart/2005/8/layout/radial1"/>
    <dgm:cxn modelId="{F41A4A42-35E1-4472-9C68-BEEED4B8CA17}" srcId="{6E421CB3-DA0C-4256-AB70-AB8B53B72527}" destId="{056E06ED-DF16-42A7-935B-98E50AA24434}" srcOrd="2" destOrd="0" parTransId="{285C88C6-34AD-4D22-A1AF-46D5C0228324}" sibTransId="{CBA682CC-64C5-45EA-A01D-1AEF5671414A}"/>
    <dgm:cxn modelId="{85E6DAC6-EBC4-4A97-BA52-29FFFD84B815}" type="presOf" srcId="{D7D40C02-DE3E-491E-908C-9E65D84E24EF}" destId="{676CFCC2-9529-4820-B4C2-4CA9E67586B0}" srcOrd="0" destOrd="0" presId="urn:microsoft.com/office/officeart/2005/8/layout/radial1"/>
    <dgm:cxn modelId="{D6BCE04A-2C10-4394-8374-290641BABF97}" type="presOf" srcId="{A1AFB618-A9BC-4449-B4B2-461E27C4F6DE}" destId="{F1305912-3379-4707-BE18-7C1B4614D070}" srcOrd="0" destOrd="0" presId="urn:microsoft.com/office/officeart/2005/8/layout/radial1"/>
    <dgm:cxn modelId="{55536BE9-6C1F-4674-85F4-797A3BAADAA2}" type="presOf" srcId="{D51F0E03-E539-46B4-A38C-4C79E532D6C2}" destId="{6FDEACEC-F163-4D97-B4E0-4E62FD48948D}" srcOrd="0" destOrd="0" presId="urn:microsoft.com/office/officeart/2005/8/layout/radial1"/>
    <dgm:cxn modelId="{9F5A3DC6-5B4D-4563-9041-56D4326C8F81}" type="presOf" srcId="{5A129C9A-6A0B-4167-A581-B99988391AA3}" destId="{2FED654A-B968-4BCC-A39C-0CE0FA8FDD06}" srcOrd="1" destOrd="0" presId="urn:microsoft.com/office/officeart/2005/8/layout/radial1"/>
    <dgm:cxn modelId="{D252978F-1DE5-4E9F-B84B-28C4B59CA501}" type="presOf" srcId="{014700E3-7C28-43C1-BA4D-5D7A332860BA}" destId="{39B47E79-D7AE-4CF5-B5B2-B437DC41A752}" srcOrd="0" destOrd="0" presId="urn:microsoft.com/office/officeart/2005/8/layout/radial1"/>
    <dgm:cxn modelId="{AA769399-09C1-4F24-A266-C0A34D669C7F}" type="presOf" srcId="{056E06ED-DF16-42A7-935B-98E50AA24434}" destId="{62614A15-942D-4B83-92D5-05E743FA1B97}" srcOrd="0" destOrd="0" presId="urn:microsoft.com/office/officeart/2005/8/layout/radial1"/>
    <dgm:cxn modelId="{24CFB35C-124F-4AFC-8EFE-E5CB58BA6D4C}" type="presOf" srcId="{6E421CB3-DA0C-4256-AB70-AB8B53B72527}" destId="{D2A2431B-3D74-42C8-B43B-C97F2E5725AA}" srcOrd="0" destOrd="0" presId="urn:microsoft.com/office/officeart/2005/8/layout/radial1"/>
    <dgm:cxn modelId="{CEC17F83-BF8F-4064-83AB-BA3375FD383E}" type="presOf" srcId="{285C88C6-34AD-4D22-A1AF-46D5C0228324}" destId="{124DE032-D6EA-4BA6-A2A9-9F148BAEFB13}" srcOrd="0" destOrd="0" presId="urn:microsoft.com/office/officeart/2005/8/layout/radial1"/>
    <dgm:cxn modelId="{73C64F9E-B4BD-4C2A-B4B2-C4E8436EDF3A}" srcId="{6E421CB3-DA0C-4256-AB70-AB8B53B72527}" destId="{D51F0E03-E539-46B4-A38C-4C79E532D6C2}" srcOrd="0" destOrd="0" parTransId="{5A129C9A-6A0B-4167-A581-B99988391AA3}" sibTransId="{BFD8A9A7-6A46-48FA-A5D7-60876CDEED6A}"/>
    <dgm:cxn modelId="{95694106-4E1C-4DAA-A2A9-AD99B127025F}" srcId="{6E421CB3-DA0C-4256-AB70-AB8B53B72527}" destId="{D7D40C02-DE3E-491E-908C-9E65D84E24EF}" srcOrd="1" destOrd="0" parTransId="{014700E3-7C28-43C1-BA4D-5D7A332860BA}" sibTransId="{334D1D83-241F-4439-BAB2-E8B34436AD27}"/>
    <dgm:cxn modelId="{E3873035-5D3A-45BF-B965-BC2A7A22D0BA}" srcId="{A1AFB618-A9BC-4449-B4B2-461E27C4F6DE}" destId="{6E421CB3-DA0C-4256-AB70-AB8B53B72527}" srcOrd="0" destOrd="0" parTransId="{ECE766EC-902C-4099-8CE1-151C672DA209}" sibTransId="{E6C5E5AD-807E-4565-9058-59016EA0FA3D}"/>
    <dgm:cxn modelId="{4D77552B-0129-44A5-852C-87FA978876E6}" type="presOf" srcId="{014700E3-7C28-43C1-BA4D-5D7A332860BA}" destId="{BD7DF591-56FF-4A8A-A43D-DCE50C1DB46F}" srcOrd="1" destOrd="0" presId="urn:microsoft.com/office/officeart/2005/8/layout/radial1"/>
    <dgm:cxn modelId="{B2173EE4-97AA-4AC7-83B9-00EDC2C7D92E}" type="presOf" srcId="{5A129C9A-6A0B-4167-A581-B99988391AA3}" destId="{78E9769C-5C0F-4A9F-87E7-B7B66CCBD590}" srcOrd="0" destOrd="0" presId="urn:microsoft.com/office/officeart/2005/8/layout/radial1"/>
    <dgm:cxn modelId="{F1F93AF6-622F-44F2-ACF3-52E3CD133AF0}" type="presParOf" srcId="{F1305912-3379-4707-BE18-7C1B4614D070}" destId="{D2A2431B-3D74-42C8-B43B-C97F2E5725AA}" srcOrd="0" destOrd="0" presId="urn:microsoft.com/office/officeart/2005/8/layout/radial1"/>
    <dgm:cxn modelId="{621C09AB-F3B7-44C2-8C60-596151D1BDD5}" type="presParOf" srcId="{F1305912-3379-4707-BE18-7C1B4614D070}" destId="{78E9769C-5C0F-4A9F-87E7-B7B66CCBD590}" srcOrd="1" destOrd="0" presId="urn:microsoft.com/office/officeart/2005/8/layout/radial1"/>
    <dgm:cxn modelId="{A5F4213D-32AA-45B5-9E63-41D58CD6CD4C}" type="presParOf" srcId="{78E9769C-5C0F-4A9F-87E7-B7B66CCBD590}" destId="{2FED654A-B968-4BCC-A39C-0CE0FA8FDD06}" srcOrd="0" destOrd="0" presId="urn:microsoft.com/office/officeart/2005/8/layout/radial1"/>
    <dgm:cxn modelId="{2B6450D2-66AB-442D-845F-7C767E8CB010}" type="presParOf" srcId="{F1305912-3379-4707-BE18-7C1B4614D070}" destId="{6FDEACEC-F163-4D97-B4E0-4E62FD48948D}" srcOrd="2" destOrd="0" presId="urn:microsoft.com/office/officeart/2005/8/layout/radial1"/>
    <dgm:cxn modelId="{ACC147A4-6669-4E36-9000-9C445E4E964D}" type="presParOf" srcId="{F1305912-3379-4707-BE18-7C1B4614D070}" destId="{39B47E79-D7AE-4CF5-B5B2-B437DC41A752}" srcOrd="3" destOrd="0" presId="urn:microsoft.com/office/officeart/2005/8/layout/radial1"/>
    <dgm:cxn modelId="{DF5B6049-D091-4FAC-AE8B-E4BFF7A6CC3E}" type="presParOf" srcId="{39B47E79-D7AE-4CF5-B5B2-B437DC41A752}" destId="{BD7DF591-56FF-4A8A-A43D-DCE50C1DB46F}" srcOrd="0" destOrd="0" presId="urn:microsoft.com/office/officeart/2005/8/layout/radial1"/>
    <dgm:cxn modelId="{8D950024-9DC0-4E8E-A708-CB97D15F65EB}" type="presParOf" srcId="{F1305912-3379-4707-BE18-7C1B4614D070}" destId="{676CFCC2-9529-4820-B4C2-4CA9E67586B0}" srcOrd="4" destOrd="0" presId="urn:microsoft.com/office/officeart/2005/8/layout/radial1"/>
    <dgm:cxn modelId="{7E2834E5-2B9B-440B-95CD-99E5980ECAD9}" type="presParOf" srcId="{F1305912-3379-4707-BE18-7C1B4614D070}" destId="{124DE032-D6EA-4BA6-A2A9-9F148BAEFB13}" srcOrd="5" destOrd="0" presId="urn:microsoft.com/office/officeart/2005/8/layout/radial1"/>
    <dgm:cxn modelId="{2913F2B5-19BB-4D4F-A931-EB1AACBF9F8A}" type="presParOf" srcId="{124DE032-D6EA-4BA6-A2A9-9F148BAEFB13}" destId="{F34090B6-2276-4D88-AB91-AFD4E28D6A15}" srcOrd="0" destOrd="0" presId="urn:microsoft.com/office/officeart/2005/8/layout/radial1"/>
    <dgm:cxn modelId="{FE840D55-BCA6-4831-8238-A97C96935A87}" type="presParOf" srcId="{F1305912-3379-4707-BE18-7C1B4614D070}" destId="{62614A15-942D-4B83-92D5-05E743FA1B97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715D30-4247-4105-9F92-A6CFF175D67A}" type="doc">
      <dgm:prSet loTypeId="urn:microsoft.com/office/officeart/2005/8/layout/hList6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59C4C7-A1AD-4D8D-93C0-5A60A22FEE68}">
      <dgm:prSet phldrT="[Text]"/>
      <dgm:spPr/>
      <dgm:t>
        <a:bodyPr/>
        <a:lstStyle/>
        <a:p>
          <a:r>
            <a:rPr lang="en-US" dirty="0" smtClean="0"/>
            <a:t>Report Functions and Types</a:t>
          </a:r>
          <a:endParaRPr lang="en-US" dirty="0"/>
        </a:p>
      </dgm:t>
    </dgm:pt>
    <dgm:pt modelId="{F498B079-E02D-4015-BCFA-58CEA6445633}" type="parTrans" cxnId="{D64068E7-4F2F-4C3C-B888-AF640D309C81}">
      <dgm:prSet/>
      <dgm:spPr/>
      <dgm:t>
        <a:bodyPr/>
        <a:lstStyle/>
        <a:p>
          <a:endParaRPr lang="en-US"/>
        </a:p>
      </dgm:t>
    </dgm:pt>
    <dgm:pt modelId="{DADBCEB1-4C6F-47C6-86AC-0382878EC025}" type="sibTrans" cxnId="{D64068E7-4F2F-4C3C-B888-AF640D309C81}">
      <dgm:prSet/>
      <dgm:spPr/>
      <dgm:t>
        <a:bodyPr/>
        <a:lstStyle/>
        <a:p>
          <a:endParaRPr lang="en-US"/>
        </a:p>
      </dgm:t>
    </dgm:pt>
    <dgm:pt modelId="{BCEA94D9-537F-4346-952C-0D49C5000DE8}">
      <dgm:prSet phldrT="[Text]"/>
      <dgm:spPr/>
      <dgm:t>
        <a:bodyPr/>
        <a:lstStyle/>
        <a:p>
          <a:r>
            <a:rPr lang="en-US" dirty="0" smtClean="0"/>
            <a:t>Informational reports</a:t>
          </a:r>
          <a:endParaRPr lang="en-US" dirty="0"/>
        </a:p>
      </dgm:t>
    </dgm:pt>
    <dgm:pt modelId="{529310FE-2F50-497F-826A-0D672D0994FF}" type="parTrans" cxnId="{81A90CB6-D5B2-41BF-A51E-0F5330881551}">
      <dgm:prSet/>
      <dgm:spPr/>
      <dgm:t>
        <a:bodyPr/>
        <a:lstStyle/>
        <a:p>
          <a:endParaRPr lang="en-US"/>
        </a:p>
      </dgm:t>
    </dgm:pt>
    <dgm:pt modelId="{0A10B4FC-C887-4D29-A7C5-A5A0BE14A81D}" type="sibTrans" cxnId="{81A90CB6-D5B2-41BF-A51E-0F5330881551}">
      <dgm:prSet/>
      <dgm:spPr/>
      <dgm:t>
        <a:bodyPr/>
        <a:lstStyle/>
        <a:p>
          <a:endParaRPr lang="en-US"/>
        </a:p>
      </dgm:t>
    </dgm:pt>
    <dgm:pt modelId="{340F2ACE-7098-4193-8EBE-2E320A73223E}">
      <dgm:prSet phldrT="[Text]"/>
      <dgm:spPr/>
      <dgm:t>
        <a:bodyPr/>
        <a:lstStyle/>
        <a:p>
          <a:r>
            <a:rPr lang="en-US" dirty="0" smtClean="0"/>
            <a:t>Analytical reports</a:t>
          </a:r>
          <a:endParaRPr lang="en-US" dirty="0"/>
        </a:p>
      </dgm:t>
    </dgm:pt>
    <dgm:pt modelId="{2E179FED-A534-4B66-8894-2F534C6871DE}" type="parTrans" cxnId="{34570804-0604-4F1E-A787-237CA49A25C6}">
      <dgm:prSet/>
      <dgm:spPr/>
      <dgm:t>
        <a:bodyPr/>
        <a:lstStyle/>
        <a:p>
          <a:endParaRPr lang="en-US"/>
        </a:p>
      </dgm:t>
    </dgm:pt>
    <dgm:pt modelId="{F171F9C0-72A3-478F-BC76-AA7066DAEB4B}" type="sibTrans" cxnId="{34570804-0604-4F1E-A787-237CA49A25C6}">
      <dgm:prSet/>
      <dgm:spPr/>
      <dgm:t>
        <a:bodyPr/>
        <a:lstStyle/>
        <a:p>
          <a:endParaRPr lang="en-US"/>
        </a:p>
      </dgm:t>
    </dgm:pt>
    <dgm:pt modelId="{361BB7F8-EA60-4EE3-8642-F0D4011C843E}">
      <dgm:prSet phldrT="[Text]"/>
      <dgm:spPr/>
      <dgm:t>
        <a:bodyPr/>
        <a:lstStyle/>
        <a:p>
          <a:r>
            <a:rPr lang="en-US" dirty="0" smtClean="0"/>
            <a:t>Organizational Strategies</a:t>
          </a:r>
          <a:endParaRPr lang="en-US" dirty="0"/>
        </a:p>
      </dgm:t>
    </dgm:pt>
    <dgm:pt modelId="{9D9CB9ED-BEF2-4588-B19A-5ED164D0C85A}" type="parTrans" cxnId="{8D4BF192-5EB2-4E83-9830-9A7A6427D467}">
      <dgm:prSet/>
      <dgm:spPr/>
      <dgm:t>
        <a:bodyPr/>
        <a:lstStyle/>
        <a:p>
          <a:endParaRPr lang="en-US"/>
        </a:p>
      </dgm:t>
    </dgm:pt>
    <dgm:pt modelId="{F8C8BEF1-FE2F-4E53-8545-AA40D2689234}" type="sibTrans" cxnId="{8D4BF192-5EB2-4E83-9830-9A7A6427D467}">
      <dgm:prSet/>
      <dgm:spPr/>
      <dgm:t>
        <a:bodyPr/>
        <a:lstStyle/>
        <a:p>
          <a:endParaRPr lang="en-US"/>
        </a:p>
      </dgm:t>
    </dgm:pt>
    <dgm:pt modelId="{34A7C51B-8FCB-4425-8EA5-286BB5EF9387}">
      <dgm:prSet phldrT="[Text]"/>
      <dgm:spPr/>
      <dgm:t>
        <a:bodyPr/>
        <a:lstStyle/>
        <a:p>
          <a:r>
            <a:rPr lang="en-US" dirty="0" smtClean="0"/>
            <a:t>Direct strategy</a:t>
          </a:r>
          <a:endParaRPr lang="en-US" dirty="0"/>
        </a:p>
      </dgm:t>
    </dgm:pt>
    <dgm:pt modelId="{3A5F501B-F324-416B-8677-2152A7554728}" type="parTrans" cxnId="{0BFCAD94-ECE7-4A5E-9132-715FD01093DF}">
      <dgm:prSet/>
      <dgm:spPr/>
      <dgm:t>
        <a:bodyPr/>
        <a:lstStyle/>
        <a:p>
          <a:endParaRPr lang="en-US"/>
        </a:p>
      </dgm:t>
    </dgm:pt>
    <dgm:pt modelId="{C3D47A8D-9122-4EFE-8169-19C601A83F6D}" type="sibTrans" cxnId="{0BFCAD94-ECE7-4A5E-9132-715FD01093DF}">
      <dgm:prSet/>
      <dgm:spPr/>
      <dgm:t>
        <a:bodyPr/>
        <a:lstStyle/>
        <a:p>
          <a:endParaRPr lang="en-US"/>
        </a:p>
      </dgm:t>
    </dgm:pt>
    <dgm:pt modelId="{8830B931-A85F-4602-BEFB-81B714735BA1}">
      <dgm:prSet phldrT="[Text]"/>
      <dgm:spPr/>
      <dgm:t>
        <a:bodyPr/>
        <a:lstStyle/>
        <a:p>
          <a:r>
            <a:rPr lang="en-US" dirty="0" smtClean="0"/>
            <a:t>Writing Style</a:t>
          </a:r>
          <a:endParaRPr lang="en-US" dirty="0"/>
        </a:p>
      </dgm:t>
    </dgm:pt>
    <dgm:pt modelId="{1AFBD999-5B89-4C20-802B-068F35337BAC}" type="parTrans" cxnId="{19DB6D27-A118-4AAC-869C-E712C4F20068}">
      <dgm:prSet/>
      <dgm:spPr/>
      <dgm:t>
        <a:bodyPr/>
        <a:lstStyle/>
        <a:p>
          <a:endParaRPr lang="en-US"/>
        </a:p>
      </dgm:t>
    </dgm:pt>
    <dgm:pt modelId="{6DAEC563-25C0-444B-A4BC-ED73259EE468}" type="sibTrans" cxnId="{19DB6D27-A118-4AAC-869C-E712C4F20068}">
      <dgm:prSet/>
      <dgm:spPr/>
      <dgm:t>
        <a:bodyPr/>
        <a:lstStyle/>
        <a:p>
          <a:endParaRPr lang="en-US"/>
        </a:p>
      </dgm:t>
    </dgm:pt>
    <dgm:pt modelId="{25917BB9-A466-4392-B346-8877922FE247}">
      <dgm:prSet phldrT="[Text]"/>
      <dgm:spPr/>
      <dgm:t>
        <a:bodyPr/>
        <a:lstStyle/>
        <a:p>
          <a:r>
            <a:rPr lang="en-US" dirty="0" smtClean="0"/>
            <a:t>Formal</a:t>
          </a:r>
          <a:endParaRPr lang="en-US" dirty="0"/>
        </a:p>
      </dgm:t>
    </dgm:pt>
    <dgm:pt modelId="{63BA55F0-3EF4-4AB2-8C9F-EAF451D7A75F}" type="parTrans" cxnId="{83FE5504-3E3F-42E2-9401-6919DE7C36AF}">
      <dgm:prSet/>
      <dgm:spPr/>
      <dgm:t>
        <a:bodyPr/>
        <a:lstStyle/>
        <a:p>
          <a:endParaRPr lang="en-US"/>
        </a:p>
      </dgm:t>
    </dgm:pt>
    <dgm:pt modelId="{0F18507D-7376-4670-B9E8-EB20520BDEAD}" type="sibTrans" cxnId="{83FE5504-3E3F-42E2-9401-6919DE7C36AF}">
      <dgm:prSet/>
      <dgm:spPr/>
      <dgm:t>
        <a:bodyPr/>
        <a:lstStyle/>
        <a:p>
          <a:endParaRPr lang="en-US"/>
        </a:p>
      </dgm:t>
    </dgm:pt>
    <dgm:pt modelId="{08B0FB83-CA4B-429A-BAB9-B60ACAEF9A92}">
      <dgm:prSet phldrT="[Text]"/>
      <dgm:spPr/>
      <dgm:t>
        <a:bodyPr/>
        <a:lstStyle/>
        <a:p>
          <a:r>
            <a:rPr lang="en-US" dirty="0" smtClean="0"/>
            <a:t>Informal</a:t>
          </a:r>
          <a:endParaRPr lang="en-US" dirty="0"/>
        </a:p>
      </dgm:t>
    </dgm:pt>
    <dgm:pt modelId="{25F21204-5CA2-4D51-8E50-6433D6347698}" type="parTrans" cxnId="{90683EE6-3C41-45B5-BC18-6B2C7CC3343E}">
      <dgm:prSet/>
      <dgm:spPr/>
      <dgm:t>
        <a:bodyPr/>
        <a:lstStyle/>
        <a:p>
          <a:endParaRPr lang="en-US"/>
        </a:p>
      </dgm:t>
    </dgm:pt>
    <dgm:pt modelId="{5EF50152-F0B2-4776-94EB-4CCCD89F716B}" type="sibTrans" cxnId="{90683EE6-3C41-45B5-BC18-6B2C7CC3343E}">
      <dgm:prSet/>
      <dgm:spPr/>
      <dgm:t>
        <a:bodyPr/>
        <a:lstStyle/>
        <a:p>
          <a:endParaRPr lang="en-US"/>
        </a:p>
      </dgm:t>
    </dgm:pt>
    <dgm:pt modelId="{D56E255A-171F-49F0-A8D5-D1953716D52E}">
      <dgm:prSet phldrT="[Text]"/>
      <dgm:spPr/>
      <dgm:t>
        <a:bodyPr/>
        <a:lstStyle/>
        <a:p>
          <a:r>
            <a:rPr lang="en-US" dirty="0" smtClean="0"/>
            <a:t>Indirect strategy</a:t>
          </a:r>
          <a:endParaRPr lang="en-US" dirty="0"/>
        </a:p>
      </dgm:t>
    </dgm:pt>
    <dgm:pt modelId="{37EF8232-CBA1-479C-A060-B8D6A83FDCCD}" type="parTrans" cxnId="{5991B143-7461-420C-97E0-EFB37C731976}">
      <dgm:prSet/>
      <dgm:spPr/>
      <dgm:t>
        <a:bodyPr/>
        <a:lstStyle/>
        <a:p>
          <a:endParaRPr lang="en-US"/>
        </a:p>
      </dgm:t>
    </dgm:pt>
    <dgm:pt modelId="{38DB9311-5A24-4D04-8AB5-9318412A4F94}" type="sibTrans" cxnId="{5991B143-7461-420C-97E0-EFB37C731976}">
      <dgm:prSet/>
      <dgm:spPr/>
      <dgm:t>
        <a:bodyPr/>
        <a:lstStyle/>
        <a:p>
          <a:endParaRPr lang="en-US"/>
        </a:p>
      </dgm:t>
    </dgm:pt>
    <dgm:pt modelId="{679AA01B-E4B5-4BEB-BC04-0EBCAE2FC370}">
      <dgm:prSet phldrT="[Text]"/>
      <dgm:spPr/>
      <dgm:t>
        <a:bodyPr/>
        <a:lstStyle/>
        <a:p>
          <a:r>
            <a:rPr lang="en-US" dirty="0" smtClean="0"/>
            <a:t>Report Formats</a:t>
          </a:r>
          <a:endParaRPr lang="en-US" dirty="0"/>
        </a:p>
      </dgm:t>
    </dgm:pt>
    <dgm:pt modelId="{CB33952B-9882-4965-B263-EAC5A710896E}" type="parTrans" cxnId="{F36219BF-4616-4998-8B09-43E9F5162CE2}">
      <dgm:prSet/>
      <dgm:spPr/>
      <dgm:t>
        <a:bodyPr/>
        <a:lstStyle/>
        <a:p>
          <a:endParaRPr lang="en-US"/>
        </a:p>
      </dgm:t>
    </dgm:pt>
    <dgm:pt modelId="{692613A7-4709-4FEA-BE95-F03F61A432C6}" type="sibTrans" cxnId="{F36219BF-4616-4998-8B09-43E9F5162CE2}">
      <dgm:prSet/>
      <dgm:spPr/>
      <dgm:t>
        <a:bodyPr/>
        <a:lstStyle/>
        <a:p>
          <a:endParaRPr lang="en-US"/>
        </a:p>
      </dgm:t>
    </dgm:pt>
    <dgm:pt modelId="{95A7C8E4-325E-43E3-A768-8D10C5C5A1D1}">
      <dgm:prSet phldrT="[Text]"/>
      <dgm:spPr/>
      <dgm:t>
        <a:bodyPr/>
        <a:lstStyle/>
        <a:p>
          <a:r>
            <a:rPr lang="en-US" dirty="0" smtClean="0"/>
            <a:t>Letter</a:t>
          </a:r>
          <a:endParaRPr lang="en-US" dirty="0"/>
        </a:p>
      </dgm:t>
    </dgm:pt>
    <dgm:pt modelId="{8709D48C-7DFD-474E-9554-F54ACCA33303}" type="parTrans" cxnId="{D75D1230-2FE1-4A2E-B116-67CC3858CFA1}">
      <dgm:prSet/>
      <dgm:spPr/>
      <dgm:t>
        <a:bodyPr/>
        <a:lstStyle/>
        <a:p>
          <a:endParaRPr lang="en-US"/>
        </a:p>
      </dgm:t>
    </dgm:pt>
    <dgm:pt modelId="{707F7821-FC68-4388-A3F9-B12C842B90DF}" type="sibTrans" cxnId="{D75D1230-2FE1-4A2E-B116-67CC3858CFA1}">
      <dgm:prSet/>
      <dgm:spPr/>
      <dgm:t>
        <a:bodyPr/>
        <a:lstStyle/>
        <a:p>
          <a:endParaRPr lang="en-US"/>
        </a:p>
      </dgm:t>
    </dgm:pt>
    <dgm:pt modelId="{E6613619-7A5D-47ED-93FD-E3FB4250B1B7}">
      <dgm:prSet phldrT="[Text]"/>
      <dgm:spPr/>
      <dgm:t>
        <a:bodyPr/>
        <a:lstStyle/>
        <a:p>
          <a:r>
            <a:rPr lang="en-US" dirty="0" smtClean="0"/>
            <a:t>Memo (often with e-mail cover note)</a:t>
          </a:r>
        </a:p>
      </dgm:t>
    </dgm:pt>
    <dgm:pt modelId="{9B8064E2-ECBD-4FE0-A590-58043D5E93F6}" type="parTrans" cxnId="{BFDAFB96-FF55-4146-8733-4B1BB3D474C2}">
      <dgm:prSet/>
      <dgm:spPr/>
      <dgm:t>
        <a:bodyPr/>
        <a:lstStyle/>
        <a:p>
          <a:endParaRPr lang="en-US"/>
        </a:p>
      </dgm:t>
    </dgm:pt>
    <dgm:pt modelId="{D21023BE-B397-4691-AC0F-1BE59E3C9213}" type="sibTrans" cxnId="{BFDAFB96-FF55-4146-8733-4B1BB3D474C2}">
      <dgm:prSet/>
      <dgm:spPr/>
      <dgm:t>
        <a:bodyPr/>
        <a:lstStyle/>
        <a:p>
          <a:endParaRPr lang="en-US"/>
        </a:p>
      </dgm:t>
    </dgm:pt>
    <dgm:pt modelId="{B47CE3BE-0664-47DE-9769-4E49B7AD2734}">
      <dgm:prSet phldrT="[Text]"/>
      <dgm:spPr/>
      <dgm:t>
        <a:bodyPr/>
        <a:lstStyle/>
        <a:p>
          <a:r>
            <a:rPr lang="en-US" dirty="0" smtClean="0"/>
            <a:t>Manuscript</a:t>
          </a:r>
          <a:endParaRPr lang="en-US" dirty="0"/>
        </a:p>
      </dgm:t>
    </dgm:pt>
    <dgm:pt modelId="{8BA2788D-0778-4334-9F26-E833F8EDA9DA}" type="parTrans" cxnId="{1A303324-B357-4B33-A19E-650F80DF11D7}">
      <dgm:prSet/>
      <dgm:spPr/>
      <dgm:t>
        <a:bodyPr/>
        <a:lstStyle/>
        <a:p>
          <a:endParaRPr lang="en-US"/>
        </a:p>
      </dgm:t>
    </dgm:pt>
    <dgm:pt modelId="{62642DF3-93B1-4B5F-8AE8-83D0D27EDC31}" type="sibTrans" cxnId="{1A303324-B357-4B33-A19E-650F80DF11D7}">
      <dgm:prSet/>
      <dgm:spPr/>
      <dgm:t>
        <a:bodyPr/>
        <a:lstStyle/>
        <a:p>
          <a:endParaRPr lang="en-US"/>
        </a:p>
      </dgm:t>
    </dgm:pt>
    <dgm:pt modelId="{7B137A0C-9796-4C0C-B007-40010A3B1A80}">
      <dgm:prSet phldrT="[Text]"/>
      <dgm:spPr/>
      <dgm:t>
        <a:bodyPr/>
        <a:lstStyle/>
        <a:p>
          <a:r>
            <a:rPr lang="en-US" dirty="0" smtClean="0"/>
            <a:t>Preprinted forms</a:t>
          </a:r>
          <a:endParaRPr lang="en-US" dirty="0"/>
        </a:p>
      </dgm:t>
    </dgm:pt>
    <dgm:pt modelId="{3104C166-0E1A-4BFE-AA5D-831D3B0C6BE2}" type="parTrans" cxnId="{A448567E-A702-4294-B05E-1AF34C25500B}">
      <dgm:prSet/>
      <dgm:spPr/>
      <dgm:t>
        <a:bodyPr/>
        <a:lstStyle/>
        <a:p>
          <a:endParaRPr lang="en-US"/>
        </a:p>
      </dgm:t>
    </dgm:pt>
    <dgm:pt modelId="{DFCCD82D-341E-4422-A494-5642158B9990}" type="sibTrans" cxnId="{A448567E-A702-4294-B05E-1AF34C25500B}">
      <dgm:prSet/>
      <dgm:spPr/>
      <dgm:t>
        <a:bodyPr/>
        <a:lstStyle/>
        <a:p>
          <a:endParaRPr lang="en-US"/>
        </a:p>
      </dgm:t>
    </dgm:pt>
    <dgm:pt modelId="{0D646EA0-850B-495D-B376-659B5AF45971}">
      <dgm:prSet phldrT="[Text]"/>
      <dgm:spPr/>
      <dgm:t>
        <a:bodyPr/>
        <a:lstStyle/>
        <a:p>
          <a:r>
            <a:rPr lang="en-US" dirty="0" smtClean="0"/>
            <a:t>Digital</a:t>
          </a:r>
          <a:endParaRPr lang="en-US" dirty="0"/>
        </a:p>
      </dgm:t>
    </dgm:pt>
    <dgm:pt modelId="{7DAD6EAB-B624-4B12-8C68-F32C1784F9EE}" type="parTrans" cxnId="{AA8955BD-3DBA-42D1-8752-883E07338B26}">
      <dgm:prSet/>
      <dgm:spPr/>
      <dgm:t>
        <a:bodyPr/>
        <a:lstStyle/>
        <a:p>
          <a:endParaRPr lang="en-US"/>
        </a:p>
      </dgm:t>
    </dgm:pt>
    <dgm:pt modelId="{E468E7BC-D101-433A-95D7-47D66005EB70}" type="sibTrans" cxnId="{AA8955BD-3DBA-42D1-8752-883E07338B26}">
      <dgm:prSet/>
      <dgm:spPr/>
      <dgm:t>
        <a:bodyPr/>
        <a:lstStyle/>
        <a:p>
          <a:endParaRPr lang="en-US"/>
        </a:p>
      </dgm:t>
    </dgm:pt>
    <dgm:pt modelId="{E552C3FE-38AD-48A9-ACB3-4E28645732B6}" type="pres">
      <dgm:prSet presAssocID="{62715D30-4247-4105-9F92-A6CFF175D6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6CEC9F-39ED-47DB-B9C0-279822C567CE}" type="pres">
      <dgm:prSet presAssocID="{9D59C4C7-A1AD-4D8D-93C0-5A60A22FEE6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E9F50-EA99-4DA1-81BB-C88357B939D0}" type="pres">
      <dgm:prSet presAssocID="{DADBCEB1-4C6F-47C6-86AC-0382878EC025}" presName="sibTrans" presStyleCnt="0"/>
      <dgm:spPr/>
    </dgm:pt>
    <dgm:pt modelId="{B0746E2C-6B05-419A-96EE-5489161A5323}" type="pres">
      <dgm:prSet presAssocID="{361BB7F8-EA60-4EE3-8642-F0D4011C84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5262D-6746-4F49-AABD-34471EEA0F36}" type="pres">
      <dgm:prSet presAssocID="{F8C8BEF1-FE2F-4E53-8545-AA40D2689234}" presName="sibTrans" presStyleCnt="0"/>
      <dgm:spPr/>
    </dgm:pt>
    <dgm:pt modelId="{C318A0CF-AE82-483B-8E2C-8BAB3C869DA7}" type="pres">
      <dgm:prSet presAssocID="{8830B931-A85F-4602-BEFB-81B714735BA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BA690-4FE3-4A18-993A-6ABE38A6B1FB}" type="pres">
      <dgm:prSet presAssocID="{6DAEC563-25C0-444B-A4BC-ED73259EE468}" presName="sibTrans" presStyleCnt="0"/>
      <dgm:spPr/>
    </dgm:pt>
    <dgm:pt modelId="{D0E9F2B7-4EB6-4E54-A676-8ED380F3CD51}" type="pres">
      <dgm:prSet presAssocID="{679AA01B-E4B5-4BEB-BC04-0EBCAE2FC3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9534DD-21F5-4F2F-B8C1-5EA58E7C3888}" type="presOf" srcId="{D56E255A-171F-49F0-A8D5-D1953716D52E}" destId="{B0746E2C-6B05-419A-96EE-5489161A5323}" srcOrd="0" destOrd="2" presId="urn:microsoft.com/office/officeart/2005/8/layout/hList6"/>
    <dgm:cxn modelId="{80CA897A-7915-4139-994E-188372A09D9A}" type="presOf" srcId="{25917BB9-A466-4392-B346-8877922FE247}" destId="{C318A0CF-AE82-483B-8E2C-8BAB3C869DA7}" srcOrd="0" destOrd="1" presId="urn:microsoft.com/office/officeart/2005/8/layout/hList6"/>
    <dgm:cxn modelId="{35F07AAF-5423-4DDA-89D2-1F308DA7FCD0}" type="presOf" srcId="{E6613619-7A5D-47ED-93FD-E3FB4250B1B7}" destId="{D0E9F2B7-4EB6-4E54-A676-8ED380F3CD51}" srcOrd="0" destOrd="2" presId="urn:microsoft.com/office/officeart/2005/8/layout/hList6"/>
    <dgm:cxn modelId="{BFDAFB96-FF55-4146-8733-4B1BB3D474C2}" srcId="{679AA01B-E4B5-4BEB-BC04-0EBCAE2FC370}" destId="{E6613619-7A5D-47ED-93FD-E3FB4250B1B7}" srcOrd="1" destOrd="0" parTransId="{9B8064E2-ECBD-4FE0-A590-58043D5E93F6}" sibTransId="{D21023BE-B397-4691-AC0F-1BE59E3C9213}"/>
    <dgm:cxn modelId="{5991B143-7461-420C-97E0-EFB37C731976}" srcId="{361BB7F8-EA60-4EE3-8642-F0D4011C843E}" destId="{D56E255A-171F-49F0-A8D5-D1953716D52E}" srcOrd="1" destOrd="0" parTransId="{37EF8232-CBA1-479C-A060-B8D6A83FDCCD}" sibTransId="{38DB9311-5A24-4D04-8AB5-9318412A4F94}"/>
    <dgm:cxn modelId="{14AA39F1-EF6C-4D7A-B428-23FAD8244922}" type="presOf" srcId="{679AA01B-E4B5-4BEB-BC04-0EBCAE2FC370}" destId="{D0E9F2B7-4EB6-4E54-A676-8ED380F3CD51}" srcOrd="0" destOrd="0" presId="urn:microsoft.com/office/officeart/2005/8/layout/hList6"/>
    <dgm:cxn modelId="{D75D1230-2FE1-4A2E-B116-67CC3858CFA1}" srcId="{679AA01B-E4B5-4BEB-BC04-0EBCAE2FC370}" destId="{95A7C8E4-325E-43E3-A768-8D10C5C5A1D1}" srcOrd="0" destOrd="0" parTransId="{8709D48C-7DFD-474E-9554-F54ACCA33303}" sibTransId="{707F7821-FC68-4388-A3F9-B12C842B90DF}"/>
    <dgm:cxn modelId="{8D4BF192-5EB2-4E83-9830-9A7A6427D467}" srcId="{62715D30-4247-4105-9F92-A6CFF175D67A}" destId="{361BB7F8-EA60-4EE3-8642-F0D4011C843E}" srcOrd="1" destOrd="0" parTransId="{9D9CB9ED-BEF2-4588-B19A-5ED164D0C85A}" sibTransId="{F8C8BEF1-FE2F-4E53-8545-AA40D2689234}"/>
    <dgm:cxn modelId="{B47C60D5-B0E5-45D7-A5F2-A2120C76326D}" type="presOf" srcId="{08B0FB83-CA4B-429A-BAB9-B60ACAEF9A92}" destId="{C318A0CF-AE82-483B-8E2C-8BAB3C869DA7}" srcOrd="0" destOrd="2" presId="urn:microsoft.com/office/officeart/2005/8/layout/hList6"/>
    <dgm:cxn modelId="{EFF5A187-26D9-4FEB-9091-6B0ED1512FE7}" type="presOf" srcId="{BCEA94D9-537F-4346-952C-0D49C5000DE8}" destId="{4E6CEC9F-39ED-47DB-B9C0-279822C567CE}" srcOrd="0" destOrd="1" presId="urn:microsoft.com/office/officeart/2005/8/layout/hList6"/>
    <dgm:cxn modelId="{F47F5C51-6182-4B72-87A5-C09545D7DD70}" type="presOf" srcId="{7B137A0C-9796-4C0C-B007-40010A3B1A80}" destId="{D0E9F2B7-4EB6-4E54-A676-8ED380F3CD51}" srcOrd="0" destOrd="4" presId="urn:microsoft.com/office/officeart/2005/8/layout/hList6"/>
    <dgm:cxn modelId="{254F09D1-3576-4F55-A291-BDC1C43E2FDD}" type="presOf" srcId="{0D646EA0-850B-495D-B376-659B5AF45971}" destId="{D0E9F2B7-4EB6-4E54-A676-8ED380F3CD51}" srcOrd="0" destOrd="5" presId="urn:microsoft.com/office/officeart/2005/8/layout/hList6"/>
    <dgm:cxn modelId="{DC320777-90D7-4478-83DE-D6AB9A8D0977}" type="presOf" srcId="{8830B931-A85F-4602-BEFB-81B714735BA1}" destId="{C318A0CF-AE82-483B-8E2C-8BAB3C869DA7}" srcOrd="0" destOrd="0" presId="urn:microsoft.com/office/officeart/2005/8/layout/hList6"/>
    <dgm:cxn modelId="{19DB6D27-A118-4AAC-869C-E712C4F20068}" srcId="{62715D30-4247-4105-9F92-A6CFF175D67A}" destId="{8830B931-A85F-4602-BEFB-81B714735BA1}" srcOrd="2" destOrd="0" parTransId="{1AFBD999-5B89-4C20-802B-068F35337BAC}" sibTransId="{6DAEC563-25C0-444B-A4BC-ED73259EE468}"/>
    <dgm:cxn modelId="{987C1FAA-89AE-46FB-AE9A-1A5C03D88E09}" type="presOf" srcId="{361BB7F8-EA60-4EE3-8642-F0D4011C843E}" destId="{B0746E2C-6B05-419A-96EE-5489161A5323}" srcOrd="0" destOrd="0" presId="urn:microsoft.com/office/officeart/2005/8/layout/hList6"/>
    <dgm:cxn modelId="{83FE5504-3E3F-42E2-9401-6919DE7C36AF}" srcId="{8830B931-A85F-4602-BEFB-81B714735BA1}" destId="{25917BB9-A466-4392-B346-8877922FE247}" srcOrd="0" destOrd="0" parTransId="{63BA55F0-3EF4-4AB2-8C9F-EAF451D7A75F}" sibTransId="{0F18507D-7376-4670-B9E8-EB20520BDEAD}"/>
    <dgm:cxn modelId="{34570804-0604-4F1E-A787-237CA49A25C6}" srcId="{9D59C4C7-A1AD-4D8D-93C0-5A60A22FEE68}" destId="{340F2ACE-7098-4193-8EBE-2E320A73223E}" srcOrd="1" destOrd="0" parTransId="{2E179FED-A534-4B66-8894-2F534C6871DE}" sibTransId="{F171F9C0-72A3-478F-BC76-AA7066DAEB4B}"/>
    <dgm:cxn modelId="{1A303324-B357-4B33-A19E-650F80DF11D7}" srcId="{679AA01B-E4B5-4BEB-BC04-0EBCAE2FC370}" destId="{B47CE3BE-0664-47DE-9769-4E49B7AD2734}" srcOrd="2" destOrd="0" parTransId="{8BA2788D-0778-4334-9F26-E833F8EDA9DA}" sibTransId="{62642DF3-93B1-4B5F-8AE8-83D0D27EDC31}"/>
    <dgm:cxn modelId="{6EC9FAB6-B0D6-48EC-A84C-E9FF5E3B8A56}" type="presOf" srcId="{B47CE3BE-0664-47DE-9769-4E49B7AD2734}" destId="{D0E9F2B7-4EB6-4E54-A676-8ED380F3CD51}" srcOrd="0" destOrd="3" presId="urn:microsoft.com/office/officeart/2005/8/layout/hList6"/>
    <dgm:cxn modelId="{90683EE6-3C41-45B5-BC18-6B2C7CC3343E}" srcId="{8830B931-A85F-4602-BEFB-81B714735BA1}" destId="{08B0FB83-CA4B-429A-BAB9-B60ACAEF9A92}" srcOrd="1" destOrd="0" parTransId="{25F21204-5CA2-4D51-8E50-6433D6347698}" sibTransId="{5EF50152-F0B2-4776-94EB-4CCCD89F716B}"/>
    <dgm:cxn modelId="{F36219BF-4616-4998-8B09-43E9F5162CE2}" srcId="{62715D30-4247-4105-9F92-A6CFF175D67A}" destId="{679AA01B-E4B5-4BEB-BC04-0EBCAE2FC370}" srcOrd="3" destOrd="0" parTransId="{CB33952B-9882-4965-B263-EAC5A710896E}" sibTransId="{692613A7-4709-4FEA-BE95-F03F61A432C6}"/>
    <dgm:cxn modelId="{D64068E7-4F2F-4C3C-B888-AF640D309C81}" srcId="{62715D30-4247-4105-9F92-A6CFF175D67A}" destId="{9D59C4C7-A1AD-4D8D-93C0-5A60A22FEE68}" srcOrd="0" destOrd="0" parTransId="{F498B079-E02D-4015-BCFA-58CEA6445633}" sibTransId="{DADBCEB1-4C6F-47C6-86AC-0382878EC025}"/>
    <dgm:cxn modelId="{A448567E-A702-4294-B05E-1AF34C25500B}" srcId="{679AA01B-E4B5-4BEB-BC04-0EBCAE2FC370}" destId="{7B137A0C-9796-4C0C-B007-40010A3B1A80}" srcOrd="3" destOrd="0" parTransId="{3104C166-0E1A-4BFE-AA5D-831D3B0C6BE2}" sibTransId="{DFCCD82D-341E-4422-A494-5642158B9990}"/>
    <dgm:cxn modelId="{6F0CF39C-EED4-4504-90EA-2EE9B44ED582}" type="presOf" srcId="{62715D30-4247-4105-9F92-A6CFF175D67A}" destId="{E552C3FE-38AD-48A9-ACB3-4E28645732B6}" srcOrd="0" destOrd="0" presId="urn:microsoft.com/office/officeart/2005/8/layout/hList6"/>
    <dgm:cxn modelId="{9E2BD0B7-8591-455F-970A-FB43DD74219B}" type="presOf" srcId="{9D59C4C7-A1AD-4D8D-93C0-5A60A22FEE68}" destId="{4E6CEC9F-39ED-47DB-B9C0-279822C567CE}" srcOrd="0" destOrd="0" presId="urn:microsoft.com/office/officeart/2005/8/layout/hList6"/>
    <dgm:cxn modelId="{0BFCAD94-ECE7-4A5E-9132-715FD01093DF}" srcId="{361BB7F8-EA60-4EE3-8642-F0D4011C843E}" destId="{34A7C51B-8FCB-4425-8EA5-286BB5EF9387}" srcOrd="0" destOrd="0" parTransId="{3A5F501B-F324-416B-8677-2152A7554728}" sibTransId="{C3D47A8D-9122-4EFE-8169-19C601A83F6D}"/>
    <dgm:cxn modelId="{B96BE28F-5C75-4ABC-B2A4-C40BA17C08CA}" type="presOf" srcId="{95A7C8E4-325E-43E3-A768-8D10C5C5A1D1}" destId="{D0E9F2B7-4EB6-4E54-A676-8ED380F3CD51}" srcOrd="0" destOrd="1" presId="urn:microsoft.com/office/officeart/2005/8/layout/hList6"/>
    <dgm:cxn modelId="{AA8955BD-3DBA-42D1-8752-883E07338B26}" srcId="{679AA01B-E4B5-4BEB-BC04-0EBCAE2FC370}" destId="{0D646EA0-850B-495D-B376-659B5AF45971}" srcOrd="4" destOrd="0" parTransId="{7DAD6EAB-B624-4B12-8C68-F32C1784F9EE}" sibTransId="{E468E7BC-D101-433A-95D7-47D66005EB70}"/>
    <dgm:cxn modelId="{D42A6E76-71CD-4BC3-ADF9-EF431B552A2B}" type="presOf" srcId="{340F2ACE-7098-4193-8EBE-2E320A73223E}" destId="{4E6CEC9F-39ED-47DB-B9C0-279822C567CE}" srcOrd="0" destOrd="2" presId="urn:microsoft.com/office/officeart/2005/8/layout/hList6"/>
    <dgm:cxn modelId="{81A90CB6-D5B2-41BF-A51E-0F5330881551}" srcId="{9D59C4C7-A1AD-4D8D-93C0-5A60A22FEE68}" destId="{BCEA94D9-537F-4346-952C-0D49C5000DE8}" srcOrd="0" destOrd="0" parTransId="{529310FE-2F50-497F-826A-0D672D0994FF}" sibTransId="{0A10B4FC-C887-4D29-A7C5-A5A0BE14A81D}"/>
    <dgm:cxn modelId="{D65D2A60-BBD8-4C83-BC6C-224D734A2D51}" type="presOf" srcId="{34A7C51B-8FCB-4425-8EA5-286BB5EF9387}" destId="{B0746E2C-6B05-419A-96EE-5489161A5323}" srcOrd="0" destOrd="1" presId="urn:microsoft.com/office/officeart/2005/8/layout/hList6"/>
    <dgm:cxn modelId="{7146E937-D446-4077-9775-DA5CF80CAA6B}" type="presParOf" srcId="{E552C3FE-38AD-48A9-ACB3-4E28645732B6}" destId="{4E6CEC9F-39ED-47DB-B9C0-279822C567CE}" srcOrd="0" destOrd="0" presId="urn:microsoft.com/office/officeart/2005/8/layout/hList6"/>
    <dgm:cxn modelId="{C9B4DB56-4858-4BFB-9ED7-E0FA98043677}" type="presParOf" srcId="{E552C3FE-38AD-48A9-ACB3-4E28645732B6}" destId="{5BFE9F50-EA99-4DA1-81BB-C88357B939D0}" srcOrd="1" destOrd="0" presId="urn:microsoft.com/office/officeart/2005/8/layout/hList6"/>
    <dgm:cxn modelId="{B538EF65-3607-48A6-95A7-C10A4D2261F6}" type="presParOf" srcId="{E552C3FE-38AD-48A9-ACB3-4E28645732B6}" destId="{B0746E2C-6B05-419A-96EE-5489161A5323}" srcOrd="2" destOrd="0" presId="urn:microsoft.com/office/officeart/2005/8/layout/hList6"/>
    <dgm:cxn modelId="{CF9BAAD1-99FB-40E2-882F-00C9B59C39B3}" type="presParOf" srcId="{E552C3FE-38AD-48A9-ACB3-4E28645732B6}" destId="{8175262D-6746-4F49-AABD-34471EEA0F36}" srcOrd="3" destOrd="0" presId="urn:microsoft.com/office/officeart/2005/8/layout/hList6"/>
    <dgm:cxn modelId="{F9AF41FC-5BCC-4B13-9841-393BB411A8FD}" type="presParOf" srcId="{E552C3FE-38AD-48A9-ACB3-4E28645732B6}" destId="{C318A0CF-AE82-483B-8E2C-8BAB3C869DA7}" srcOrd="4" destOrd="0" presId="urn:microsoft.com/office/officeart/2005/8/layout/hList6"/>
    <dgm:cxn modelId="{E857C201-765A-47C3-94C4-95FDF6856754}" type="presParOf" srcId="{E552C3FE-38AD-48A9-ACB3-4E28645732B6}" destId="{DD8BA690-4FE3-4A18-993A-6ABE38A6B1FB}" srcOrd="5" destOrd="0" presId="urn:microsoft.com/office/officeart/2005/8/layout/hList6"/>
    <dgm:cxn modelId="{2E9AFC5A-045C-41CD-877E-ABB09A7675C2}" type="presParOf" srcId="{E552C3FE-38AD-48A9-ACB3-4E28645732B6}" destId="{D0E9F2B7-4EB6-4E54-A676-8ED380F3CD5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0BE2B4-FEDC-4FCB-94F9-084CED978D10}" type="doc">
      <dgm:prSet loTypeId="urn:microsoft.com/office/officeart/2005/8/layout/bProcess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95D2562-3C5E-449B-AEE4-EF4865DE480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1.  Analyze the problem and purpose</a:t>
          </a:r>
          <a:endParaRPr lang="en-US" dirty="0"/>
        </a:p>
      </dgm:t>
    </dgm:pt>
    <dgm:pt modelId="{5C1C1CDC-CEA2-4BB9-9B59-B8B71417B128}" type="parTrans" cxnId="{846D266B-EB8F-474B-A996-735D3C445AE7}">
      <dgm:prSet/>
      <dgm:spPr/>
      <dgm:t>
        <a:bodyPr/>
        <a:lstStyle/>
        <a:p>
          <a:endParaRPr lang="en-US"/>
        </a:p>
      </dgm:t>
    </dgm:pt>
    <dgm:pt modelId="{D20825E5-ED46-4F72-8BB1-D6CC45965414}" type="sibTrans" cxnId="{846D266B-EB8F-474B-A996-735D3C445AE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dirty="0"/>
        </a:p>
      </dgm:t>
    </dgm:pt>
    <dgm:pt modelId="{208983BF-6CDA-49E1-9CCC-EF8C55D167C0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/>
            <a:t>2.  Anticipate the audience and issues</a:t>
          </a:r>
          <a:endParaRPr lang="en-US" dirty="0"/>
        </a:p>
      </dgm:t>
    </dgm:pt>
    <dgm:pt modelId="{6D1EF7A4-F335-440F-98E3-3C89FBD80818}" type="parTrans" cxnId="{6FD446D4-4C9B-4E80-9D72-BE74804C4767}">
      <dgm:prSet/>
      <dgm:spPr/>
      <dgm:t>
        <a:bodyPr/>
        <a:lstStyle/>
        <a:p>
          <a:endParaRPr lang="en-US"/>
        </a:p>
      </dgm:t>
    </dgm:pt>
    <dgm:pt modelId="{6C2EFDF9-6C47-46BF-922F-949364A1C6A3}" type="sibTrans" cxnId="{6FD446D4-4C9B-4E80-9D72-BE74804C476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dirty="0"/>
        </a:p>
      </dgm:t>
    </dgm:pt>
    <dgm:pt modelId="{A7AE5C9B-26E6-40BA-8EBE-9EF28151B349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/>
            <a:t>3.  Prepare a work plan</a:t>
          </a:r>
          <a:endParaRPr lang="en-US" dirty="0"/>
        </a:p>
      </dgm:t>
    </dgm:pt>
    <dgm:pt modelId="{BAD0F41A-CE80-4B51-AD4F-BDD29E4072BC}" type="parTrans" cxnId="{3C28CD01-5D50-4251-B55B-23B75AFB6CC5}">
      <dgm:prSet/>
      <dgm:spPr/>
      <dgm:t>
        <a:bodyPr/>
        <a:lstStyle/>
        <a:p>
          <a:endParaRPr lang="en-US"/>
        </a:p>
      </dgm:t>
    </dgm:pt>
    <dgm:pt modelId="{8BB8B6E3-0F3A-4213-BAEA-4230DF255DE3}" type="sibTrans" cxnId="{3C28CD01-5D50-4251-B55B-23B75AFB6CC5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dirty="0"/>
        </a:p>
      </dgm:t>
    </dgm:pt>
    <dgm:pt modelId="{6AF789FA-C9B0-451D-9152-DE8FA6DE7605}">
      <dgm:prSet phldrT="[Text]"/>
      <dgm:spPr>
        <a:solidFill>
          <a:srgbClr val="FFCCFF"/>
        </a:solidFill>
      </dgm:spPr>
      <dgm:t>
        <a:bodyPr/>
        <a:lstStyle/>
        <a:p>
          <a:r>
            <a:rPr lang="en-US" b="1" dirty="0" smtClean="0"/>
            <a:t>4.  Conduct research</a:t>
          </a:r>
          <a:endParaRPr lang="en-US" dirty="0"/>
        </a:p>
      </dgm:t>
    </dgm:pt>
    <dgm:pt modelId="{678C5584-54BC-4F31-9092-468DD275AC45}" type="parTrans" cxnId="{F44EC7C6-B618-44B9-8F9D-3283E8CC6183}">
      <dgm:prSet/>
      <dgm:spPr/>
      <dgm:t>
        <a:bodyPr/>
        <a:lstStyle/>
        <a:p>
          <a:endParaRPr lang="en-US"/>
        </a:p>
      </dgm:t>
    </dgm:pt>
    <dgm:pt modelId="{197FEABE-1BE2-4FC5-A364-1489FE508B6C}" type="sibTrans" cxnId="{F44EC7C6-B618-44B9-8F9D-3283E8CC6183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dirty="0"/>
        </a:p>
      </dgm:t>
    </dgm:pt>
    <dgm:pt modelId="{A0C99CEE-6318-4398-BAE5-5807672A4D6D}">
      <dgm:prSet phldrT="[Text]"/>
      <dgm:spPr>
        <a:solidFill>
          <a:srgbClr val="CC99FF"/>
        </a:solidFill>
      </dgm:spPr>
      <dgm:t>
        <a:bodyPr/>
        <a:lstStyle/>
        <a:p>
          <a:r>
            <a:rPr lang="en-US" b="1" dirty="0" smtClean="0"/>
            <a:t>5.  Organize, analyze, interpret, and illustrate the data</a:t>
          </a:r>
          <a:endParaRPr lang="en-US" dirty="0"/>
        </a:p>
      </dgm:t>
    </dgm:pt>
    <dgm:pt modelId="{D4A9EE83-DF48-42E6-835C-6C8901C94C44}" type="parTrans" cxnId="{4BEEC999-4CB6-454E-98D1-3B859E55068B}">
      <dgm:prSet/>
      <dgm:spPr/>
      <dgm:t>
        <a:bodyPr/>
        <a:lstStyle/>
        <a:p>
          <a:endParaRPr lang="en-US"/>
        </a:p>
      </dgm:t>
    </dgm:pt>
    <dgm:pt modelId="{9A04EB06-34FD-4CC1-B448-39756CB16384}" type="sibTrans" cxnId="{4BEEC999-4CB6-454E-98D1-3B859E55068B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dirty="0"/>
        </a:p>
      </dgm:t>
    </dgm:pt>
    <dgm:pt modelId="{21255669-117C-4FC7-90A1-61157A2A7305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 smtClean="0"/>
            <a:t>6.  Compose the first draft</a:t>
          </a:r>
          <a:endParaRPr lang="en-US" dirty="0"/>
        </a:p>
      </dgm:t>
    </dgm:pt>
    <dgm:pt modelId="{04095635-9841-4523-B3C0-0598DFD3DA27}" type="parTrans" cxnId="{76165713-037B-4D09-B32A-98152100BB34}">
      <dgm:prSet/>
      <dgm:spPr/>
      <dgm:t>
        <a:bodyPr/>
        <a:lstStyle/>
        <a:p>
          <a:endParaRPr lang="en-US"/>
        </a:p>
      </dgm:t>
    </dgm:pt>
    <dgm:pt modelId="{772AD674-84EE-4C3F-84AF-5379F81E6C8E}" type="sibTrans" cxnId="{76165713-037B-4D09-B32A-98152100BB3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dirty="0"/>
        </a:p>
      </dgm:t>
    </dgm:pt>
    <dgm:pt modelId="{DFFEDD6F-1732-4548-B20C-4D697F7B01E8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/>
            <a:t>7.  Revise, proofread, and evaluate</a:t>
          </a:r>
          <a:endParaRPr lang="en-US" dirty="0"/>
        </a:p>
      </dgm:t>
    </dgm:pt>
    <dgm:pt modelId="{6F22ABF7-A82A-4CBC-8451-26BC5D7BB4E2}" type="parTrans" cxnId="{9BBE8C80-823C-4828-ABE6-ED37AD1CF585}">
      <dgm:prSet/>
      <dgm:spPr/>
      <dgm:t>
        <a:bodyPr/>
        <a:lstStyle/>
        <a:p>
          <a:endParaRPr lang="en-US"/>
        </a:p>
      </dgm:t>
    </dgm:pt>
    <dgm:pt modelId="{1CB46F7C-A81A-443E-A871-EF1EC4CA8B56}" type="sibTrans" cxnId="{9BBE8C80-823C-4828-ABE6-ED37AD1CF585}">
      <dgm:prSet/>
      <dgm:spPr/>
      <dgm:t>
        <a:bodyPr/>
        <a:lstStyle/>
        <a:p>
          <a:endParaRPr lang="en-US"/>
        </a:p>
      </dgm:t>
    </dgm:pt>
    <dgm:pt modelId="{B61809A2-0891-4DD0-A549-95A061C36DF3}" type="pres">
      <dgm:prSet presAssocID="{F00BE2B4-FEDC-4FCB-94F9-084CED978D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800792-0075-48BC-9C57-A1FE6BFEF369}" type="pres">
      <dgm:prSet presAssocID="{595D2562-3C5E-449B-AEE4-EF4865DE480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DBC8A-ED89-4F5E-BA35-360C26FCB961}" type="pres">
      <dgm:prSet presAssocID="{D20825E5-ED46-4F72-8BB1-D6CC45965414}" presName="sibTrans" presStyleLbl="sibTrans1D1" presStyleIdx="0" presStyleCnt="6"/>
      <dgm:spPr/>
      <dgm:t>
        <a:bodyPr/>
        <a:lstStyle/>
        <a:p>
          <a:endParaRPr lang="en-US"/>
        </a:p>
      </dgm:t>
    </dgm:pt>
    <dgm:pt modelId="{96DA9958-664F-4CC0-BB6F-440ABA047674}" type="pres">
      <dgm:prSet presAssocID="{D20825E5-ED46-4F72-8BB1-D6CC45965414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A2339E09-E6BC-4D25-BF0E-5508A736C4DE}" type="pres">
      <dgm:prSet presAssocID="{208983BF-6CDA-49E1-9CCC-EF8C55D167C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DC177-9092-4BA9-8FA5-8D7769F1BC31}" type="pres">
      <dgm:prSet presAssocID="{6C2EFDF9-6C47-46BF-922F-949364A1C6A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4C147CF3-4248-4E11-8E8A-24F5721440C3}" type="pres">
      <dgm:prSet presAssocID="{6C2EFDF9-6C47-46BF-922F-949364A1C6A3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B9140933-574E-4EBA-A4AC-60E0BD5F88F7}" type="pres">
      <dgm:prSet presAssocID="{A7AE5C9B-26E6-40BA-8EBE-9EF28151B34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00EC8-3925-4AEA-B356-1E3F8FFB4CFE}" type="pres">
      <dgm:prSet presAssocID="{8BB8B6E3-0F3A-4213-BAEA-4230DF255DE3}" presName="sibTrans" presStyleLbl="sibTrans1D1" presStyleIdx="2" presStyleCnt="6"/>
      <dgm:spPr/>
      <dgm:t>
        <a:bodyPr/>
        <a:lstStyle/>
        <a:p>
          <a:endParaRPr lang="en-US"/>
        </a:p>
      </dgm:t>
    </dgm:pt>
    <dgm:pt modelId="{3D9DAA98-79D8-4A59-A9E7-55610EBE4DE6}" type="pres">
      <dgm:prSet presAssocID="{8BB8B6E3-0F3A-4213-BAEA-4230DF255DE3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0CBFDB09-26DD-4266-92A3-03A7BD27D229}" type="pres">
      <dgm:prSet presAssocID="{6AF789FA-C9B0-451D-9152-DE8FA6DE760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3E1BD-2D93-4B93-A05E-2705C074B532}" type="pres">
      <dgm:prSet presAssocID="{197FEABE-1BE2-4FC5-A364-1489FE508B6C}" presName="sibTrans" presStyleLbl="sibTrans1D1" presStyleIdx="3" presStyleCnt="6"/>
      <dgm:spPr/>
      <dgm:t>
        <a:bodyPr/>
        <a:lstStyle/>
        <a:p>
          <a:endParaRPr lang="en-US"/>
        </a:p>
      </dgm:t>
    </dgm:pt>
    <dgm:pt modelId="{372C9DF5-56AC-418D-9A52-7CC0A5235297}" type="pres">
      <dgm:prSet presAssocID="{197FEABE-1BE2-4FC5-A364-1489FE508B6C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1165CF25-ACB4-4BAB-A7E5-569B30C82A1E}" type="pres">
      <dgm:prSet presAssocID="{A0C99CEE-6318-4398-BAE5-5807672A4D6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B1603-D22B-4F57-8165-72883621887C}" type="pres">
      <dgm:prSet presAssocID="{9A04EB06-34FD-4CC1-B448-39756CB16384}" presName="sibTrans" presStyleLbl="sibTrans1D1" presStyleIdx="4" presStyleCnt="6"/>
      <dgm:spPr/>
      <dgm:t>
        <a:bodyPr/>
        <a:lstStyle/>
        <a:p>
          <a:endParaRPr lang="en-US"/>
        </a:p>
      </dgm:t>
    </dgm:pt>
    <dgm:pt modelId="{48F3E0CC-C1C3-4C59-8A5D-7F474F634F89}" type="pres">
      <dgm:prSet presAssocID="{9A04EB06-34FD-4CC1-B448-39756CB16384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63547B95-C33B-41C9-8EB6-ABF61A01DAF1}" type="pres">
      <dgm:prSet presAssocID="{21255669-117C-4FC7-90A1-61157A2A730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A7A22-0A53-4268-B7C4-8457D4691C76}" type="pres">
      <dgm:prSet presAssocID="{772AD674-84EE-4C3F-84AF-5379F81E6C8E}" presName="sibTrans" presStyleLbl="sibTrans1D1" presStyleIdx="5" presStyleCnt="6"/>
      <dgm:spPr/>
      <dgm:t>
        <a:bodyPr/>
        <a:lstStyle/>
        <a:p>
          <a:endParaRPr lang="en-US"/>
        </a:p>
      </dgm:t>
    </dgm:pt>
    <dgm:pt modelId="{BF2FE96D-3B0D-46E7-AB9E-C78CFDA5339B}" type="pres">
      <dgm:prSet presAssocID="{772AD674-84EE-4C3F-84AF-5379F81E6C8E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692426F2-BC76-4562-88DA-5590D2948D7D}" type="pres">
      <dgm:prSet presAssocID="{DFFEDD6F-1732-4548-B20C-4D697F7B01E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FC7B27-94A6-416D-B94A-64B78C4D1F9A}" type="presOf" srcId="{A0C99CEE-6318-4398-BAE5-5807672A4D6D}" destId="{1165CF25-ACB4-4BAB-A7E5-569B30C82A1E}" srcOrd="0" destOrd="0" presId="urn:microsoft.com/office/officeart/2005/8/layout/bProcess3"/>
    <dgm:cxn modelId="{3C28CD01-5D50-4251-B55B-23B75AFB6CC5}" srcId="{F00BE2B4-FEDC-4FCB-94F9-084CED978D10}" destId="{A7AE5C9B-26E6-40BA-8EBE-9EF28151B349}" srcOrd="2" destOrd="0" parTransId="{BAD0F41A-CE80-4B51-AD4F-BDD29E4072BC}" sibTransId="{8BB8B6E3-0F3A-4213-BAEA-4230DF255DE3}"/>
    <dgm:cxn modelId="{C010A3D9-00AF-4AF9-9D52-49EBBC48FE30}" type="presOf" srcId="{8BB8B6E3-0F3A-4213-BAEA-4230DF255DE3}" destId="{3D9DAA98-79D8-4A59-A9E7-55610EBE4DE6}" srcOrd="1" destOrd="0" presId="urn:microsoft.com/office/officeart/2005/8/layout/bProcess3"/>
    <dgm:cxn modelId="{BABE376D-6959-4AA1-A68C-7038189D7E7D}" type="presOf" srcId="{197FEABE-1BE2-4FC5-A364-1489FE508B6C}" destId="{372C9DF5-56AC-418D-9A52-7CC0A5235297}" srcOrd="1" destOrd="0" presId="urn:microsoft.com/office/officeart/2005/8/layout/bProcess3"/>
    <dgm:cxn modelId="{F256FC3C-5B32-4708-A80C-97B803579F97}" type="presOf" srcId="{197FEABE-1BE2-4FC5-A364-1489FE508B6C}" destId="{4063E1BD-2D93-4B93-A05E-2705C074B532}" srcOrd="0" destOrd="0" presId="urn:microsoft.com/office/officeart/2005/8/layout/bProcess3"/>
    <dgm:cxn modelId="{A85FD482-DE18-47B4-B94D-F0C73C5F27A8}" type="presOf" srcId="{9A04EB06-34FD-4CC1-B448-39756CB16384}" destId="{86DB1603-D22B-4F57-8165-72883621887C}" srcOrd="0" destOrd="0" presId="urn:microsoft.com/office/officeart/2005/8/layout/bProcess3"/>
    <dgm:cxn modelId="{9BBE8C80-823C-4828-ABE6-ED37AD1CF585}" srcId="{F00BE2B4-FEDC-4FCB-94F9-084CED978D10}" destId="{DFFEDD6F-1732-4548-B20C-4D697F7B01E8}" srcOrd="6" destOrd="0" parTransId="{6F22ABF7-A82A-4CBC-8451-26BC5D7BB4E2}" sibTransId="{1CB46F7C-A81A-443E-A871-EF1EC4CA8B56}"/>
    <dgm:cxn modelId="{BF9E2E55-592E-4423-B5B8-63AA6A578EFC}" type="presOf" srcId="{21255669-117C-4FC7-90A1-61157A2A7305}" destId="{63547B95-C33B-41C9-8EB6-ABF61A01DAF1}" srcOrd="0" destOrd="0" presId="urn:microsoft.com/office/officeart/2005/8/layout/bProcess3"/>
    <dgm:cxn modelId="{96E77384-9FF5-4315-9565-AA909EE1CB78}" type="presOf" srcId="{6AF789FA-C9B0-451D-9152-DE8FA6DE7605}" destId="{0CBFDB09-26DD-4266-92A3-03A7BD27D229}" srcOrd="0" destOrd="0" presId="urn:microsoft.com/office/officeart/2005/8/layout/bProcess3"/>
    <dgm:cxn modelId="{846D266B-EB8F-474B-A996-735D3C445AE7}" srcId="{F00BE2B4-FEDC-4FCB-94F9-084CED978D10}" destId="{595D2562-3C5E-449B-AEE4-EF4865DE4804}" srcOrd="0" destOrd="0" parTransId="{5C1C1CDC-CEA2-4BB9-9B59-B8B71417B128}" sibTransId="{D20825E5-ED46-4F72-8BB1-D6CC45965414}"/>
    <dgm:cxn modelId="{87E13DF5-3CED-4277-BABE-4512FAF9393C}" type="presOf" srcId="{6C2EFDF9-6C47-46BF-922F-949364A1C6A3}" destId="{4C147CF3-4248-4E11-8E8A-24F5721440C3}" srcOrd="1" destOrd="0" presId="urn:microsoft.com/office/officeart/2005/8/layout/bProcess3"/>
    <dgm:cxn modelId="{87474BD4-CAF3-4B0B-8312-A7EB5B8B63A8}" type="presOf" srcId="{A7AE5C9B-26E6-40BA-8EBE-9EF28151B349}" destId="{B9140933-574E-4EBA-A4AC-60E0BD5F88F7}" srcOrd="0" destOrd="0" presId="urn:microsoft.com/office/officeart/2005/8/layout/bProcess3"/>
    <dgm:cxn modelId="{76165713-037B-4D09-B32A-98152100BB34}" srcId="{F00BE2B4-FEDC-4FCB-94F9-084CED978D10}" destId="{21255669-117C-4FC7-90A1-61157A2A7305}" srcOrd="5" destOrd="0" parTransId="{04095635-9841-4523-B3C0-0598DFD3DA27}" sibTransId="{772AD674-84EE-4C3F-84AF-5379F81E6C8E}"/>
    <dgm:cxn modelId="{EC195262-07B0-43BE-8DD2-3A2329834EF7}" type="presOf" srcId="{772AD674-84EE-4C3F-84AF-5379F81E6C8E}" destId="{BF2FE96D-3B0D-46E7-AB9E-C78CFDA5339B}" srcOrd="1" destOrd="0" presId="urn:microsoft.com/office/officeart/2005/8/layout/bProcess3"/>
    <dgm:cxn modelId="{4BEEC999-4CB6-454E-98D1-3B859E55068B}" srcId="{F00BE2B4-FEDC-4FCB-94F9-084CED978D10}" destId="{A0C99CEE-6318-4398-BAE5-5807672A4D6D}" srcOrd="4" destOrd="0" parTransId="{D4A9EE83-DF48-42E6-835C-6C8901C94C44}" sibTransId="{9A04EB06-34FD-4CC1-B448-39756CB16384}"/>
    <dgm:cxn modelId="{2FA87E9B-E7C4-474C-8C18-C08D7A7617D9}" type="presOf" srcId="{772AD674-84EE-4C3F-84AF-5379F81E6C8E}" destId="{BEEA7A22-0A53-4268-B7C4-8457D4691C76}" srcOrd="0" destOrd="0" presId="urn:microsoft.com/office/officeart/2005/8/layout/bProcess3"/>
    <dgm:cxn modelId="{D9253028-A3BC-4CFE-8C6E-C21C28EAE3F3}" type="presOf" srcId="{6C2EFDF9-6C47-46BF-922F-949364A1C6A3}" destId="{534DC177-9092-4BA9-8FA5-8D7769F1BC31}" srcOrd="0" destOrd="0" presId="urn:microsoft.com/office/officeart/2005/8/layout/bProcess3"/>
    <dgm:cxn modelId="{6FD446D4-4C9B-4E80-9D72-BE74804C4767}" srcId="{F00BE2B4-FEDC-4FCB-94F9-084CED978D10}" destId="{208983BF-6CDA-49E1-9CCC-EF8C55D167C0}" srcOrd="1" destOrd="0" parTransId="{6D1EF7A4-F335-440F-98E3-3C89FBD80818}" sibTransId="{6C2EFDF9-6C47-46BF-922F-949364A1C6A3}"/>
    <dgm:cxn modelId="{0084612B-FA15-4978-A8A1-9EB15EBFCE0B}" type="presOf" srcId="{208983BF-6CDA-49E1-9CCC-EF8C55D167C0}" destId="{A2339E09-E6BC-4D25-BF0E-5508A736C4DE}" srcOrd="0" destOrd="0" presId="urn:microsoft.com/office/officeart/2005/8/layout/bProcess3"/>
    <dgm:cxn modelId="{BA82CB18-4ADE-4BDC-8241-35E70976CB06}" type="presOf" srcId="{8BB8B6E3-0F3A-4213-BAEA-4230DF255DE3}" destId="{DF600EC8-3925-4AEA-B356-1E3F8FFB4CFE}" srcOrd="0" destOrd="0" presId="urn:microsoft.com/office/officeart/2005/8/layout/bProcess3"/>
    <dgm:cxn modelId="{63C8A64C-6BE2-4A2B-9B84-8C66CA56448F}" type="presOf" srcId="{D20825E5-ED46-4F72-8BB1-D6CC45965414}" destId="{6ECDBC8A-ED89-4F5E-BA35-360C26FCB961}" srcOrd="0" destOrd="0" presId="urn:microsoft.com/office/officeart/2005/8/layout/bProcess3"/>
    <dgm:cxn modelId="{F44EC7C6-B618-44B9-8F9D-3283E8CC6183}" srcId="{F00BE2B4-FEDC-4FCB-94F9-084CED978D10}" destId="{6AF789FA-C9B0-451D-9152-DE8FA6DE7605}" srcOrd="3" destOrd="0" parTransId="{678C5584-54BC-4F31-9092-468DD275AC45}" sibTransId="{197FEABE-1BE2-4FC5-A364-1489FE508B6C}"/>
    <dgm:cxn modelId="{9E8C2AB7-CF42-4D25-B6DB-A7EA88CE6EE3}" type="presOf" srcId="{F00BE2B4-FEDC-4FCB-94F9-084CED978D10}" destId="{B61809A2-0891-4DD0-A549-95A061C36DF3}" srcOrd="0" destOrd="0" presId="urn:microsoft.com/office/officeart/2005/8/layout/bProcess3"/>
    <dgm:cxn modelId="{B50B7C06-6EA6-4D41-B038-6143E02D684F}" type="presOf" srcId="{D20825E5-ED46-4F72-8BB1-D6CC45965414}" destId="{96DA9958-664F-4CC0-BB6F-440ABA047674}" srcOrd="1" destOrd="0" presId="urn:microsoft.com/office/officeart/2005/8/layout/bProcess3"/>
    <dgm:cxn modelId="{E22E6057-2DE3-48FD-8CFC-360456C9189C}" type="presOf" srcId="{9A04EB06-34FD-4CC1-B448-39756CB16384}" destId="{48F3E0CC-C1C3-4C59-8A5D-7F474F634F89}" srcOrd="1" destOrd="0" presId="urn:microsoft.com/office/officeart/2005/8/layout/bProcess3"/>
    <dgm:cxn modelId="{EEEE4E40-57D1-40B8-ABEA-EC8FA739E4EB}" type="presOf" srcId="{DFFEDD6F-1732-4548-B20C-4D697F7B01E8}" destId="{692426F2-BC76-4562-88DA-5590D2948D7D}" srcOrd="0" destOrd="0" presId="urn:microsoft.com/office/officeart/2005/8/layout/bProcess3"/>
    <dgm:cxn modelId="{C0C3BD37-E7D0-4B70-A3CE-76336CC173B5}" type="presOf" srcId="{595D2562-3C5E-449B-AEE4-EF4865DE4804}" destId="{B0800792-0075-48BC-9C57-A1FE6BFEF369}" srcOrd="0" destOrd="0" presId="urn:microsoft.com/office/officeart/2005/8/layout/bProcess3"/>
    <dgm:cxn modelId="{806DEE3E-D70E-4FA2-BB46-569AB8CCAEC4}" type="presParOf" srcId="{B61809A2-0891-4DD0-A549-95A061C36DF3}" destId="{B0800792-0075-48BC-9C57-A1FE6BFEF369}" srcOrd="0" destOrd="0" presId="urn:microsoft.com/office/officeart/2005/8/layout/bProcess3"/>
    <dgm:cxn modelId="{C0C7F3FB-2651-4279-AC19-28DA5F472C51}" type="presParOf" srcId="{B61809A2-0891-4DD0-A549-95A061C36DF3}" destId="{6ECDBC8A-ED89-4F5E-BA35-360C26FCB961}" srcOrd="1" destOrd="0" presId="urn:microsoft.com/office/officeart/2005/8/layout/bProcess3"/>
    <dgm:cxn modelId="{ECA62598-EE37-49DF-9D1F-EC7044313616}" type="presParOf" srcId="{6ECDBC8A-ED89-4F5E-BA35-360C26FCB961}" destId="{96DA9958-664F-4CC0-BB6F-440ABA047674}" srcOrd="0" destOrd="0" presId="urn:microsoft.com/office/officeart/2005/8/layout/bProcess3"/>
    <dgm:cxn modelId="{6A325C57-DB18-444F-AF51-CAA3954A3686}" type="presParOf" srcId="{B61809A2-0891-4DD0-A549-95A061C36DF3}" destId="{A2339E09-E6BC-4D25-BF0E-5508A736C4DE}" srcOrd="2" destOrd="0" presId="urn:microsoft.com/office/officeart/2005/8/layout/bProcess3"/>
    <dgm:cxn modelId="{9B53845E-C605-49C5-A5C6-579C92D437FD}" type="presParOf" srcId="{B61809A2-0891-4DD0-A549-95A061C36DF3}" destId="{534DC177-9092-4BA9-8FA5-8D7769F1BC31}" srcOrd="3" destOrd="0" presId="urn:microsoft.com/office/officeart/2005/8/layout/bProcess3"/>
    <dgm:cxn modelId="{26771E49-531A-4447-9FB7-8EF8AD15B842}" type="presParOf" srcId="{534DC177-9092-4BA9-8FA5-8D7769F1BC31}" destId="{4C147CF3-4248-4E11-8E8A-24F5721440C3}" srcOrd="0" destOrd="0" presId="urn:microsoft.com/office/officeart/2005/8/layout/bProcess3"/>
    <dgm:cxn modelId="{B6C7D3DB-F285-4199-B3B2-41828BF2FEAD}" type="presParOf" srcId="{B61809A2-0891-4DD0-A549-95A061C36DF3}" destId="{B9140933-574E-4EBA-A4AC-60E0BD5F88F7}" srcOrd="4" destOrd="0" presId="urn:microsoft.com/office/officeart/2005/8/layout/bProcess3"/>
    <dgm:cxn modelId="{7A7A189B-47BA-4D19-9855-82DAF08483B3}" type="presParOf" srcId="{B61809A2-0891-4DD0-A549-95A061C36DF3}" destId="{DF600EC8-3925-4AEA-B356-1E3F8FFB4CFE}" srcOrd="5" destOrd="0" presId="urn:microsoft.com/office/officeart/2005/8/layout/bProcess3"/>
    <dgm:cxn modelId="{96145F71-CA30-420D-9A51-E5554A70D866}" type="presParOf" srcId="{DF600EC8-3925-4AEA-B356-1E3F8FFB4CFE}" destId="{3D9DAA98-79D8-4A59-A9E7-55610EBE4DE6}" srcOrd="0" destOrd="0" presId="urn:microsoft.com/office/officeart/2005/8/layout/bProcess3"/>
    <dgm:cxn modelId="{2280B12A-A80D-4E96-B957-24E9BC45784C}" type="presParOf" srcId="{B61809A2-0891-4DD0-A549-95A061C36DF3}" destId="{0CBFDB09-26DD-4266-92A3-03A7BD27D229}" srcOrd="6" destOrd="0" presId="urn:microsoft.com/office/officeart/2005/8/layout/bProcess3"/>
    <dgm:cxn modelId="{456E8822-3410-4B74-BB8A-4C5C402444BE}" type="presParOf" srcId="{B61809A2-0891-4DD0-A549-95A061C36DF3}" destId="{4063E1BD-2D93-4B93-A05E-2705C074B532}" srcOrd="7" destOrd="0" presId="urn:microsoft.com/office/officeart/2005/8/layout/bProcess3"/>
    <dgm:cxn modelId="{D23E3867-BA42-4213-835A-19CBF3AF2C67}" type="presParOf" srcId="{4063E1BD-2D93-4B93-A05E-2705C074B532}" destId="{372C9DF5-56AC-418D-9A52-7CC0A5235297}" srcOrd="0" destOrd="0" presId="urn:microsoft.com/office/officeart/2005/8/layout/bProcess3"/>
    <dgm:cxn modelId="{2582E874-BE4A-4E59-9694-2AD8C2044A47}" type="presParOf" srcId="{B61809A2-0891-4DD0-A549-95A061C36DF3}" destId="{1165CF25-ACB4-4BAB-A7E5-569B30C82A1E}" srcOrd="8" destOrd="0" presId="urn:microsoft.com/office/officeart/2005/8/layout/bProcess3"/>
    <dgm:cxn modelId="{6D390F3D-5B1C-40F7-A938-A35FD2A144F5}" type="presParOf" srcId="{B61809A2-0891-4DD0-A549-95A061C36DF3}" destId="{86DB1603-D22B-4F57-8165-72883621887C}" srcOrd="9" destOrd="0" presId="urn:microsoft.com/office/officeart/2005/8/layout/bProcess3"/>
    <dgm:cxn modelId="{B41BDD04-E7FD-40FA-8975-B57283157607}" type="presParOf" srcId="{86DB1603-D22B-4F57-8165-72883621887C}" destId="{48F3E0CC-C1C3-4C59-8A5D-7F474F634F89}" srcOrd="0" destOrd="0" presId="urn:microsoft.com/office/officeart/2005/8/layout/bProcess3"/>
    <dgm:cxn modelId="{F4D94D15-A9BA-4BC0-9EC5-93B1B9BC4A72}" type="presParOf" srcId="{B61809A2-0891-4DD0-A549-95A061C36DF3}" destId="{63547B95-C33B-41C9-8EB6-ABF61A01DAF1}" srcOrd="10" destOrd="0" presId="urn:microsoft.com/office/officeart/2005/8/layout/bProcess3"/>
    <dgm:cxn modelId="{978454BB-4335-438E-AB99-D00FC31F4EB2}" type="presParOf" srcId="{B61809A2-0891-4DD0-A549-95A061C36DF3}" destId="{BEEA7A22-0A53-4268-B7C4-8457D4691C76}" srcOrd="11" destOrd="0" presId="urn:microsoft.com/office/officeart/2005/8/layout/bProcess3"/>
    <dgm:cxn modelId="{7A136233-6F2F-49F4-B2B5-ABCD54A559CE}" type="presParOf" srcId="{BEEA7A22-0A53-4268-B7C4-8457D4691C76}" destId="{BF2FE96D-3B0D-46E7-AB9E-C78CFDA5339B}" srcOrd="0" destOrd="0" presId="urn:microsoft.com/office/officeart/2005/8/layout/bProcess3"/>
    <dgm:cxn modelId="{8C16A2BB-E967-4038-A21C-287F9DC3063E}" type="presParOf" srcId="{B61809A2-0891-4DD0-A549-95A061C36DF3}" destId="{692426F2-BC76-4562-88DA-5590D2948D7D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B968B1-D888-4F41-ABE3-0D2C225541C9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7A787E-AEA4-41C0-88C7-96C806C43E4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000" dirty="0" smtClean="0"/>
            <a:t>Currency</a:t>
          </a:r>
          <a:endParaRPr lang="en-US" sz="3000" dirty="0"/>
        </a:p>
      </dgm:t>
    </dgm:pt>
    <dgm:pt modelId="{818BD9DE-8AAA-40EE-BD37-669AC0FE49ED}" type="parTrans" cxnId="{6B4996F8-598E-469C-87B9-A3DA76CECE17}">
      <dgm:prSet/>
      <dgm:spPr/>
      <dgm:t>
        <a:bodyPr/>
        <a:lstStyle/>
        <a:p>
          <a:endParaRPr lang="en-US"/>
        </a:p>
      </dgm:t>
    </dgm:pt>
    <dgm:pt modelId="{361D3485-56B8-4966-8F5D-8E2F93934B61}" type="sibTrans" cxnId="{6B4996F8-598E-469C-87B9-A3DA76CECE17}">
      <dgm:prSet/>
      <dgm:spPr/>
      <dgm:t>
        <a:bodyPr/>
        <a:lstStyle/>
        <a:p>
          <a:endParaRPr lang="en-US"/>
        </a:p>
      </dgm:t>
    </dgm:pt>
    <dgm:pt modelId="{F5E29A63-64E4-49D3-AB0C-840168CC8786}">
      <dgm:prSet phldrT="[Text]" custT="1"/>
      <dgm:spPr/>
      <dgm:t>
        <a:bodyPr/>
        <a:lstStyle/>
        <a:p>
          <a:r>
            <a:rPr lang="en-US" sz="2600" dirty="0" smtClean="0">
              <a:solidFill>
                <a:srgbClr val="002060"/>
              </a:solidFill>
            </a:rPr>
            <a:t>When last updated?</a:t>
          </a:r>
          <a:endParaRPr lang="en-US" sz="2600" dirty="0">
            <a:solidFill>
              <a:srgbClr val="002060"/>
            </a:solidFill>
          </a:endParaRPr>
        </a:p>
      </dgm:t>
    </dgm:pt>
    <dgm:pt modelId="{AD915D20-2A70-4052-AFC5-699301A51744}" type="parTrans" cxnId="{574DE7EB-6C93-47F1-81B7-0D278DA3BC91}">
      <dgm:prSet/>
      <dgm:spPr/>
      <dgm:t>
        <a:bodyPr/>
        <a:lstStyle/>
        <a:p>
          <a:endParaRPr lang="en-US"/>
        </a:p>
      </dgm:t>
    </dgm:pt>
    <dgm:pt modelId="{67AAE819-E9C4-48B2-BDDA-CB673089E85F}" type="sibTrans" cxnId="{574DE7EB-6C93-47F1-81B7-0D278DA3BC91}">
      <dgm:prSet/>
      <dgm:spPr/>
      <dgm:t>
        <a:bodyPr/>
        <a:lstStyle/>
        <a:p>
          <a:endParaRPr lang="en-US"/>
        </a:p>
      </dgm:t>
    </dgm:pt>
    <dgm:pt modelId="{83859CE5-5ECD-4EF2-B0BC-D7F5AA1ABE8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000" dirty="0" smtClean="0"/>
            <a:t>Authority</a:t>
          </a:r>
        </a:p>
      </dgm:t>
    </dgm:pt>
    <dgm:pt modelId="{7391F494-95EA-4533-AA32-EDD6A18D0F02}" type="parTrans" cxnId="{891CE786-C230-4A55-A16E-1A87B31216F0}">
      <dgm:prSet/>
      <dgm:spPr/>
      <dgm:t>
        <a:bodyPr/>
        <a:lstStyle/>
        <a:p>
          <a:endParaRPr lang="en-US"/>
        </a:p>
      </dgm:t>
    </dgm:pt>
    <dgm:pt modelId="{C14DA091-B88D-4224-9A51-80BAC0F14F80}" type="sibTrans" cxnId="{891CE786-C230-4A55-A16E-1A87B31216F0}">
      <dgm:prSet/>
      <dgm:spPr/>
      <dgm:t>
        <a:bodyPr/>
        <a:lstStyle/>
        <a:p>
          <a:endParaRPr lang="en-US"/>
        </a:p>
      </dgm:t>
    </dgm:pt>
    <dgm:pt modelId="{EE13A245-76B7-4F4A-B863-32C57921D1A8}">
      <dgm:prSet phldrT="[Text]" custT="1"/>
      <dgm:spPr/>
      <dgm:t>
        <a:bodyPr/>
        <a:lstStyle/>
        <a:p>
          <a:r>
            <a:rPr lang="en-US" sz="2600" dirty="0" smtClean="0">
              <a:solidFill>
                <a:srgbClr val="002060"/>
              </a:solidFill>
            </a:rPr>
            <a:t>Who publishes or sponsors the page?</a:t>
          </a:r>
        </a:p>
      </dgm:t>
    </dgm:pt>
    <dgm:pt modelId="{46D81396-C551-4455-8444-1DE967B08A31}" type="parTrans" cxnId="{57EBFDD4-1629-4B29-BC19-A12300EDA7A5}">
      <dgm:prSet/>
      <dgm:spPr/>
      <dgm:t>
        <a:bodyPr/>
        <a:lstStyle/>
        <a:p>
          <a:endParaRPr lang="en-US"/>
        </a:p>
      </dgm:t>
    </dgm:pt>
    <dgm:pt modelId="{61DF3425-1DAD-4A28-938E-63F3E3CE699D}" type="sibTrans" cxnId="{57EBFDD4-1629-4B29-BC19-A12300EDA7A5}">
      <dgm:prSet/>
      <dgm:spPr/>
      <dgm:t>
        <a:bodyPr/>
        <a:lstStyle/>
        <a:p>
          <a:endParaRPr lang="en-US"/>
        </a:p>
      </dgm:t>
    </dgm:pt>
    <dgm:pt modelId="{86B07467-FFDD-4B00-8803-05E0F1406BA2}">
      <dgm:prSet phldrT="[Text]" custT="1"/>
      <dgm:spPr/>
      <dgm:t>
        <a:bodyPr/>
        <a:lstStyle/>
        <a:p>
          <a:r>
            <a:rPr lang="en-US" sz="2600" dirty="0" smtClean="0">
              <a:solidFill>
                <a:srgbClr val="002060"/>
              </a:solidFill>
            </a:rPr>
            <a:t>What makes the presenter an authority?</a:t>
          </a:r>
        </a:p>
      </dgm:t>
    </dgm:pt>
    <dgm:pt modelId="{AA0B48B4-5ADB-49DC-8B48-1C5890BA225E}" type="parTrans" cxnId="{4A0AE3FA-409E-4C14-8496-19BEFEA21E93}">
      <dgm:prSet/>
      <dgm:spPr/>
      <dgm:t>
        <a:bodyPr/>
        <a:lstStyle/>
        <a:p>
          <a:endParaRPr lang="en-US"/>
        </a:p>
      </dgm:t>
    </dgm:pt>
    <dgm:pt modelId="{B85EE248-4E12-465E-AA9E-57A32F2A0481}" type="sibTrans" cxnId="{4A0AE3FA-409E-4C14-8496-19BEFEA21E93}">
      <dgm:prSet/>
      <dgm:spPr/>
      <dgm:t>
        <a:bodyPr/>
        <a:lstStyle/>
        <a:p>
          <a:endParaRPr lang="en-US"/>
        </a:p>
      </dgm:t>
    </dgm:pt>
    <dgm:pt modelId="{B01C800D-3097-48E5-91FC-B100B0BCCCF4}">
      <dgm:prSet phldrT="[Text]" custT="1"/>
      <dgm:spPr/>
      <dgm:t>
        <a:bodyPr/>
        <a:lstStyle/>
        <a:p>
          <a:r>
            <a:rPr lang="en-US" sz="2600" dirty="0" smtClean="0">
              <a:solidFill>
                <a:srgbClr val="002060"/>
              </a:solidFill>
            </a:rPr>
            <a:t>Date of Web page?</a:t>
          </a:r>
          <a:endParaRPr lang="en-US" sz="2600" dirty="0">
            <a:solidFill>
              <a:srgbClr val="002060"/>
            </a:solidFill>
          </a:endParaRPr>
        </a:p>
      </dgm:t>
    </dgm:pt>
    <dgm:pt modelId="{FE264706-E8D4-4DFD-9193-3E9DD1D52220}" type="parTrans" cxnId="{687148ED-4182-4A27-80E9-9646E33BAF1C}">
      <dgm:prSet/>
      <dgm:spPr/>
      <dgm:t>
        <a:bodyPr/>
        <a:lstStyle/>
        <a:p>
          <a:endParaRPr lang="en-US"/>
        </a:p>
      </dgm:t>
    </dgm:pt>
    <dgm:pt modelId="{A641DE75-8710-4B92-B465-68ED367A4985}" type="sibTrans" cxnId="{687148ED-4182-4A27-80E9-9646E33BAF1C}">
      <dgm:prSet/>
      <dgm:spPr/>
      <dgm:t>
        <a:bodyPr/>
        <a:lstStyle/>
        <a:p>
          <a:endParaRPr lang="en-US"/>
        </a:p>
      </dgm:t>
    </dgm:pt>
    <dgm:pt modelId="{D0A6587D-C871-4E30-9376-CC6085171837}">
      <dgm:prSet phldrT="[Text]" custT="1"/>
      <dgm:spPr/>
      <dgm:t>
        <a:bodyPr/>
        <a:lstStyle/>
        <a:p>
          <a:r>
            <a:rPr lang="en-US" sz="2600" dirty="0" smtClean="0">
              <a:solidFill>
                <a:srgbClr val="002060"/>
              </a:solidFill>
            </a:rPr>
            <a:t>Anything out of date?</a:t>
          </a:r>
          <a:endParaRPr lang="en-US" sz="2600" dirty="0">
            <a:solidFill>
              <a:srgbClr val="002060"/>
            </a:solidFill>
          </a:endParaRPr>
        </a:p>
      </dgm:t>
    </dgm:pt>
    <dgm:pt modelId="{B8D0B290-1CC4-4B2F-AF84-7735F40C1C51}" type="parTrans" cxnId="{684F7E01-F2AD-4DE8-9537-DDA9065CC64A}">
      <dgm:prSet/>
      <dgm:spPr/>
      <dgm:t>
        <a:bodyPr/>
        <a:lstStyle/>
        <a:p>
          <a:endParaRPr lang="en-US"/>
        </a:p>
      </dgm:t>
    </dgm:pt>
    <dgm:pt modelId="{3D181742-1BEA-415B-985D-6D72F28A424A}" type="sibTrans" cxnId="{684F7E01-F2AD-4DE8-9537-DDA9065CC64A}">
      <dgm:prSet/>
      <dgm:spPr/>
      <dgm:t>
        <a:bodyPr/>
        <a:lstStyle/>
        <a:p>
          <a:endParaRPr lang="en-US"/>
        </a:p>
      </dgm:t>
    </dgm:pt>
    <dgm:pt modelId="{0A79C438-B12A-4815-895D-5744EC363DD3}">
      <dgm:prSet phldrT="[Text]" custT="1"/>
      <dgm:spPr/>
      <dgm:t>
        <a:bodyPr/>
        <a:lstStyle/>
        <a:p>
          <a:r>
            <a:rPr lang="en-US" sz="2600" dirty="0" smtClean="0">
              <a:solidFill>
                <a:srgbClr val="002060"/>
              </a:solidFill>
            </a:rPr>
            <a:t>Is contact address available?</a:t>
          </a:r>
        </a:p>
      </dgm:t>
    </dgm:pt>
    <dgm:pt modelId="{6BE8E0DB-E5A9-401A-B535-7116A43E6A27}" type="parTrans" cxnId="{445645C6-3CD3-43A8-86F0-D4B2EC7DE002}">
      <dgm:prSet/>
      <dgm:spPr/>
      <dgm:t>
        <a:bodyPr/>
        <a:lstStyle/>
        <a:p>
          <a:endParaRPr lang="en-US"/>
        </a:p>
      </dgm:t>
    </dgm:pt>
    <dgm:pt modelId="{7CC8A8CC-E3D5-4302-8B3E-97FCD2D47ED2}" type="sibTrans" cxnId="{445645C6-3CD3-43A8-86F0-D4B2EC7DE002}">
      <dgm:prSet/>
      <dgm:spPr/>
      <dgm:t>
        <a:bodyPr/>
        <a:lstStyle/>
        <a:p>
          <a:endParaRPr lang="en-US"/>
        </a:p>
      </dgm:t>
    </dgm:pt>
    <dgm:pt modelId="{83689609-CBE2-41BC-8715-C6C353AA8C28}" type="pres">
      <dgm:prSet presAssocID="{4CB968B1-D888-4F41-ABE3-0D2C225541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F47C6D-4B6E-43FA-B281-A46FA6282687}" type="pres">
      <dgm:prSet presAssocID="{1D7A787E-AEA4-41C0-88C7-96C806C43E4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FEB1E-A9D6-4118-9B43-707213C4365D}" type="pres">
      <dgm:prSet presAssocID="{1D7A787E-AEA4-41C0-88C7-96C806C43E4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1962F-3297-4965-B92B-81B2305C69A5}" type="pres">
      <dgm:prSet presAssocID="{83859CE5-5ECD-4EF2-B0BC-D7F5AA1ABE8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19F1F-773F-44AE-8E2A-8F6BB03CE183}" type="pres">
      <dgm:prSet presAssocID="{83859CE5-5ECD-4EF2-B0BC-D7F5AA1ABE8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7148ED-4182-4A27-80E9-9646E33BAF1C}" srcId="{1D7A787E-AEA4-41C0-88C7-96C806C43E40}" destId="{B01C800D-3097-48E5-91FC-B100B0BCCCF4}" srcOrd="0" destOrd="0" parTransId="{FE264706-E8D4-4DFD-9193-3E9DD1D52220}" sibTransId="{A641DE75-8710-4B92-B465-68ED367A4985}"/>
    <dgm:cxn modelId="{445645C6-3CD3-43A8-86F0-D4B2EC7DE002}" srcId="{83859CE5-5ECD-4EF2-B0BC-D7F5AA1ABE89}" destId="{0A79C438-B12A-4815-895D-5744EC363DD3}" srcOrd="2" destOrd="0" parTransId="{6BE8E0DB-E5A9-401A-B535-7116A43E6A27}" sibTransId="{7CC8A8CC-E3D5-4302-8B3E-97FCD2D47ED2}"/>
    <dgm:cxn modelId="{3E6F8273-573C-4960-8636-F993BF9FE454}" type="presOf" srcId="{F5E29A63-64E4-49D3-AB0C-840168CC8786}" destId="{74DFEB1E-A9D6-4118-9B43-707213C4365D}" srcOrd="0" destOrd="1" presId="urn:microsoft.com/office/officeart/2005/8/layout/vList2"/>
    <dgm:cxn modelId="{4A0AE3FA-409E-4C14-8496-19BEFEA21E93}" srcId="{83859CE5-5ECD-4EF2-B0BC-D7F5AA1ABE89}" destId="{86B07467-FFDD-4B00-8803-05E0F1406BA2}" srcOrd="1" destOrd="0" parTransId="{AA0B48B4-5ADB-49DC-8B48-1C5890BA225E}" sibTransId="{B85EE248-4E12-465E-AA9E-57A32F2A0481}"/>
    <dgm:cxn modelId="{A90AF37A-5B3B-4C90-A564-CDDA372E54D9}" type="presOf" srcId="{4CB968B1-D888-4F41-ABE3-0D2C225541C9}" destId="{83689609-CBE2-41BC-8715-C6C353AA8C28}" srcOrd="0" destOrd="0" presId="urn:microsoft.com/office/officeart/2005/8/layout/vList2"/>
    <dgm:cxn modelId="{57EBFDD4-1629-4B29-BC19-A12300EDA7A5}" srcId="{83859CE5-5ECD-4EF2-B0BC-D7F5AA1ABE89}" destId="{EE13A245-76B7-4F4A-B863-32C57921D1A8}" srcOrd="0" destOrd="0" parTransId="{46D81396-C551-4455-8444-1DE967B08A31}" sibTransId="{61DF3425-1DAD-4A28-938E-63F3E3CE699D}"/>
    <dgm:cxn modelId="{DC7F5BDD-6CEC-4901-AC8A-C6119AA5E952}" type="presOf" srcId="{86B07467-FFDD-4B00-8803-05E0F1406BA2}" destId="{E6319F1F-773F-44AE-8E2A-8F6BB03CE183}" srcOrd="0" destOrd="1" presId="urn:microsoft.com/office/officeart/2005/8/layout/vList2"/>
    <dgm:cxn modelId="{684F7E01-F2AD-4DE8-9537-DDA9065CC64A}" srcId="{1D7A787E-AEA4-41C0-88C7-96C806C43E40}" destId="{D0A6587D-C871-4E30-9376-CC6085171837}" srcOrd="2" destOrd="0" parTransId="{B8D0B290-1CC4-4B2F-AF84-7735F40C1C51}" sibTransId="{3D181742-1BEA-415B-985D-6D72F28A424A}"/>
    <dgm:cxn modelId="{6B4996F8-598E-469C-87B9-A3DA76CECE17}" srcId="{4CB968B1-D888-4F41-ABE3-0D2C225541C9}" destId="{1D7A787E-AEA4-41C0-88C7-96C806C43E40}" srcOrd="0" destOrd="0" parTransId="{818BD9DE-8AAA-40EE-BD37-669AC0FE49ED}" sibTransId="{361D3485-56B8-4966-8F5D-8E2F93934B61}"/>
    <dgm:cxn modelId="{522B9197-8FB5-4D25-A13E-F481CF3AD888}" type="presOf" srcId="{EE13A245-76B7-4F4A-B863-32C57921D1A8}" destId="{E6319F1F-773F-44AE-8E2A-8F6BB03CE183}" srcOrd="0" destOrd="0" presId="urn:microsoft.com/office/officeart/2005/8/layout/vList2"/>
    <dgm:cxn modelId="{574DE7EB-6C93-47F1-81B7-0D278DA3BC91}" srcId="{1D7A787E-AEA4-41C0-88C7-96C806C43E40}" destId="{F5E29A63-64E4-49D3-AB0C-840168CC8786}" srcOrd="1" destOrd="0" parTransId="{AD915D20-2A70-4052-AFC5-699301A51744}" sibTransId="{67AAE819-E9C4-48B2-BDDA-CB673089E85F}"/>
    <dgm:cxn modelId="{F367C777-14F4-4086-84F5-E6242F2A1C31}" type="presOf" srcId="{B01C800D-3097-48E5-91FC-B100B0BCCCF4}" destId="{74DFEB1E-A9D6-4118-9B43-707213C4365D}" srcOrd="0" destOrd="0" presId="urn:microsoft.com/office/officeart/2005/8/layout/vList2"/>
    <dgm:cxn modelId="{54AE8D0F-1CD6-4DC2-BAD1-911347E1F8B5}" type="presOf" srcId="{1D7A787E-AEA4-41C0-88C7-96C806C43E40}" destId="{0CF47C6D-4B6E-43FA-B281-A46FA6282687}" srcOrd="0" destOrd="0" presId="urn:microsoft.com/office/officeart/2005/8/layout/vList2"/>
    <dgm:cxn modelId="{891CE786-C230-4A55-A16E-1A87B31216F0}" srcId="{4CB968B1-D888-4F41-ABE3-0D2C225541C9}" destId="{83859CE5-5ECD-4EF2-B0BC-D7F5AA1ABE89}" srcOrd="1" destOrd="0" parTransId="{7391F494-95EA-4533-AA32-EDD6A18D0F02}" sibTransId="{C14DA091-B88D-4224-9A51-80BAC0F14F80}"/>
    <dgm:cxn modelId="{247A162C-5334-4159-8B1A-6DFAEAA8F3FE}" type="presOf" srcId="{0A79C438-B12A-4815-895D-5744EC363DD3}" destId="{E6319F1F-773F-44AE-8E2A-8F6BB03CE183}" srcOrd="0" destOrd="2" presId="urn:microsoft.com/office/officeart/2005/8/layout/vList2"/>
    <dgm:cxn modelId="{D833098E-74B2-4266-9FE6-CD6369A72320}" type="presOf" srcId="{D0A6587D-C871-4E30-9376-CC6085171837}" destId="{74DFEB1E-A9D6-4118-9B43-707213C4365D}" srcOrd="0" destOrd="2" presId="urn:microsoft.com/office/officeart/2005/8/layout/vList2"/>
    <dgm:cxn modelId="{12FEC721-1077-44C6-85F8-2A54DD923063}" type="presOf" srcId="{83859CE5-5ECD-4EF2-B0BC-D7F5AA1ABE89}" destId="{8CF1962F-3297-4965-B92B-81B2305C69A5}" srcOrd="0" destOrd="0" presId="urn:microsoft.com/office/officeart/2005/8/layout/vList2"/>
    <dgm:cxn modelId="{42763CA0-F183-46C7-8C85-D809AE0F839E}" type="presParOf" srcId="{83689609-CBE2-41BC-8715-C6C353AA8C28}" destId="{0CF47C6D-4B6E-43FA-B281-A46FA6282687}" srcOrd="0" destOrd="0" presId="urn:microsoft.com/office/officeart/2005/8/layout/vList2"/>
    <dgm:cxn modelId="{76BF805B-D074-4F1D-998E-8813A2F19CBC}" type="presParOf" srcId="{83689609-CBE2-41BC-8715-C6C353AA8C28}" destId="{74DFEB1E-A9D6-4118-9B43-707213C4365D}" srcOrd="1" destOrd="0" presId="urn:microsoft.com/office/officeart/2005/8/layout/vList2"/>
    <dgm:cxn modelId="{73C8E5CF-38A7-444B-84CA-8BCD7BA43BEE}" type="presParOf" srcId="{83689609-CBE2-41BC-8715-C6C353AA8C28}" destId="{8CF1962F-3297-4965-B92B-81B2305C69A5}" srcOrd="2" destOrd="0" presId="urn:microsoft.com/office/officeart/2005/8/layout/vList2"/>
    <dgm:cxn modelId="{FFFEAE22-2F90-49FD-91AB-22FD25C12A62}" type="presParOf" srcId="{83689609-CBE2-41BC-8715-C6C353AA8C28}" destId="{E6319F1F-773F-44AE-8E2A-8F6BB03CE1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B968B1-D888-4F41-ABE3-0D2C225541C9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57C167-E6D0-4270-9A07-8A820F63996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000" dirty="0" smtClean="0"/>
            <a:t>Content</a:t>
          </a:r>
        </a:p>
      </dgm:t>
    </dgm:pt>
    <dgm:pt modelId="{D5897DEC-0DF2-4BCB-9D4D-CB8837728AB3}" type="parTrans" cxnId="{C0CE9A6A-B06C-46C5-A620-F5842E852B52}">
      <dgm:prSet/>
      <dgm:spPr/>
      <dgm:t>
        <a:bodyPr/>
        <a:lstStyle/>
        <a:p>
          <a:endParaRPr lang="en-US"/>
        </a:p>
      </dgm:t>
    </dgm:pt>
    <dgm:pt modelId="{60793DE5-2D97-47B6-939A-05FA179C6F7B}" type="sibTrans" cxnId="{C0CE9A6A-B06C-46C5-A620-F5842E852B52}">
      <dgm:prSet/>
      <dgm:spPr/>
      <dgm:t>
        <a:bodyPr/>
        <a:lstStyle/>
        <a:p>
          <a:endParaRPr lang="en-US"/>
        </a:p>
      </dgm:t>
    </dgm:pt>
    <dgm:pt modelId="{B656ACC7-09E2-4F9F-9678-2F976D974BB1}">
      <dgm:prSet phldrT="[Text]" custT="1"/>
      <dgm:spPr/>
      <dgm:t>
        <a:bodyPr/>
        <a:lstStyle/>
        <a:p>
          <a:r>
            <a:rPr lang="en-US" sz="2600" dirty="0" smtClean="0">
              <a:solidFill>
                <a:srgbClr val="002060"/>
              </a:solidFill>
            </a:rPr>
            <a:t>Is the purpose of the page to entertain, inform, convince, or sell?</a:t>
          </a:r>
        </a:p>
      </dgm:t>
    </dgm:pt>
    <dgm:pt modelId="{8B2D4EA1-6E37-4DCC-8AF1-204FB2977844}" type="parTrans" cxnId="{272D5C5A-D153-445A-9917-C895D47C98C7}">
      <dgm:prSet/>
      <dgm:spPr/>
      <dgm:t>
        <a:bodyPr/>
        <a:lstStyle/>
        <a:p>
          <a:endParaRPr lang="en-US"/>
        </a:p>
      </dgm:t>
    </dgm:pt>
    <dgm:pt modelId="{0C55AAC1-A04E-48D9-B894-1194FDFC5D31}" type="sibTrans" cxnId="{272D5C5A-D153-445A-9917-C895D47C98C7}">
      <dgm:prSet/>
      <dgm:spPr/>
      <dgm:t>
        <a:bodyPr/>
        <a:lstStyle/>
        <a:p>
          <a:endParaRPr lang="en-US"/>
        </a:p>
      </dgm:t>
    </dgm:pt>
    <dgm:pt modelId="{DCC172A7-EC71-49DB-97B8-2365085427BF}">
      <dgm:prSet phldrT="[Text]" custT="1"/>
      <dgm:spPr/>
      <dgm:t>
        <a:bodyPr/>
        <a:lstStyle/>
        <a:p>
          <a:r>
            <a:rPr lang="en-US" sz="2600" dirty="0" smtClean="0">
              <a:solidFill>
                <a:srgbClr val="002060"/>
              </a:solidFill>
            </a:rPr>
            <a:t>Who is the intended audience?</a:t>
          </a:r>
        </a:p>
      </dgm:t>
    </dgm:pt>
    <dgm:pt modelId="{CE133669-AB70-4073-9B6F-1738D58C75B4}" type="parTrans" cxnId="{60CCA109-713F-4C2D-8235-2921C27371CA}">
      <dgm:prSet/>
      <dgm:spPr/>
      <dgm:t>
        <a:bodyPr/>
        <a:lstStyle/>
        <a:p>
          <a:endParaRPr lang="en-US"/>
        </a:p>
      </dgm:t>
    </dgm:pt>
    <dgm:pt modelId="{91BC8212-D09A-4E2A-B7C1-9767905B3FE6}" type="sibTrans" cxnId="{60CCA109-713F-4C2D-8235-2921C27371CA}">
      <dgm:prSet/>
      <dgm:spPr/>
      <dgm:t>
        <a:bodyPr/>
        <a:lstStyle/>
        <a:p>
          <a:endParaRPr lang="en-US"/>
        </a:p>
      </dgm:t>
    </dgm:pt>
    <dgm:pt modelId="{CD89C109-EAE9-49AE-909E-24B009FBE4CC}">
      <dgm:prSet phldrT="[Text]" custT="1"/>
      <dgm:spPr/>
      <dgm:t>
        <a:bodyPr/>
        <a:lstStyle/>
        <a:p>
          <a:r>
            <a:rPr lang="en-US" sz="2600" dirty="0" smtClean="0">
              <a:solidFill>
                <a:srgbClr val="002060"/>
              </a:solidFill>
            </a:rPr>
            <a:t>How does the content compare with content elsewhere?</a:t>
          </a:r>
        </a:p>
      </dgm:t>
    </dgm:pt>
    <dgm:pt modelId="{0095D818-C8EC-4D4B-8768-839AD5767771}" type="parTrans" cxnId="{85F305EC-2C77-46A4-A54C-6D11646571D4}">
      <dgm:prSet/>
      <dgm:spPr/>
      <dgm:t>
        <a:bodyPr/>
        <a:lstStyle/>
        <a:p>
          <a:endParaRPr lang="en-US"/>
        </a:p>
      </dgm:t>
    </dgm:pt>
    <dgm:pt modelId="{4FA5FEBA-45D0-4496-990A-D58C266A7292}" type="sibTrans" cxnId="{85F305EC-2C77-46A4-A54C-6D11646571D4}">
      <dgm:prSet/>
      <dgm:spPr/>
      <dgm:t>
        <a:bodyPr/>
        <a:lstStyle/>
        <a:p>
          <a:endParaRPr lang="en-US"/>
        </a:p>
      </dgm:t>
    </dgm:pt>
    <dgm:pt modelId="{CF235B57-9663-4F72-95D8-F8825CD3402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000" dirty="0" smtClean="0"/>
            <a:t>Accuracy</a:t>
          </a:r>
        </a:p>
      </dgm:t>
    </dgm:pt>
    <dgm:pt modelId="{B17717D8-DB80-4473-A7AE-0AECA20CF38A}" type="parTrans" cxnId="{9D490841-C947-4660-9D0C-B9D40D8A708D}">
      <dgm:prSet/>
      <dgm:spPr/>
      <dgm:t>
        <a:bodyPr/>
        <a:lstStyle/>
        <a:p>
          <a:endParaRPr lang="en-US"/>
        </a:p>
      </dgm:t>
    </dgm:pt>
    <dgm:pt modelId="{7ED8E311-173D-4235-9118-E59ED31FE02B}" type="sibTrans" cxnId="{9D490841-C947-4660-9D0C-B9D40D8A708D}">
      <dgm:prSet/>
      <dgm:spPr/>
      <dgm:t>
        <a:bodyPr/>
        <a:lstStyle/>
        <a:p>
          <a:endParaRPr lang="en-US"/>
        </a:p>
      </dgm:t>
    </dgm:pt>
    <dgm:pt modelId="{339F040F-9506-4905-9D55-79B9E4E07F3B}">
      <dgm:prSet phldrT="[Text]" custT="1"/>
      <dgm:spPr/>
      <dgm:t>
        <a:bodyPr/>
        <a:lstStyle/>
        <a:p>
          <a:r>
            <a:rPr lang="en-US" sz="2600" dirty="0" smtClean="0">
              <a:solidFill>
                <a:srgbClr val="002060"/>
              </a:solidFill>
            </a:rPr>
            <a:t>Do the facts seem reliable?</a:t>
          </a:r>
        </a:p>
      </dgm:t>
    </dgm:pt>
    <dgm:pt modelId="{CC0E2CAE-C854-41C2-BC08-1DFF2DD448A2}" type="parTrans" cxnId="{59F5C22C-B40B-4373-B7F6-189B9F87F1D0}">
      <dgm:prSet/>
      <dgm:spPr/>
      <dgm:t>
        <a:bodyPr/>
        <a:lstStyle/>
        <a:p>
          <a:endParaRPr lang="en-US"/>
        </a:p>
      </dgm:t>
    </dgm:pt>
    <dgm:pt modelId="{C4209338-9195-48B9-836D-F93A3964EDA1}" type="sibTrans" cxnId="{59F5C22C-B40B-4373-B7F6-189B9F87F1D0}">
      <dgm:prSet/>
      <dgm:spPr/>
      <dgm:t>
        <a:bodyPr/>
        <a:lstStyle/>
        <a:p>
          <a:endParaRPr lang="en-US"/>
        </a:p>
      </dgm:t>
    </dgm:pt>
    <dgm:pt modelId="{E7013ED4-76DA-431B-91A1-9015C5FD1B7F}">
      <dgm:prSet phldrT="[Text]" custT="1"/>
      <dgm:spPr/>
      <dgm:t>
        <a:bodyPr/>
        <a:lstStyle/>
        <a:p>
          <a:r>
            <a:rPr lang="en-US" sz="2600" dirty="0" smtClean="0">
              <a:solidFill>
                <a:srgbClr val="002060"/>
              </a:solidFill>
            </a:rPr>
            <a:t>Errors in spelling, grammar, usage?</a:t>
          </a:r>
        </a:p>
      </dgm:t>
    </dgm:pt>
    <dgm:pt modelId="{46EAB24F-0222-4634-8BD7-E402AE5145EA}" type="parTrans" cxnId="{ED121E2E-995E-40D7-90B7-717BDC2F2C94}">
      <dgm:prSet/>
      <dgm:spPr/>
      <dgm:t>
        <a:bodyPr/>
        <a:lstStyle/>
        <a:p>
          <a:endParaRPr lang="en-US"/>
        </a:p>
      </dgm:t>
    </dgm:pt>
    <dgm:pt modelId="{306C5854-C3EE-424B-999C-9E8343D2967C}" type="sibTrans" cxnId="{ED121E2E-995E-40D7-90B7-717BDC2F2C94}">
      <dgm:prSet/>
      <dgm:spPr/>
      <dgm:t>
        <a:bodyPr/>
        <a:lstStyle/>
        <a:p>
          <a:endParaRPr lang="en-US"/>
        </a:p>
      </dgm:t>
    </dgm:pt>
    <dgm:pt modelId="{C475FBFA-31E9-40EB-884D-1614A131AC0D}">
      <dgm:prSet phldrT="[Text]" custT="1"/>
      <dgm:spPr/>
      <dgm:t>
        <a:bodyPr/>
        <a:lstStyle/>
        <a:p>
          <a:r>
            <a:rPr lang="en-US" sz="2600" dirty="0" smtClean="0">
              <a:solidFill>
                <a:srgbClr val="002060"/>
              </a:solidFill>
            </a:rPr>
            <a:t>Evidence of bias?</a:t>
          </a:r>
        </a:p>
      </dgm:t>
    </dgm:pt>
    <dgm:pt modelId="{9866BC90-FB58-4439-9B6D-5F015004227C}" type="parTrans" cxnId="{C9340A46-ADA3-46AF-A773-51FC15787A8E}">
      <dgm:prSet/>
      <dgm:spPr/>
      <dgm:t>
        <a:bodyPr/>
        <a:lstStyle/>
        <a:p>
          <a:endParaRPr lang="en-US"/>
        </a:p>
      </dgm:t>
    </dgm:pt>
    <dgm:pt modelId="{3B7029A3-19B6-42A3-816D-0DF26B7B7029}" type="sibTrans" cxnId="{C9340A46-ADA3-46AF-A773-51FC15787A8E}">
      <dgm:prSet/>
      <dgm:spPr/>
      <dgm:t>
        <a:bodyPr/>
        <a:lstStyle/>
        <a:p>
          <a:endParaRPr lang="en-US"/>
        </a:p>
      </dgm:t>
    </dgm:pt>
    <dgm:pt modelId="{6A33C11D-0313-4BC5-8F92-4671B98AD00D}" type="pres">
      <dgm:prSet presAssocID="{4CB968B1-D888-4F41-ABE3-0D2C225541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644448-E349-4A74-B039-C3F6DEBA254C}" type="pres">
      <dgm:prSet presAssocID="{3B57C167-E6D0-4270-9A07-8A820F6399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5510D-21FD-4DC7-9F29-6CCD14D9264C}" type="pres">
      <dgm:prSet presAssocID="{3B57C167-E6D0-4270-9A07-8A820F63996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3E88C-C0DE-4B23-B4DC-8E74E602B406}" type="pres">
      <dgm:prSet presAssocID="{CF235B57-9663-4F72-95D8-F8825CD340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FE5EE-55D8-4221-9608-A6A48B463716}" type="pres">
      <dgm:prSet presAssocID="{CF235B57-9663-4F72-95D8-F8825CD3402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F305EC-2C77-46A4-A54C-6D11646571D4}" srcId="{3B57C167-E6D0-4270-9A07-8A820F639961}" destId="{CD89C109-EAE9-49AE-909E-24B009FBE4CC}" srcOrd="2" destOrd="0" parTransId="{0095D818-C8EC-4D4B-8768-839AD5767771}" sibTransId="{4FA5FEBA-45D0-4496-990A-D58C266A7292}"/>
    <dgm:cxn modelId="{ED121E2E-995E-40D7-90B7-717BDC2F2C94}" srcId="{CF235B57-9663-4F72-95D8-F8825CD34020}" destId="{E7013ED4-76DA-431B-91A1-9015C5FD1B7F}" srcOrd="1" destOrd="0" parTransId="{46EAB24F-0222-4634-8BD7-E402AE5145EA}" sibTransId="{306C5854-C3EE-424B-999C-9E8343D2967C}"/>
    <dgm:cxn modelId="{ACF07981-84D8-4E36-BE00-89F13A67D309}" type="presOf" srcId="{339F040F-9506-4905-9D55-79B9E4E07F3B}" destId="{817FE5EE-55D8-4221-9608-A6A48B463716}" srcOrd="0" destOrd="0" presId="urn:microsoft.com/office/officeart/2005/8/layout/vList2"/>
    <dgm:cxn modelId="{2EC21D80-9D9F-4B8F-A3C0-4EBC422DCA4B}" type="presOf" srcId="{4CB968B1-D888-4F41-ABE3-0D2C225541C9}" destId="{6A33C11D-0313-4BC5-8F92-4671B98AD00D}" srcOrd="0" destOrd="0" presId="urn:microsoft.com/office/officeart/2005/8/layout/vList2"/>
    <dgm:cxn modelId="{272D5C5A-D153-445A-9917-C895D47C98C7}" srcId="{3B57C167-E6D0-4270-9A07-8A820F639961}" destId="{B656ACC7-09E2-4F9F-9678-2F976D974BB1}" srcOrd="0" destOrd="0" parTransId="{8B2D4EA1-6E37-4DCC-8AF1-204FB2977844}" sibTransId="{0C55AAC1-A04E-48D9-B894-1194FDFC5D31}"/>
    <dgm:cxn modelId="{C1B36AB6-76E9-44EF-BA7B-48E0824C8959}" type="presOf" srcId="{E7013ED4-76DA-431B-91A1-9015C5FD1B7F}" destId="{817FE5EE-55D8-4221-9608-A6A48B463716}" srcOrd="0" destOrd="1" presId="urn:microsoft.com/office/officeart/2005/8/layout/vList2"/>
    <dgm:cxn modelId="{59F5C22C-B40B-4373-B7F6-189B9F87F1D0}" srcId="{CF235B57-9663-4F72-95D8-F8825CD34020}" destId="{339F040F-9506-4905-9D55-79B9E4E07F3B}" srcOrd="0" destOrd="0" parTransId="{CC0E2CAE-C854-41C2-BC08-1DFF2DD448A2}" sibTransId="{C4209338-9195-48B9-836D-F93A3964EDA1}"/>
    <dgm:cxn modelId="{2FFCC55E-B9E1-441C-A957-0E168ADE16DB}" type="presOf" srcId="{CD89C109-EAE9-49AE-909E-24B009FBE4CC}" destId="{A7E5510D-21FD-4DC7-9F29-6CCD14D9264C}" srcOrd="0" destOrd="2" presId="urn:microsoft.com/office/officeart/2005/8/layout/vList2"/>
    <dgm:cxn modelId="{8435E379-30AA-44C7-84E8-BE58C288B643}" type="presOf" srcId="{DCC172A7-EC71-49DB-97B8-2365085427BF}" destId="{A7E5510D-21FD-4DC7-9F29-6CCD14D9264C}" srcOrd="0" destOrd="1" presId="urn:microsoft.com/office/officeart/2005/8/layout/vList2"/>
    <dgm:cxn modelId="{C9340A46-ADA3-46AF-A773-51FC15787A8E}" srcId="{CF235B57-9663-4F72-95D8-F8825CD34020}" destId="{C475FBFA-31E9-40EB-884D-1614A131AC0D}" srcOrd="2" destOrd="0" parTransId="{9866BC90-FB58-4439-9B6D-5F015004227C}" sibTransId="{3B7029A3-19B6-42A3-816D-0DF26B7B7029}"/>
    <dgm:cxn modelId="{01848C0D-AFA0-4B40-A147-D7B73A5ABA19}" type="presOf" srcId="{B656ACC7-09E2-4F9F-9678-2F976D974BB1}" destId="{A7E5510D-21FD-4DC7-9F29-6CCD14D9264C}" srcOrd="0" destOrd="0" presId="urn:microsoft.com/office/officeart/2005/8/layout/vList2"/>
    <dgm:cxn modelId="{6EBAEFC5-A8C0-460F-9072-3EFFFD4770B6}" type="presOf" srcId="{3B57C167-E6D0-4270-9A07-8A820F639961}" destId="{93644448-E349-4A74-B039-C3F6DEBA254C}" srcOrd="0" destOrd="0" presId="urn:microsoft.com/office/officeart/2005/8/layout/vList2"/>
    <dgm:cxn modelId="{D19E4D95-BD6E-4C94-9884-71C15F4439E2}" type="presOf" srcId="{CF235B57-9663-4F72-95D8-F8825CD34020}" destId="{F2C3E88C-C0DE-4B23-B4DC-8E74E602B406}" srcOrd="0" destOrd="0" presId="urn:microsoft.com/office/officeart/2005/8/layout/vList2"/>
    <dgm:cxn modelId="{C0CE9A6A-B06C-46C5-A620-F5842E852B52}" srcId="{4CB968B1-D888-4F41-ABE3-0D2C225541C9}" destId="{3B57C167-E6D0-4270-9A07-8A820F639961}" srcOrd="0" destOrd="0" parTransId="{D5897DEC-0DF2-4BCB-9D4D-CB8837728AB3}" sibTransId="{60793DE5-2D97-47B6-939A-05FA179C6F7B}"/>
    <dgm:cxn modelId="{9D490841-C947-4660-9D0C-B9D40D8A708D}" srcId="{4CB968B1-D888-4F41-ABE3-0D2C225541C9}" destId="{CF235B57-9663-4F72-95D8-F8825CD34020}" srcOrd="1" destOrd="0" parTransId="{B17717D8-DB80-4473-A7AE-0AECA20CF38A}" sibTransId="{7ED8E311-173D-4235-9118-E59ED31FE02B}"/>
    <dgm:cxn modelId="{8D08791F-1D71-4203-B19C-B12BED86D845}" type="presOf" srcId="{C475FBFA-31E9-40EB-884D-1614A131AC0D}" destId="{817FE5EE-55D8-4221-9608-A6A48B463716}" srcOrd="0" destOrd="2" presId="urn:microsoft.com/office/officeart/2005/8/layout/vList2"/>
    <dgm:cxn modelId="{60CCA109-713F-4C2D-8235-2921C27371CA}" srcId="{3B57C167-E6D0-4270-9A07-8A820F639961}" destId="{DCC172A7-EC71-49DB-97B8-2365085427BF}" srcOrd="1" destOrd="0" parTransId="{CE133669-AB70-4073-9B6F-1738D58C75B4}" sibTransId="{91BC8212-D09A-4E2A-B7C1-9767905B3FE6}"/>
    <dgm:cxn modelId="{3002E4F6-8E7E-409C-8137-7E3B0553DA49}" type="presParOf" srcId="{6A33C11D-0313-4BC5-8F92-4671B98AD00D}" destId="{93644448-E349-4A74-B039-C3F6DEBA254C}" srcOrd="0" destOrd="0" presId="urn:microsoft.com/office/officeart/2005/8/layout/vList2"/>
    <dgm:cxn modelId="{CA203171-F1BC-4A57-B425-509651867D91}" type="presParOf" srcId="{6A33C11D-0313-4BC5-8F92-4671B98AD00D}" destId="{A7E5510D-21FD-4DC7-9F29-6CCD14D9264C}" srcOrd="1" destOrd="0" presId="urn:microsoft.com/office/officeart/2005/8/layout/vList2"/>
    <dgm:cxn modelId="{6526D44E-D69E-411D-B486-03DDD2BAEE49}" type="presParOf" srcId="{6A33C11D-0313-4BC5-8F92-4671B98AD00D}" destId="{F2C3E88C-C0DE-4B23-B4DC-8E74E602B406}" srcOrd="2" destOrd="0" presId="urn:microsoft.com/office/officeart/2005/8/layout/vList2"/>
    <dgm:cxn modelId="{217AD800-DCBF-4C47-AA90-1EFC0ADF880D}" type="presParOf" srcId="{6A33C11D-0313-4BC5-8F92-4671B98AD00D}" destId="{817FE5EE-55D8-4221-9608-A6A48B46371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AE5106-E527-473D-B127-2274F2C2AF6B}">
      <dsp:nvSpPr>
        <dsp:cNvPr id="0" name=""/>
        <dsp:cNvSpPr/>
      </dsp:nvSpPr>
      <dsp:spPr>
        <a:xfrm>
          <a:off x="0" y="16740"/>
          <a:ext cx="8686800" cy="76752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Understanding Report Essentials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6740"/>
        <a:ext cx="8686800" cy="767520"/>
      </dsp:txXfrm>
    </dsp:sp>
    <dsp:sp modelId="{1AB5305F-CE59-413A-870F-FF7E3B4CD4DC}">
      <dsp:nvSpPr>
        <dsp:cNvPr id="0" name=""/>
        <dsp:cNvSpPr/>
      </dsp:nvSpPr>
      <dsp:spPr>
        <a:xfrm>
          <a:off x="0" y="902340"/>
          <a:ext cx="8686800" cy="76752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The Ten Truths You Should Know About Reports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902340"/>
        <a:ext cx="8686800" cy="767520"/>
      </dsp:txXfrm>
    </dsp:sp>
    <dsp:sp modelId="{96CC1D5E-3355-4E12-A8C3-A9335821040E}">
      <dsp:nvSpPr>
        <dsp:cNvPr id="0" name=""/>
        <dsp:cNvSpPr/>
      </dsp:nvSpPr>
      <dsp:spPr>
        <a:xfrm>
          <a:off x="0" y="1787940"/>
          <a:ext cx="8686800" cy="76752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Audience Analysis and Report Organization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787940"/>
        <a:ext cx="8686800" cy="767520"/>
      </dsp:txXfrm>
    </dsp:sp>
    <dsp:sp modelId="{BB6C778A-BDEC-47AC-BEE3-6F8BC5AB194C}">
      <dsp:nvSpPr>
        <dsp:cNvPr id="0" name=""/>
        <dsp:cNvSpPr/>
      </dsp:nvSpPr>
      <dsp:spPr>
        <a:xfrm>
          <a:off x="0" y="2673540"/>
          <a:ext cx="8686800" cy="76752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Informational Reports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673540"/>
        <a:ext cx="8686800" cy="767520"/>
      </dsp:txXfrm>
    </dsp:sp>
    <dsp:sp modelId="{C21981D1-4996-4AF4-935B-AB93892FE1FF}">
      <dsp:nvSpPr>
        <dsp:cNvPr id="0" name=""/>
        <dsp:cNvSpPr/>
      </dsp:nvSpPr>
      <dsp:spPr>
        <a:xfrm>
          <a:off x="0" y="3559140"/>
          <a:ext cx="8686800" cy="767520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Analytical Reports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3559140"/>
        <a:ext cx="8686800" cy="767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6A95D0-870A-407D-AF3B-C5125A006836}">
      <dsp:nvSpPr>
        <dsp:cNvPr id="0" name=""/>
        <dsp:cNvSpPr/>
      </dsp:nvSpPr>
      <dsp:spPr>
        <a:xfrm>
          <a:off x="0" y="1298"/>
          <a:ext cx="8686800" cy="1075023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Applying the Writing Process to Reports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298"/>
        <a:ext cx="8686800" cy="1075023"/>
      </dsp:txXfrm>
    </dsp:sp>
    <dsp:sp modelId="{EB432016-17E6-4A7B-98B0-5C43C0EFC573}">
      <dsp:nvSpPr>
        <dsp:cNvPr id="0" name=""/>
        <dsp:cNvSpPr/>
      </dsp:nvSpPr>
      <dsp:spPr>
        <a:xfrm>
          <a:off x="0" y="1089891"/>
          <a:ext cx="8686800" cy="1075023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Gathering Information From Secondary and Primary Sources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089891"/>
        <a:ext cx="8686800" cy="1075023"/>
      </dsp:txXfrm>
    </dsp:sp>
    <dsp:sp modelId="{331FA01F-0E34-468E-BBFD-2543E925D5B1}">
      <dsp:nvSpPr>
        <dsp:cNvPr id="0" name=""/>
        <dsp:cNvSpPr/>
      </dsp:nvSpPr>
      <dsp:spPr>
        <a:xfrm>
          <a:off x="0" y="2178485"/>
          <a:ext cx="8686800" cy="1075023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Documenting Data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178485"/>
        <a:ext cx="8686800" cy="1075023"/>
      </dsp:txXfrm>
    </dsp:sp>
    <dsp:sp modelId="{2C2096BE-6ACD-45C9-A7B7-FF08A16FEADF}">
      <dsp:nvSpPr>
        <dsp:cNvPr id="0" name=""/>
        <dsp:cNvSpPr/>
      </dsp:nvSpPr>
      <dsp:spPr>
        <a:xfrm>
          <a:off x="0" y="3267078"/>
          <a:ext cx="8686800" cy="1075023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Creating Effective Visual Aids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3267078"/>
        <a:ext cx="8686800" cy="10750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A2431B-3D74-42C8-B43B-C97F2E5725AA}">
      <dsp:nvSpPr>
        <dsp:cNvPr id="0" name=""/>
        <dsp:cNvSpPr/>
      </dsp:nvSpPr>
      <dsp:spPr>
        <a:xfrm>
          <a:off x="3529421" y="2317391"/>
          <a:ext cx="1780356" cy="1780356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dirty="0" smtClean="0">
              <a:ln/>
              <a:solidFill>
                <a:schemeClr val="bg1"/>
              </a:solidFill>
              <a:effectLst/>
            </a:rPr>
            <a:t>Business Reports Have One or More of These Purposes</a:t>
          </a:r>
        </a:p>
      </dsp:txBody>
      <dsp:txXfrm>
        <a:off x="3529421" y="2317391"/>
        <a:ext cx="1780356" cy="1780356"/>
      </dsp:txXfrm>
    </dsp:sp>
    <dsp:sp modelId="{78E9769C-5C0F-4A9F-87E7-B7B66CCBD590}">
      <dsp:nvSpPr>
        <dsp:cNvPr id="0" name=""/>
        <dsp:cNvSpPr/>
      </dsp:nvSpPr>
      <dsp:spPr>
        <a:xfrm rot="16200000">
          <a:off x="4152437" y="2032102"/>
          <a:ext cx="534324" cy="36254"/>
        </a:xfrm>
        <a:custGeom>
          <a:avLst/>
          <a:gdLst/>
          <a:ahLst/>
          <a:cxnLst/>
          <a:rect l="0" t="0" r="0" b="0"/>
          <a:pathLst>
            <a:path>
              <a:moveTo>
                <a:pt x="0" y="18127"/>
              </a:moveTo>
              <a:lnTo>
                <a:pt x="534324" y="1812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6200000">
        <a:off x="4406241" y="2036871"/>
        <a:ext cx="26716" cy="26716"/>
      </dsp:txXfrm>
    </dsp:sp>
    <dsp:sp modelId="{6FDEACEC-F163-4D97-B4E0-4E62FD48948D}">
      <dsp:nvSpPr>
        <dsp:cNvPr id="0" name=""/>
        <dsp:cNvSpPr/>
      </dsp:nvSpPr>
      <dsp:spPr>
        <a:xfrm>
          <a:off x="3529421" y="2711"/>
          <a:ext cx="1780356" cy="1780356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/>
              <a:solidFill>
                <a:schemeClr val="bg1"/>
              </a:solidFill>
              <a:effectLst/>
            </a:rPr>
            <a:t>Convey Information</a:t>
          </a:r>
        </a:p>
      </dsp:txBody>
      <dsp:txXfrm>
        <a:off x="3529421" y="2711"/>
        <a:ext cx="1780356" cy="1780356"/>
      </dsp:txXfrm>
    </dsp:sp>
    <dsp:sp modelId="{39B47E79-D7AE-4CF5-B5B2-B437DC41A752}">
      <dsp:nvSpPr>
        <dsp:cNvPr id="0" name=""/>
        <dsp:cNvSpPr/>
      </dsp:nvSpPr>
      <dsp:spPr>
        <a:xfrm rot="1800000">
          <a:off x="5154724" y="3768112"/>
          <a:ext cx="534324" cy="36254"/>
        </a:xfrm>
        <a:custGeom>
          <a:avLst/>
          <a:gdLst/>
          <a:ahLst/>
          <a:cxnLst/>
          <a:rect l="0" t="0" r="0" b="0"/>
          <a:pathLst>
            <a:path>
              <a:moveTo>
                <a:pt x="0" y="18127"/>
              </a:moveTo>
              <a:lnTo>
                <a:pt x="534324" y="1812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800000">
        <a:off x="5408528" y="3772882"/>
        <a:ext cx="26716" cy="26716"/>
      </dsp:txXfrm>
    </dsp:sp>
    <dsp:sp modelId="{676CFCC2-9529-4820-B4C2-4CA9E67586B0}">
      <dsp:nvSpPr>
        <dsp:cNvPr id="0" name=""/>
        <dsp:cNvSpPr/>
      </dsp:nvSpPr>
      <dsp:spPr>
        <a:xfrm>
          <a:off x="5533994" y="3474732"/>
          <a:ext cx="1780356" cy="1780356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/>
              <a:solidFill>
                <a:schemeClr val="bg1"/>
              </a:solidFill>
              <a:effectLst/>
            </a:rPr>
            <a:t>Answer Questions</a:t>
          </a:r>
        </a:p>
      </dsp:txBody>
      <dsp:txXfrm>
        <a:off x="5533994" y="3474732"/>
        <a:ext cx="1780356" cy="1780356"/>
      </dsp:txXfrm>
    </dsp:sp>
    <dsp:sp modelId="{124DE032-D6EA-4BA6-A2A9-9F148BAEFB13}">
      <dsp:nvSpPr>
        <dsp:cNvPr id="0" name=""/>
        <dsp:cNvSpPr/>
      </dsp:nvSpPr>
      <dsp:spPr>
        <a:xfrm rot="9000000">
          <a:off x="3150151" y="3768112"/>
          <a:ext cx="534324" cy="36254"/>
        </a:xfrm>
        <a:custGeom>
          <a:avLst/>
          <a:gdLst/>
          <a:ahLst/>
          <a:cxnLst/>
          <a:rect l="0" t="0" r="0" b="0"/>
          <a:pathLst>
            <a:path>
              <a:moveTo>
                <a:pt x="0" y="18127"/>
              </a:moveTo>
              <a:lnTo>
                <a:pt x="534324" y="1812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9000000">
        <a:off x="3403955" y="3772882"/>
        <a:ext cx="26716" cy="26716"/>
      </dsp:txXfrm>
    </dsp:sp>
    <dsp:sp modelId="{62614A15-942D-4B83-92D5-05E743FA1B97}">
      <dsp:nvSpPr>
        <dsp:cNvPr id="0" name=""/>
        <dsp:cNvSpPr/>
      </dsp:nvSpPr>
      <dsp:spPr>
        <a:xfrm>
          <a:off x="1524849" y="3474732"/>
          <a:ext cx="1780356" cy="1780356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/>
              <a:solidFill>
                <a:schemeClr val="bg1"/>
              </a:solidFill>
              <a:effectLst/>
            </a:rPr>
            <a:t>Solve Problems</a:t>
          </a:r>
        </a:p>
      </dsp:txBody>
      <dsp:txXfrm>
        <a:off x="1524849" y="3474732"/>
        <a:ext cx="1780356" cy="17803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6CEC9F-39ED-47DB-B9C0-279822C567CE}">
      <dsp:nvSpPr>
        <dsp:cNvPr id="0" name=""/>
        <dsp:cNvSpPr/>
      </dsp:nvSpPr>
      <dsp:spPr>
        <a:xfrm rot="16200000">
          <a:off x="-1408777" y="1410872"/>
          <a:ext cx="4876800" cy="205505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787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Report Functions and Types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Informational reports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Analytical reports</a:t>
          </a:r>
          <a:endParaRPr lang="en-US" sz="1800" kern="1200" dirty="0"/>
        </a:p>
      </dsp:txBody>
      <dsp:txXfrm rot="16200000">
        <a:off x="-1408777" y="1410872"/>
        <a:ext cx="4876800" cy="2055055"/>
      </dsp:txXfrm>
    </dsp:sp>
    <dsp:sp modelId="{B0746E2C-6B05-419A-96EE-5489161A5323}">
      <dsp:nvSpPr>
        <dsp:cNvPr id="0" name=""/>
        <dsp:cNvSpPr/>
      </dsp:nvSpPr>
      <dsp:spPr>
        <a:xfrm rot="16200000">
          <a:off x="800407" y="1410872"/>
          <a:ext cx="4876800" cy="205505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787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Organizational Strategies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Direct strategy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Indirect strategy</a:t>
          </a:r>
          <a:endParaRPr lang="en-US" sz="1800" kern="1200" dirty="0"/>
        </a:p>
      </dsp:txBody>
      <dsp:txXfrm rot="16200000">
        <a:off x="800407" y="1410872"/>
        <a:ext cx="4876800" cy="2055055"/>
      </dsp:txXfrm>
    </dsp:sp>
    <dsp:sp modelId="{C318A0CF-AE82-483B-8E2C-8BAB3C869DA7}">
      <dsp:nvSpPr>
        <dsp:cNvPr id="0" name=""/>
        <dsp:cNvSpPr/>
      </dsp:nvSpPr>
      <dsp:spPr>
        <a:xfrm rot="16200000">
          <a:off x="3009592" y="1410872"/>
          <a:ext cx="4876800" cy="205505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787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Writing Style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Formal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Informal</a:t>
          </a:r>
          <a:endParaRPr lang="en-US" sz="1800" kern="1200" dirty="0"/>
        </a:p>
      </dsp:txBody>
      <dsp:txXfrm rot="16200000">
        <a:off x="3009592" y="1410872"/>
        <a:ext cx="4876800" cy="2055055"/>
      </dsp:txXfrm>
    </dsp:sp>
    <dsp:sp modelId="{D0E9F2B7-4EB6-4E54-A676-8ED380F3CD51}">
      <dsp:nvSpPr>
        <dsp:cNvPr id="0" name=""/>
        <dsp:cNvSpPr/>
      </dsp:nvSpPr>
      <dsp:spPr>
        <a:xfrm rot="16200000">
          <a:off x="5218777" y="1410872"/>
          <a:ext cx="4876800" cy="205505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787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Report Formats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Letter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Memo (often with e-mail cover note)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Manuscript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Preprinted forms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Digital</a:t>
          </a:r>
          <a:endParaRPr lang="en-US" sz="1800" kern="1200" dirty="0"/>
        </a:p>
      </dsp:txBody>
      <dsp:txXfrm rot="16200000">
        <a:off x="5218777" y="1410872"/>
        <a:ext cx="4876800" cy="205505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E326E-C5ED-4F1C-879E-845DD620CFEA}" type="datetimeFigureOut">
              <a:rPr lang="en-US" smtClean="0"/>
              <a:pPr/>
              <a:t>8/22/2011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4B71-64FD-44D9-9112-C1B510D5C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fld id="{8BBBF66A-ABB3-4ADD-8C9C-F8AD88EED8B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20CF9-EA11-44C4-99A2-EA94770F49F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36A49-8B1F-4D44-9A27-0E5E067600A7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36A49-8B1F-4D44-9A27-0E5E067600A7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315200" cy="147002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Book cover7e-no lin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81800" y="1981200"/>
            <a:ext cx="1371600" cy="17551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BD9A7D-EFB0-4B4A-AA08-FC02BE78EE13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5E55A0-2A76-49B5-9F3E-831BF810D02E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363D49EC-3869-4F31-97D7-FF077A794DB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724DC27B-8AD9-437C-BBC9-BEEA3872A7D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  <a:defRPr lang="en-US" sz="3000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2000" dirty="0">
                <a:solidFill>
                  <a:srgbClr val="002060"/>
                </a:solidFill>
                <a:latin typeface="+mn-lt"/>
              </a:defRPr>
            </a:lvl5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800" dirty="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4488" lvl="0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800" dirty="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4488" lvl="0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  <a:defRPr lang="en-US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24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6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600" dirty="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  <a:defRPr lang="en-US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24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6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600" dirty="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>
            <a:lvl1pPr marL="0"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11,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228F573E-0615-4B8C-8E4B-571618D510E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DCC79C6E-6416-43CE-AB1E-9EE9789C7C6F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533400"/>
            <a:ext cx="203835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9626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A9CD985C-E63D-4E3B-AB21-21BD70F0B408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363D49EC-3869-4F31-97D7-FF077A794DB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724DC27B-8AD9-437C-BBC9-BEEA3872A7D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752600"/>
            <a:ext cx="78486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245225"/>
            <a:ext cx="6248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Mary Ellen Guffey, </a:t>
            </a:r>
            <a:r>
              <a:rPr lang="en-US" i="1" dirty="0"/>
              <a:t>Business Communication: Process and Product</a:t>
            </a:r>
            <a:r>
              <a:rPr lang="en-US" dirty="0"/>
              <a:t>, 6e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828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11, Slide </a:t>
            </a:r>
            <a:fld id="{DA687498-7766-42A8-A3FC-E98CA004AC21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533400"/>
            <a:ext cx="815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2000" y="6245225"/>
            <a:ext cx="6248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Mary Ellen Guffey, </a:t>
            </a:r>
            <a:r>
              <a:rPr lang="en-US" i="1" dirty="0"/>
              <a:t>Business Communication: Process and Product</a:t>
            </a:r>
            <a:r>
              <a:rPr lang="en-US" dirty="0"/>
              <a:t>, 6e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828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11, Slide </a:t>
            </a:r>
            <a:fld id="{C6844E76-81F2-4647-B023-FBF69F733FD1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11,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0" indent="0">
              <a:defRPr sz="3000"/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11,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11,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11,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11,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11,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888A37-EE90-4631-877E-CAE65AFF633D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Guffey7ePPT2_1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16"/>
              </a:buBlip>
            </a:pPr>
            <a:r>
              <a:rPr lang="en-US" dirty="0" smtClean="0"/>
              <a:t>Third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11430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776" r:id="rId2"/>
    <p:sldLayoutId id="2147483777" r:id="rId3"/>
    <p:sldLayoutId id="2147483856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lang="en-US" sz="3600" dirty="0" smtClean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3C26"/>
        </a:buClr>
        <a:buSzPct val="80000"/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9013"/>
        </a:buClr>
        <a:buSzPct val="75000"/>
        <a:buFont typeface="Wingdings" pitchFamily="2" charset="2"/>
        <a:buChar char="n"/>
        <a:defRPr lang="en-US" sz="2600" dirty="0" smtClean="0">
          <a:solidFill>
            <a:srgbClr val="002060"/>
          </a:solidFill>
          <a:latin typeface="+mn-lt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lang="en-US" sz="2200" dirty="0" smtClean="0">
          <a:solidFill>
            <a:srgbClr val="002060"/>
          </a:solidFill>
          <a:latin typeface="+mn-lt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uffey7ePPT2Rb4.jpg"/>
          <p:cNvPicPr>
            <a:picLocks noChangeAspect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©2011 Cengage Learning. All Rights Reserved. May not be scanned, copied or duplicated, or posted to a publicly accessible website, in whole or in part.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848600" cy="4267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1143000" lvl="2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Times" pitchFamily="26" charset="0"/>
              <a:buBlip>
                <a:blip r:embed="rId18"/>
              </a:buBlip>
            </a:pPr>
            <a:r>
              <a:rPr lang="en-US" dirty="0" smtClean="0"/>
              <a:t>Third level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500" b="1" kern="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 Ch. 11, Slide </a:t>
            </a:r>
            <a:fld id="{1D8AD765-B216-4FF3-AAC6-D50A6929A33D}" type="slidenum">
              <a:rPr lang="en-US" sz="1500" b="1" kern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t>‹#›</a:t>
            </a:fld>
            <a:endParaRPr lang="en-US" sz="1500" b="1" kern="0" dirty="0" smtClean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61" r:id="rId14"/>
    <p:sldLayoutId id="2147483862" r:id="rId15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lang="en-US" sz="3600" dirty="0" smtClean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3C26"/>
        </a:buClr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9013"/>
        </a:buClr>
        <a:buFont typeface="Wingdings" pitchFamily="2" charset="2"/>
        <a:buChar char="§"/>
        <a:defRPr lang="en-US" sz="26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lang="en-US" sz="22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9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uffey7ePPT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5"/>
          <p:cNvSpPr txBox="1">
            <a:spLocks/>
          </p:cNvSpPr>
          <p:nvPr/>
        </p:nvSpPr>
        <p:spPr bwMode="auto">
          <a:xfrm>
            <a:off x="914400" y="2209800"/>
            <a:ext cx="4648200" cy="17526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Chapter 11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rPr>
              <a:t>Report and </a:t>
            </a:r>
            <a:r>
              <a:rPr lang="en-US" sz="4400" kern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rPr>
              <a:t>Research Basics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pic>
        <p:nvPicPr>
          <p:cNvPr id="9" name="Picture 5" descr="Book_cover7e-no_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81200"/>
            <a:ext cx="3200400" cy="409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295400"/>
            <a:ext cx="4114800" cy="498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Tips for Letter Reports:</a:t>
            </a:r>
          </a:p>
          <a:p>
            <a:pPr lvl="1"/>
            <a:r>
              <a:rPr lang="en-US" dirty="0" smtClean="0"/>
              <a:t>Use letter format for short, informal reports sent to outsiders.</a:t>
            </a:r>
          </a:p>
          <a:p>
            <a:pPr lvl="1"/>
            <a:r>
              <a:rPr lang="en-US" dirty="0" smtClean="0"/>
              <a:t>Organize the facts section into logical divisions identified by consistent headings.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Informational Report – Letter Format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295400"/>
            <a:ext cx="4114800" cy="498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Tips for Letter Reports:</a:t>
            </a:r>
          </a:p>
          <a:p>
            <a:pPr lvl="1"/>
            <a:r>
              <a:rPr lang="en-US" dirty="0" smtClean="0"/>
              <a:t>Single-space the body.</a:t>
            </a:r>
          </a:p>
          <a:p>
            <a:pPr lvl="1"/>
            <a:r>
              <a:rPr lang="en-US" dirty="0" smtClean="0"/>
              <a:t>Double-space between paragraphs.</a:t>
            </a:r>
          </a:p>
          <a:p>
            <a:pPr lvl="1"/>
            <a:r>
              <a:rPr lang="en-US" dirty="0" smtClean="0"/>
              <a:t>Leave two blank lines above each side heading.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Informational Report – Letter Format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295400"/>
            <a:ext cx="4114800" cy="498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Tips for Letter Reports:</a:t>
            </a:r>
          </a:p>
          <a:p>
            <a:pPr lvl="1"/>
            <a:r>
              <a:rPr lang="en-US" dirty="0" smtClean="0"/>
              <a:t>Create side margins of 1 to 11/4 inches.</a:t>
            </a:r>
          </a:p>
          <a:p>
            <a:pPr lvl="1"/>
            <a:r>
              <a:rPr lang="en-US" dirty="0" smtClean="0"/>
              <a:t>Add a second-page heading, if necessary, consisting of the addressee’s name, the date, and the page number.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Informational Report – Letter Format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1" y="1298448"/>
            <a:ext cx="4079865" cy="49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Tips for Memo Reports:</a:t>
            </a:r>
          </a:p>
          <a:p>
            <a:pPr lvl="1"/>
            <a:r>
              <a:rPr lang="en-US" dirty="0" smtClean="0"/>
              <a:t>Use memo format for short (ten or fewer pages) informal reports within an organization.</a:t>
            </a:r>
          </a:p>
          <a:p>
            <a:pPr lvl="1"/>
            <a:r>
              <a:rPr lang="en-US" dirty="0" smtClean="0"/>
              <a:t>Leave side margins of 1 to 11/4 inches.</a:t>
            </a:r>
          </a:p>
          <a:p>
            <a:pPr lvl="1"/>
            <a:r>
              <a:rPr lang="en-US" dirty="0" smtClean="0"/>
              <a:t>Sign your initials on the </a:t>
            </a:r>
            <a:r>
              <a:rPr lang="en-US" i="1" dirty="0" smtClean="0"/>
              <a:t>From</a:t>
            </a:r>
            <a:r>
              <a:rPr lang="en-US" dirty="0" smtClean="0"/>
              <a:t> line.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Report – Memo Format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1" y="1298448"/>
            <a:ext cx="4079865" cy="49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Tips for Memo Reports:</a:t>
            </a:r>
          </a:p>
          <a:p>
            <a:pPr lvl="1"/>
            <a:r>
              <a:rPr lang="en-US" dirty="0" smtClean="0"/>
              <a:t>Use an informal, conversational style.</a:t>
            </a:r>
          </a:p>
          <a:p>
            <a:pPr lvl="1"/>
            <a:r>
              <a:rPr lang="en-US" dirty="0" smtClean="0"/>
              <a:t>Put recommendations first for direct analytical reports and last for indirect analytical reports.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Report – Memo Format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Report – Manuscript Format</a:t>
            </a:r>
            <a:endParaRPr lang="en-US" dirty="0"/>
          </a:p>
        </p:txBody>
      </p:sp>
      <p:pic>
        <p:nvPicPr>
          <p:cNvPr id="5" name="Picture 4" descr="Figure 11.4.t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1295400"/>
            <a:ext cx="4114800" cy="49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8600" y="1447800"/>
          <a:ext cx="8686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Writing Process to Reports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1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 of the problem </a:t>
            </a:r>
          </a:p>
          <a:p>
            <a:r>
              <a:rPr lang="en-US" dirty="0" smtClean="0"/>
              <a:t>Statement of the purpose, including scope, limitations, and significance</a:t>
            </a:r>
          </a:p>
          <a:p>
            <a:r>
              <a:rPr lang="en-US" dirty="0" smtClean="0"/>
              <a:t>Research strategy, including a description of potential sources and methods of collecting data</a:t>
            </a:r>
          </a:p>
          <a:p>
            <a:r>
              <a:rPr lang="en-US" dirty="0" smtClean="0"/>
              <a:t>Tentative outline that factors the problem into manageable chunks</a:t>
            </a:r>
          </a:p>
          <a:p>
            <a:r>
              <a:rPr lang="en-US" dirty="0" smtClean="0"/>
              <a:t>Work schedule </a:t>
            </a:r>
            <a:endParaRPr lang="en-US" dirty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Work Plan for a Formal Report </a:t>
            </a:r>
            <a:endParaRPr lang="en-US" dirty="0"/>
          </a:p>
        </p:txBody>
      </p:sp>
      <p:pic>
        <p:nvPicPr>
          <p:cNvPr id="4" name="Picture 24" descr="MPj0284993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5600" y="5016952"/>
            <a:ext cx="2362200" cy="13076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resources:</a:t>
            </a:r>
          </a:p>
          <a:p>
            <a:pPr lvl="1"/>
            <a:r>
              <a:rPr lang="en-US" dirty="0" smtClean="0"/>
              <a:t>Books – card catalog, online catalog</a:t>
            </a:r>
          </a:p>
          <a:p>
            <a:pPr lvl="1"/>
            <a:r>
              <a:rPr lang="en-US" dirty="0" smtClean="0"/>
              <a:t>Periodicals – print indexes, electronic indexes</a:t>
            </a:r>
            <a:endParaRPr lang="en-US" dirty="0"/>
          </a:p>
        </p:txBody>
      </p:sp>
      <p:sp>
        <p:nvSpPr>
          <p:cNvPr id="2785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Information From</a:t>
            </a:r>
            <a:br>
              <a:rPr lang="en-US" dirty="0" smtClean="0"/>
            </a:br>
            <a:r>
              <a:rPr lang="en-US" dirty="0" smtClean="0"/>
              <a:t>Secondary Sources</a:t>
            </a:r>
            <a:endParaRPr lang="en-US" dirty="0"/>
          </a:p>
        </p:txBody>
      </p:sp>
      <p:pic>
        <p:nvPicPr>
          <p:cNvPr id="6" name="Picture 5" descr="library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9827" y="3157184"/>
            <a:ext cx="4744347" cy="31674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databases:</a:t>
            </a:r>
          </a:p>
          <a:p>
            <a:pPr lvl="1"/>
            <a:r>
              <a:rPr lang="en-US" dirty="0" smtClean="0"/>
              <a:t>LexisNexis Academic</a:t>
            </a:r>
          </a:p>
          <a:p>
            <a:pPr lvl="1"/>
            <a:r>
              <a:rPr lang="en-US" dirty="0" smtClean="0"/>
              <a:t>ABI/INFORM</a:t>
            </a:r>
          </a:p>
          <a:p>
            <a:pPr lvl="1"/>
            <a:r>
              <a:rPr lang="en-US" dirty="0" smtClean="0"/>
              <a:t>Factiva</a:t>
            </a:r>
          </a:p>
          <a:p>
            <a:pPr lvl="1"/>
            <a:r>
              <a:rPr lang="en-US" dirty="0" smtClean="0"/>
              <a:t>EBSCO</a:t>
            </a:r>
            <a:endParaRPr lang="en-US" dirty="0"/>
          </a:p>
        </p:txBody>
      </p:sp>
      <p:sp>
        <p:nvSpPr>
          <p:cNvPr id="2785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Information From</a:t>
            </a:r>
            <a:br>
              <a:rPr lang="en-US" dirty="0" smtClean="0"/>
            </a:br>
            <a:r>
              <a:rPr lang="en-US" dirty="0" smtClean="0"/>
              <a:t>Secondary Sources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3072629"/>
            <a:ext cx="5364480" cy="317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5638800"/>
            <a:ext cx="3048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  <a:latin typeface="+mn-lt"/>
              </a:rPr>
              <a:t>ABI/INFORM (ProQuest) search result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This Chapter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Surveys (for example, low-cost Web survey software, such as SurveyMonkey and Zoomerang) 	</a:t>
            </a:r>
          </a:p>
          <a:p>
            <a:pPr lvl="0"/>
            <a:r>
              <a:rPr lang="en-US" dirty="0" smtClean="0"/>
              <a:t>Interviews</a:t>
            </a:r>
          </a:p>
          <a:p>
            <a:r>
              <a:rPr lang="en-US" dirty="0" smtClean="0"/>
              <a:t>Observation and experimentation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Information From Primary Sources</a:t>
            </a:r>
            <a:endParaRPr lang="en-US" dirty="0"/>
          </a:p>
        </p:txBody>
      </p:sp>
      <p:pic>
        <p:nvPicPr>
          <p:cNvPr id="10" name="Picture 9" descr="MP9004386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1837" y="4191000"/>
            <a:ext cx="3086100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observation MP9004430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00600" y="4191000"/>
            <a:ext cx="3091563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two or three search tools.</a:t>
            </a:r>
          </a:p>
          <a:p>
            <a:r>
              <a:rPr lang="en-US" dirty="0" smtClean="0"/>
              <a:t>Know your search tool.</a:t>
            </a:r>
          </a:p>
          <a:p>
            <a:r>
              <a:rPr lang="en-US" dirty="0" smtClean="0"/>
              <a:t>Understand case sensitivity.</a:t>
            </a:r>
          </a:p>
          <a:p>
            <a:r>
              <a:rPr lang="en-US" dirty="0" smtClean="0"/>
              <a:t>Use nouns as search terms and up to eight words in a query.</a:t>
            </a:r>
          </a:p>
          <a:p>
            <a:r>
              <a:rPr lang="en-US" dirty="0" smtClean="0"/>
              <a:t>Combine keywords into phrases.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Searching the Web</a:t>
            </a:r>
            <a:endParaRPr lang="en-US" dirty="0"/>
          </a:p>
        </p:txBody>
      </p:sp>
      <p:pic>
        <p:nvPicPr>
          <p:cNvPr id="14" name="Picture 8" descr="MPj0422589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80701" y="1485901"/>
            <a:ext cx="2687099" cy="17906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Omit articles and prepositions.</a:t>
            </a:r>
          </a:p>
          <a:p>
            <a:r>
              <a:rPr lang="en-US" dirty="0" smtClean="0"/>
              <a:t>Use wild cards.</a:t>
            </a:r>
          </a:p>
          <a:p>
            <a:r>
              <a:rPr lang="en-US" dirty="0" smtClean="0"/>
              <a:t>Learn basic Boolean search strategies.</a:t>
            </a:r>
          </a:p>
          <a:p>
            <a:r>
              <a:rPr lang="en-US" dirty="0" smtClean="0"/>
              <a:t>Bookmark the best Internet sites.</a:t>
            </a:r>
          </a:p>
          <a:p>
            <a:r>
              <a:rPr lang="en-US" dirty="0" smtClean="0"/>
              <a:t>Keep trying.</a:t>
            </a:r>
          </a:p>
          <a:p>
            <a:r>
              <a:rPr lang="en-US" dirty="0" smtClean="0"/>
              <a:t>Repeat your search a week later.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Searching the Web</a:t>
            </a:r>
            <a:endParaRPr lang="en-US" dirty="0"/>
          </a:p>
        </p:txBody>
      </p:sp>
      <p:pic>
        <p:nvPicPr>
          <p:cNvPr id="4" name="Picture 17" descr="j0422174"/>
          <p:cNvPicPr>
            <a:picLocks noChangeAspect="1" noChangeArrowheads="1"/>
          </p:cNvPicPr>
          <p:nvPr/>
        </p:nvPicPr>
        <p:blipFill>
          <a:blip r:embed="rId2" cstate="email">
            <a:lum contrast="-40000"/>
          </a:blip>
          <a:srcRect/>
          <a:stretch>
            <a:fillRect/>
          </a:stretch>
        </p:blipFill>
        <p:spPr bwMode="auto">
          <a:xfrm>
            <a:off x="6686136" y="4589049"/>
            <a:ext cx="2381664" cy="173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Web Sources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394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Web Sources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Crediting sources:</a:t>
            </a:r>
          </a:p>
          <a:p>
            <a:pPr lvl="1"/>
            <a:r>
              <a:rPr lang="en-US" dirty="0" smtClean="0"/>
              <a:t>Strengthens your argument</a:t>
            </a:r>
          </a:p>
          <a:p>
            <a:pPr lvl="1"/>
            <a:r>
              <a:rPr lang="en-US" dirty="0" smtClean="0"/>
              <a:t>Protects you from charges of plagiarism</a:t>
            </a:r>
          </a:p>
          <a:p>
            <a:pPr lvl="1"/>
            <a:r>
              <a:rPr lang="en-US" dirty="0" smtClean="0"/>
              <a:t>Instructs readers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Data</a:t>
            </a:r>
            <a:endParaRPr lang="en-US" dirty="0"/>
          </a:p>
        </p:txBody>
      </p:sp>
      <p:pic>
        <p:nvPicPr>
          <p:cNvPr id="19" name="Picture 18" descr="knight MP9001788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22592" y="3200400"/>
            <a:ext cx="2045208" cy="30832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0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avoid plagiarism, you must give credit whenever you use:</a:t>
            </a:r>
          </a:p>
          <a:p>
            <a:pPr lvl="1"/>
            <a:r>
              <a:rPr lang="en-US" dirty="0" smtClean="0"/>
              <a:t>Another person's ideas, opinions, examples, or theory</a:t>
            </a:r>
          </a:p>
          <a:p>
            <a:pPr lvl="1"/>
            <a:r>
              <a:rPr lang="en-US" dirty="0" smtClean="0"/>
              <a:t>Any facts, statistics, charts, and drawings that are not common knowledge</a:t>
            </a:r>
          </a:p>
          <a:p>
            <a:pPr lvl="1"/>
            <a:r>
              <a:rPr lang="en-US" dirty="0" smtClean="0"/>
              <a:t>Another person's exact spoken or written words</a:t>
            </a:r>
          </a:p>
          <a:p>
            <a:pPr lvl="1"/>
            <a:r>
              <a:rPr lang="en-US" dirty="0" smtClean="0"/>
              <a:t>Paraphrases of another person's spoken or written words </a:t>
            </a:r>
            <a:endParaRPr lang="en-US" dirty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Data </a:t>
            </a:r>
            <a:endParaRPr lang="en-US" dirty="0"/>
          </a:p>
        </p:txBody>
      </p:sp>
      <p:pic>
        <p:nvPicPr>
          <p:cNvPr id="13" name="Picture 12" descr="jail MH90040748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6472" y="4367348"/>
            <a:ext cx="1457528" cy="19572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the fine art of paraphrasing: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the original material intently to comprehend its full meaning.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your own version without looking at the original.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Avoid repeating the grammatical structure of the original and merely replacing words with synonyms.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Reread the original to be sure you covered the main points but did not borrow specific language.</a:t>
            </a:r>
            <a:endParaRPr lang="en-US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Data </a:t>
            </a:r>
            <a:endParaRPr lang="en-US" dirty="0"/>
          </a:p>
        </p:txBody>
      </p:sp>
      <p:pic>
        <p:nvPicPr>
          <p:cNvPr id="8" name="Picture 14" descr="MPj0407402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76200"/>
            <a:ext cx="2179320" cy="17092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Modern Language Association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Author’s name and page (Smith 100) placed in text</a:t>
            </a:r>
          </a:p>
          <a:p>
            <a:r>
              <a:rPr lang="en-US" dirty="0" smtClean="0"/>
              <a:t>Complete references in Works Cited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Psychological Association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Author’s name, date of publication, and page number placed near the text reference (Jones, 2011, p. 99)</a:t>
            </a:r>
          </a:p>
          <a:p>
            <a:r>
              <a:rPr lang="en-US" dirty="0" smtClean="0"/>
              <a:t>Complete references listed at the end of the report in References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Documentation Formats</a:t>
            </a:r>
            <a:endParaRPr lang="en-US" dirty="0"/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2" cstate="email"/>
          <a:srcRect l="14286" t="10896" r="14286" b="10651"/>
          <a:stretch>
            <a:fillRect/>
          </a:stretch>
        </p:blipFill>
        <p:spPr bwMode="auto">
          <a:xfrm>
            <a:off x="2819400" y="3733798"/>
            <a:ext cx="1746504" cy="2514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3" cstate="email"/>
          <a:srcRect l="15585" t="11429" r="14691" b="11277"/>
          <a:stretch>
            <a:fillRect/>
          </a:stretch>
        </p:blipFill>
        <p:spPr bwMode="auto">
          <a:xfrm>
            <a:off x="609600" y="3733798"/>
            <a:ext cx="1746504" cy="25078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functions of graphics are to:</a:t>
            </a:r>
          </a:p>
          <a:p>
            <a:pPr lvl="1"/>
            <a:r>
              <a:rPr lang="en-US" dirty="0" smtClean="0"/>
              <a:t>Clarify data</a:t>
            </a:r>
          </a:p>
          <a:p>
            <a:pPr lvl="1"/>
            <a:r>
              <a:rPr lang="en-US" dirty="0" smtClean="0"/>
              <a:t>Create visual interest</a:t>
            </a:r>
          </a:p>
          <a:p>
            <a:pPr lvl="1"/>
            <a:r>
              <a:rPr lang="en-US" dirty="0" smtClean="0"/>
              <a:t>Condense and simplify data</a:t>
            </a:r>
          </a:p>
          <a:p>
            <a:pPr lvl="1"/>
            <a:r>
              <a:rPr lang="en-US" dirty="0" smtClean="0"/>
              <a:t>Make numerical data meaningful</a:t>
            </a:r>
            <a:endParaRPr lang="en-US" dirty="0"/>
          </a:p>
        </p:txBody>
      </p:sp>
      <p:sp>
        <p:nvSpPr>
          <p:cNvPr id="2877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Effective Visual Aids</a:t>
            </a:r>
            <a:endParaRPr lang="en-US" dirty="0"/>
          </a:p>
        </p:txBody>
      </p:sp>
      <p:sp>
        <p:nvSpPr>
          <p:cNvPr id="287759" name="Rectangle 15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287761" name="Picture 17" descr="MPj0406774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17826" y="3276600"/>
            <a:ext cx="2749973" cy="30182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This Chapter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486400" y="1905000"/>
            <a:ext cx="3200400" cy="168249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36576" rIns="73152" bIns="3657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pic>
        <p:nvPicPr>
          <p:cNvPr id="6" name="Picture 5" descr="Tabl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86400" y="1905000"/>
            <a:ext cx="3200400" cy="1685987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/>
        </p:nvSpPr>
        <p:spPr bwMode="auto">
          <a:xfrm>
            <a:off x="5486400" y="4326266"/>
            <a:ext cx="3200400" cy="192024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36576" rIns="73152" bIns="3657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Find the right graphic to fit the objective:</a:t>
            </a:r>
          </a:p>
          <a:p>
            <a:pPr lvl="1"/>
            <a:r>
              <a:rPr lang="en-US" dirty="0" smtClean="0"/>
              <a:t>Table – to show exact figures and values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Bar </a:t>
            </a:r>
            <a:r>
              <a:rPr lang="en-US" dirty="0"/>
              <a:t>chart – </a:t>
            </a:r>
            <a:r>
              <a:rPr lang="en-US" dirty="0" smtClean="0"/>
              <a:t>to compare related items</a:t>
            </a:r>
          </a:p>
          <a:p>
            <a:pPr lvl="1"/>
            <a:endParaRPr lang="en-US" dirty="0"/>
          </a:p>
        </p:txBody>
      </p:sp>
      <p:sp>
        <p:nvSpPr>
          <p:cNvPr id="2908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Effective Visual Aids</a:t>
            </a:r>
            <a:endParaRPr lang="en-US" dirty="0"/>
          </a:p>
        </p:txBody>
      </p:sp>
      <p:pic>
        <p:nvPicPr>
          <p:cNvPr id="8" name="Picture 7" descr="Bar Chart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86400" y="4326266"/>
            <a:ext cx="3200400" cy="1922134"/>
          </a:xfrm>
          <a:prstGeom prst="rect">
            <a:avLst/>
          </a:prstGeom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486400" y="4343400"/>
            <a:ext cx="3200400" cy="192938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36576" rIns="73152" bIns="3657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86400" y="1870993"/>
            <a:ext cx="3200400" cy="170992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36576" rIns="73152" bIns="3657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Find the right graphic to fit the objective:</a:t>
            </a:r>
          </a:p>
          <a:p>
            <a:pPr lvl="1"/>
            <a:r>
              <a:rPr lang="en-US" dirty="0"/>
              <a:t>Line chart – </a:t>
            </a:r>
            <a:r>
              <a:rPr lang="en-US" dirty="0" smtClean="0"/>
              <a:t>to demonstrate changes in quantitative data over time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Pie chart – </a:t>
            </a:r>
            <a:r>
              <a:rPr lang="en-US" dirty="0" smtClean="0"/>
              <a:t>to visualize a whole unit and the proportion of its components</a:t>
            </a:r>
            <a:endParaRPr lang="en-US" dirty="0"/>
          </a:p>
        </p:txBody>
      </p:sp>
      <p:sp>
        <p:nvSpPr>
          <p:cNvPr id="2908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Effective Visual Aids</a:t>
            </a:r>
            <a:endParaRPr lang="en-US" dirty="0"/>
          </a:p>
        </p:txBody>
      </p:sp>
      <p:pic>
        <p:nvPicPr>
          <p:cNvPr id="6" name="Picture 5" descr="Line Chart 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86400" y="1870993"/>
            <a:ext cx="3200400" cy="1710407"/>
          </a:xfrm>
          <a:prstGeom prst="rect">
            <a:avLst/>
          </a:prstGeom>
        </p:spPr>
      </p:pic>
      <p:pic>
        <p:nvPicPr>
          <p:cNvPr id="8" name="Picture 7" descr="Pie Chart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86400" y="4343400"/>
            <a:ext cx="3200400" cy="193302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Find the right graphic to fit the objective:</a:t>
            </a:r>
          </a:p>
          <a:p>
            <a:pPr lvl="1"/>
            <a:r>
              <a:rPr lang="en-US" dirty="0"/>
              <a:t>Flow chart – </a:t>
            </a:r>
            <a:r>
              <a:rPr lang="en-US" dirty="0" smtClean="0"/>
              <a:t>to display a process or procedure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Organization chart – </a:t>
            </a:r>
            <a:r>
              <a:rPr lang="en-US" dirty="0" smtClean="0"/>
              <a:t>to define a hierarchy of elements</a:t>
            </a:r>
            <a:endParaRPr lang="en-US" dirty="0"/>
          </a:p>
        </p:txBody>
      </p:sp>
      <p:sp>
        <p:nvSpPr>
          <p:cNvPr id="2908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Effective Visual Aids</a:t>
            </a:r>
            <a:endParaRPr lang="en-US" dirty="0"/>
          </a:p>
        </p:txBody>
      </p:sp>
      <p:pic>
        <p:nvPicPr>
          <p:cNvPr id="12" name="Content Placeholder 7" descr="org chart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486400" y="4038600"/>
            <a:ext cx="2971800" cy="22573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Flowchart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86400" y="1447800"/>
            <a:ext cx="2971800" cy="23869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Find the right graphic to fit the objective:</a:t>
            </a:r>
          </a:p>
          <a:p>
            <a:pPr lvl="1"/>
            <a:r>
              <a:rPr lang="en-US" dirty="0" smtClean="0"/>
              <a:t>Photograph, map</a:t>
            </a:r>
            <a:r>
              <a:rPr lang="en-US" dirty="0"/>
              <a:t>, illustration – </a:t>
            </a:r>
            <a:r>
              <a:rPr lang="en-US" dirty="0" smtClean="0"/>
              <a:t>to create authenticity, to spotlight a location, and to show an item in use</a:t>
            </a:r>
            <a:endParaRPr lang="en-US" dirty="0"/>
          </a:p>
        </p:txBody>
      </p:sp>
      <p:sp>
        <p:nvSpPr>
          <p:cNvPr id="2908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Effective Visual Aids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419600"/>
            <a:ext cx="1752600" cy="19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John S. Donnellan</a:t>
            </a:r>
            <a:endParaRPr lang="en-US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hoto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486400" y="1600200"/>
            <a:ext cx="3200400" cy="4706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Report Essentials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11430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86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Report Essentials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Truths You Should Know About Reports</a:t>
            </a:r>
            <a:endParaRPr lang="en-US" dirty="0"/>
          </a:p>
        </p:txBody>
      </p:sp>
      <p:sp>
        <p:nvSpPr>
          <p:cNvPr id="5" name="Content Placeholder 20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r>
              <a:rPr lang="en-US" dirty="0" smtClean="0"/>
              <a:t>Everyone writes reports.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reports flow upward.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business reports are informal.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3238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1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7" name="WordArt 17"/>
          <p:cNvSpPr>
            <a:spLocks noChangeArrowheads="1" noChangeShapeType="1" noTextEdit="1"/>
          </p:cNvSpPr>
          <p:nvPr/>
        </p:nvSpPr>
        <p:spPr bwMode="auto">
          <a:xfrm>
            <a:off x="1219200" y="3124200"/>
            <a:ext cx="40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2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8" name="WordArt 18"/>
          <p:cNvSpPr>
            <a:spLocks noChangeArrowheads="1" noChangeShapeType="1" noTextEdit="1"/>
          </p:cNvSpPr>
          <p:nvPr/>
        </p:nvSpPr>
        <p:spPr bwMode="auto">
          <a:xfrm>
            <a:off x="1219200" y="46482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3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Truths You Should Know About Reports</a:t>
            </a:r>
            <a:endParaRPr lang="en-US" dirty="0"/>
          </a:p>
        </p:txBody>
      </p:sp>
      <p:sp>
        <p:nvSpPr>
          <p:cNvPr id="5" name="Content Placeholder 20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r>
              <a:rPr lang="en-US" dirty="0"/>
              <a:t>Three formats are most popular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Memo (often with e-mail cover note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Letter </a:t>
            </a:r>
            <a:r>
              <a:rPr lang="en-US" dirty="0" smtClean="0"/>
              <a:t>format</a:t>
            </a:r>
          </a:p>
          <a:p>
            <a:pPr lvl="1"/>
            <a:r>
              <a:rPr lang="en-US" dirty="0"/>
              <a:t>Manuscript </a:t>
            </a:r>
            <a:r>
              <a:rPr lang="en-US" dirty="0" smtClean="0"/>
              <a:t>format</a:t>
            </a:r>
          </a:p>
          <a:p>
            <a:r>
              <a:rPr lang="en-US" dirty="0" smtClean="0"/>
              <a:t>Reports </a:t>
            </a:r>
            <a:r>
              <a:rPr lang="en-US" dirty="0"/>
              <a:t>differ from memos and letters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Today’s </a:t>
            </a:r>
            <a:r>
              <a:rPr lang="en-US" dirty="0"/>
              <a:t>reports take advantage of computer technologies.</a:t>
            </a:r>
            <a:endParaRPr lang="en-US" dirty="0" smtClean="0"/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3238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4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216152" y="3429000"/>
            <a:ext cx="3238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5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216152" y="4876800"/>
            <a:ext cx="3238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6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Truths You Should Know About Reports</a:t>
            </a:r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sz="half" idx="2"/>
          </p:nvPr>
        </p:nvSpPr>
        <p:spPr>
          <a:xfrm>
            <a:off x="2743200" y="1752600"/>
            <a:ext cx="6172200" cy="4267200"/>
          </a:xfrm>
        </p:spPr>
        <p:txBody>
          <a:bodyPr/>
          <a:lstStyle/>
          <a:p>
            <a:r>
              <a:rPr lang="en-US" dirty="0"/>
              <a:t>Many reports are </a:t>
            </a:r>
            <a:r>
              <a:rPr lang="en-US" dirty="0" smtClean="0"/>
              <a:t>joint </a:t>
            </a:r>
            <a:r>
              <a:rPr lang="en-US" dirty="0"/>
              <a:t>efforts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Ethical report writers interpret facts fairly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Writers impose organization on data.</a:t>
            </a:r>
          </a:p>
          <a:p>
            <a:endParaRPr lang="en-US" dirty="0" smtClean="0"/>
          </a:p>
          <a:p>
            <a:r>
              <a:rPr lang="en-US" dirty="0"/>
              <a:t>The writer is the reader’s servant.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3238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7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2" name="WordArt 17"/>
          <p:cNvSpPr>
            <a:spLocks noChangeArrowheads="1" noChangeShapeType="1" noTextEdit="1"/>
          </p:cNvSpPr>
          <p:nvPr/>
        </p:nvSpPr>
        <p:spPr bwMode="auto">
          <a:xfrm>
            <a:off x="1219200" y="2667000"/>
            <a:ext cx="40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8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3" name="WordArt 18"/>
          <p:cNvSpPr>
            <a:spLocks noChangeArrowheads="1" noChangeShapeType="1" noTextEdit="1"/>
          </p:cNvSpPr>
          <p:nvPr/>
        </p:nvSpPr>
        <p:spPr bwMode="auto">
          <a:xfrm>
            <a:off x="1219200" y="4038600"/>
            <a:ext cx="40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9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1219200" y="5486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10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Direct Pattern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The Indirect Pattern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Analysis and Report Organization</a:t>
            </a:r>
            <a:endParaRPr lang="en-US" dirty="0"/>
          </a:p>
        </p:txBody>
      </p:sp>
      <p:pic>
        <p:nvPicPr>
          <p:cNvPr id="20" name="Picture 19" descr="Figure 11.1b.t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176272"/>
            <a:ext cx="4041648" cy="395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Figure 11 a.t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176272"/>
            <a:ext cx="4041648" cy="395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19" grpId="0" build="p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7502</TotalTime>
  <Words>1094</Words>
  <Application>Microsoft Office PowerPoint</Application>
  <PresentationFormat>On-screen Show (4:3)</PresentationFormat>
  <Paragraphs>209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Custom Design</vt:lpstr>
      <vt:lpstr>5_Custom Design</vt:lpstr>
      <vt:lpstr>Slide 1</vt:lpstr>
      <vt:lpstr>Topics in This Chapter</vt:lpstr>
      <vt:lpstr>Topics in This Chapter</vt:lpstr>
      <vt:lpstr>Understanding Report Essentials</vt:lpstr>
      <vt:lpstr>Understanding Report Essentials</vt:lpstr>
      <vt:lpstr>Ten Truths You Should Know About Reports</vt:lpstr>
      <vt:lpstr>Ten Truths You Should Know About Reports</vt:lpstr>
      <vt:lpstr>Ten Truths You Should Know About Reports</vt:lpstr>
      <vt:lpstr>Audience Analysis and Report Organization</vt:lpstr>
      <vt:lpstr>Informational Report – Letter Format</vt:lpstr>
      <vt:lpstr>Informational Report – Letter Format</vt:lpstr>
      <vt:lpstr>Informational Report – Letter Format</vt:lpstr>
      <vt:lpstr>Analytical Report – Memo Format</vt:lpstr>
      <vt:lpstr>Analytical Report – Memo Format</vt:lpstr>
      <vt:lpstr>Analytical Report – Manuscript Format</vt:lpstr>
      <vt:lpstr>Applying the Writing Process to Reports</vt:lpstr>
      <vt:lpstr>Elements of a Work Plan for a Formal Report </vt:lpstr>
      <vt:lpstr>Gathering Information From Secondary Sources</vt:lpstr>
      <vt:lpstr>Gathering Information From Secondary Sources</vt:lpstr>
      <vt:lpstr>Gathering Information From Primary Sources</vt:lpstr>
      <vt:lpstr>Tips for Searching the Web</vt:lpstr>
      <vt:lpstr>Tips for Searching the Web</vt:lpstr>
      <vt:lpstr>Evaluating Web Sources</vt:lpstr>
      <vt:lpstr>Evaluating Web Sources</vt:lpstr>
      <vt:lpstr>Documenting Data</vt:lpstr>
      <vt:lpstr>Documenting Data </vt:lpstr>
      <vt:lpstr>Documenting Data </vt:lpstr>
      <vt:lpstr>Two Documentation Formats</vt:lpstr>
      <vt:lpstr>Creating Effective Visual Aids</vt:lpstr>
      <vt:lpstr>Creating Effective Visual Aids</vt:lpstr>
      <vt:lpstr>Creating Effective Visual Aids</vt:lpstr>
      <vt:lpstr>Creating Effective Visual Aids</vt:lpstr>
      <vt:lpstr>Creating Effective Visual Aids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and Research Basics</dc:title>
  <dc:creator>John S. Donnellan</dc:creator>
  <cp:lastModifiedBy>Mike Zisa</cp:lastModifiedBy>
  <cp:revision>803</cp:revision>
  <dcterms:created xsi:type="dcterms:W3CDTF">2007-04-13T20:41:37Z</dcterms:created>
  <dcterms:modified xsi:type="dcterms:W3CDTF">2011-08-22T16:01:44Z</dcterms:modified>
</cp:coreProperties>
</file>