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drawing3.xml" ContentType="application/vnd.ms-office.drawingml.diagramDrawing+xml"/>
  <Override PartName="/ppt/diagrams/colors12.xml" ContentType="application/vnd.openxmlformats-officedocument.drawingml.diagramColors+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Masters/slideMaster2.xml" ContentType="application/vnd.openxmlformats-officedocument.presentationml.slideMaster+xml"/>
  <Override PartName="/ppt/slides/slide28.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828" r:id="rId2"/>
  </p:sldMasterIdLst>
  <p:notesMasterIdLst>
    <p:notesMasterId r:id="rId39"/>
  </p:notesMasterIdLst>
  <p:handoutMasterIdLst>
    <p:handoutMasterId r:id="rId40"/>
  </p:handoutMasterIdLst>
  <p:sldIdLst>
    <p:sldId id="382" r:id="rId3"/>
    <p:sldId id="307" r:id="rId4"/>
    <p:sldId id="380" r:id="rId5"/>
    <p:sldId id="310" r:id="rId6"/>
    <p:sldId id="311" r:id="rId7"/>
    <p:sldId id="314" r:id="rId8"/>
    <p:sldId id="345" r:id="rId9"/>
    <p:sldId id="346" r:id="rId10"/>
    <p:sldId id="347" r:id="rId11"/>
    <p:sldId id="348" r:id="rId12"/>
    <p:sldId id="349" r:id="rId13"/>
    <p:sldId id="350" r:id="rId14"/>
    <p:sldId id="321" r:id="rId15"/>
    <p:sldId id="351" r:id="rId16"/>
    <p:sldId id="381" r:id="rId17"/>
    <p:sldId id="324" r:id="rId18"/>
    <p:sldId id="325" r:id="rId19"/>
    <p:sldId id="352" r:id="rId20"/>
    <p:sldId id="328" r:id="rId21"/>
    <p:sldId id="329" r:id="rId22"/>
    <p:sldId id="372" r:id="rId23"/>
    <p:sldId id="373" r:id="rId24"/>
    <p:sldId id="374" r:id="rId25"/>
    <p:sldId id="376" r:id="rId26"/>
    <p:sldId id="377" r:id="rId27"/>
    <p:sldId id="378" r:id="rId28"/>
    <p:sldId id="379" r:id="rId29"/>
    <p:sldId id="363" r:id="rId30"/>
    <p:sldId id="364" r:id="rId31"/>
    <p:sldId id="365" r:id="rId32"/>
    <p:sldId id="366" r:id="rId33"/>
    <p:sldId id="367" r:id="rId34"/>
    <p:sldId id="368" r:id="rId35"/>
    <p:sldId id="370" r:id="rId36"/>
    <p:sldId id="371" r:id="rId37"/>
    <p:sldId id="291" r:id="rId38"/>
  </p:sldIdLst>
  <p:sldSz cx="9144000" cy="6858000" type="screen4x3"/>
  <p:notesSz cx="6858000" cy="9144000"/>
  <p:defaultTextStyle>
    <a:defPPr>
      <a:defRPr lang="en-US"/>
    </a:defPPr>
    <a:lvl1pPr algn="ctr" rtl="0" fontAlgn="base">
      <a:lnSpc>
        <a:spcPct val="60000"/>
      </a:lnSpc>
      <a:spcBef>
        <a:spcPct val="20000"/>
      </a:spcBef>
      <a:spcAft>
        <a:spcPct val="0"/>
      </a:spcAft>
      <a:buSzPct val="75000"/>
      <a:defRPr sz="3200" b="1" kern="1200">
        <a:solidFill>
          <a:schemeClr val="tx1"/>
        </a:solidFill>
        <a:latin typeface="Gill Sans MT" pitchFamily="34" charset="0"/>
        <a:ea typeface="+mn-ea"/>
        <a:cs typeface="+mn-cs"/>
      </a:defRPr>
    </a:lvl1pPr>
    <a:lvl2pPr marL="457200" algn="ctr" rtl="0" fontAlgn="base">
      <a:lnSpc>
        <a:spcPct val="60000"/>
      </a:lnSpc>
      <a:spcBef>
        <a:spcPct val="20000"/>
      </a:spcBef>
      <a:spcAft>
        <a:spcPct val="0"/>
      </a:spcAft>
      <a:buSzPct val="75000"/>
      <a:defRPr sz="3200" b="1" kern="1200">
        <a:solidFill>
          <a:schemeClr val="tx1"/>
        </a:solidFill>
        <a:latin typeface="Gill Sans MT" pitchFamily="34" charset="0"/>
        <a:ea typeface="+mn-ea"/>
        <a:cs typeface="+mn-cs"/>
      </a:defRPr>
    </a:lvl2pPr>
    <a:lvl3pPr marL="914400" algn="ctr" rtl="0" fontAlgn="base">
      <a:lnSpc>
        <a:spcPct val="60000"/>
      </a:lnSpc>
      <a:spcBef>
        <a:spcPct val="20000"/>
      </a:spcBef>
      <a:spcAft>
        <a:spcPct val="0"/>
      </a:spcAft>
      <a:buSzPct val="75000"/>
      <a:defRPr sz="3200" b="1" kern="1200">
        <a:solidFill>
          <a:schemeClr val="tx1"/>
        </a:solidFill>
        <a:latin typeface="Gill Sans MT" pitchFamily="34" charset="0"/>
        <a:ea typeface="+mn-ea"/>
        <a:cs typeface="+mn-cs"/>
      </a:defRPr>
    </a:lvl3pPr>
    <a:lvl4pPr marL="1371600" algn="ctr" rtl="0" fontAlgn="base">
      <a:lnSpc>
        <a:spcPct val="60000"/>
      </a:lnSpc>
      <a:spcBef>
        <a:spcPct val="20000"/>
      </a:spcBef>
      <a:spcAft>
        <a:spcPct val="0"/>
      </a:spcAft>
      <a:buSzPct val="75000"/>
      <a:defRPr sz="3200" b="1" kern="1200">
        <a:solidFill>
          <a:schemeClr val="tx1"/>
        </a:solidFill>
        <a:latin typeface="Gill Sans MT" pitchFamily="34" charset="0"/>
        <a:ea typeface="+mn-ea"/>
        <a:cs typeface="+mn-cs"/>
      </a:defRPr>
    </a:lvl4pPr>
    <a:lvl5pPr marL="1828800" algn="ctr" rtl="0" fontAlgn="base">
      <a:lnSpc>
        <a:spcPct val="60000"/>
      </a:lnSpc>
      <a:spcBef>
        <a:spcPct val="20000"/>
      </a:spcBef>
      <a:spcAft>
        <a:spcPct val="0"/>
      </a:spcAft>
      <a:buSzPct val="75000"/>
      <a:defRPr sz="3200" b="1" kern="1200">
        <a:solidFill>
          <a:schemeClr val="tx1"/>
        </a:solidFill>
        <a:latin typeface="Gill Sans MT" pitchFamily="34" charset="0"/>
        <a:ea typeface="+mn-ea"/>
        <a:cs typeface="+mn-cs"/>
      </a:defRPr>
    </a:lvl5pPr>
    <a:lvl6pPr marL="2286000" algn="l" defTabSz="914400" rtl="0" eaLnBrk="1" latinLnBrk="0" hangingPunct="1">
      <a:defRPr sz="3200" b="1" kern="1200">
        <a:solidFill>
          <a:schemeClr val="tx1"/>
        </a:solidFill>
        <a:latin typeface="Gill Sans MT" pitchFamily="34" charset="0"/>
        <a:ea typeface="+mn-ea"/>
        <a:cs typeface="+mn-cs"/>
      </a:defRPr>
    </a:lvl6pPr>
    <a:lvl7pPr marL="2743200" algn="l" defTabSz="914400" rtl="0" eaLnBrk="1" latinLnBrk="0" hangingPunct="1">
      <a:defRPr sz="3200" b="1" kern="1200">
        <a:solidFill>
          <a:schemeClr val="tx1"/>
        </a:solidFill>
        <a:latin typeface="Gill Sans MT" pitchFamily="34" charset="0"/>
        <a:ea typeface="+mn-ea"/>
        <a:cs typeface="+mn-cs"/>
      </a:defRPr>
    </a:lvl7pPr>
    <a:lvl8pPr marL="3200400" algn="l" defTabSz="914400" rtl="0" eaLnBrk="1" latinLnBrk="0" hangingPunct="1">
      <a:defRPr sz="3200" b="1" kern="1200">
        <a:solidFill>
          <a:schemeClr val="tx1"/>
        </a:solidFill>
        <a:latin typeface="Gill Sans MT" pitchFamily="34" charset="0"/>
        <a:ea typeface="+mn-ea"/>
        <a:cs typeface="+mn-cs"/>
      </a:defRPr>
    </a:lvl8pPr>
    <a:lvl9pPr marL="3657600" algn="l" defTabSz="914400" rtl="0" eaLnBrk="1" latinLnBrk="0" hangingPunct="1">
      <a:defRPr sz="3200" b="1" kern="1200">
        <a:solidFill>
          <a:schemeClr val="tx1"/>
        </a:solidFill>
        <a:latin typeface="Gill Sans MT"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hn S. Donnellan" initials="JSD" lastIdx="63" clrIdx="0"/>
  <p:cmAuthor id="1" name="Mary Draper" initials="MD" lastIdx="4" clrIdx="1"/>
  <p:cmAuthor id="2" name="Reviewer" initials="R" lastIdx="8"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963C26"/>
    <a:srgbClr val="4C7019"/>
    <a:srgbClr val="D89013"/>
    <a:srgbClr val="774286"/>
    <a:srgbClr val="6A831B"/>
    <a:srgbClr val="F3C675"/>
    <a:srgbClr val="3B6D81"/>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07" autoAdjust="0"/>
    <p:restoredTop sz="96947" autoAdjust="0"/>
  </p:normalViewPr>
  <p:slideViewPr>
    <p:cSldViewPr>
      <p:cViewPr>
        <p:scale>
          <a:sx n="70" d="100"/>
          <a:sy n="70" d="100"/>
        </p:scale>
        <p:origin x="-1422" y="-114"/>
      </p:cViewPr>
      <p:guideLst>
        <p:guide orient="horz" pos="2160"/>
        <p:guide pos="2880"/>
      </p:guideLst>
    </p:cSldViewPr>
  </p:slideViewPr>
  <p:outlineViewPr>
    <p:cViewPr>
      <p:scale>
        <a:sx n="33" d="100"/>
        <a:sy n="33" d="100"/>
      </p:scale>
      <p:origin x="0" y="589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319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C9970E-1D3B-4F79-B3CD-7C640D1DAB7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93959EB-B9C8-4876-A283-D6BD66A0CAE7}">
      <dgm:prSet custT="1"/>
      <dgm:spPr>
        <a:solidFill>
          <a:schemeClr val="accent5"/>
        </a:solidFill>
      </dgm:spPr>
      <dgm:t>
        <a:bodyPr/>
        <a:lstStyle/>
        <a:p>
          <a:pPr rtl="0"/>
          <a:r>
            <a:rPr lang="en-US" sz="3000" dirty="0" smtClean="0">
              <a:solidFill>
                <a:schemeClr val="tx1"/>
              </a:solidFill>
            </a:rPr>
            <a:t>Devices for Interpreting Data</a:t>
          </a:r>
          <a:endParaRPr lang="en-US" sz="3000" dirty="0">
            <a:solidFill>
              <a:schemeClr val="tx1"/>
            </a:solidFill>
          </a:endParaRPr>
        </a:p>
      </dgm:t>
    </dgm:pt>
    <dgm:pt modelId="{0FD0FCF4-2BD0-4E26-9A69-09CCBA63FFEF}" type="parTrans" cxnId="{B0A0D72B-7450-4550-949D-49F87A14E4D8}">
      <dgm:prSet/>
      <dgm:spPr/>
      <dgm:t>
        <a:bodyPr/>
        <a:lstStyle/>
        <a:p>
          <a:endParaRPr lang="en-US">
            <a:solidFill>
              <a:schemeClr val="tx1"/>
            </a:solidFill>
          </a:endParaRPr>
        </a:p>
      </dgm:t>
    </dgm:pt>
    <dgm:pt modelId="{826837A2-52A3-4752-AE75-C34A14E4185A}" type="sibTrans" cxnId="{B0A0D72B-7450-4550-949D-49F87A14E4D8}">
      <dgm:prSet/>
      <dgm:spPr/>
      <dgm:t>
        <a:bodyPr/>
        <a:lstStyle/>
        <a:p>
          <a:endParaRPr lang="en-US">
            <a:solidFill>
              <a:schemeClr val="tx1"/>
            </a:solidFill>
          </a:endParaRPr>
        </a:p>
      </dgm:t>
    </dgm:pt>
    <dgm:pt modelId="{2AA365FF-BB15-4514-9DBF-B9710833162D}">
      <dgm:prSet custT="1"/>
      <dgm:spPr>
        <a:solidFill>
          <a:schemeClr val="accent5"/>
        </a:solidFill>
      </dgm:spPr>
      <dgm:t>
        <a:bodyPr/>
        <a:lstStyle/>
        <a:p>
          <a:pPr rtl="0"/>
          <a:r>
            <a:rPr lang="en-US" sz="3000" dirty="0" smtClean="0">
              <a:solidFill>
                <a:schemeClr val="tx1"/>
              </a:solidFill>
            </a:rPr>
            <a:t>Tips for Drawing Report Conclusions</a:t>
          </a:r>
          <a:endParaRPr lang="en-US" sz="3000" dirty="0">
            <a:solidFill>
              <a:schemeClr val="tx1"/>
            </a:solidFill>
          </a:endParaRPr>
        </a:p>
      </dgm:t>
    </dgm:pt>
    <dgm:pt modelId="{98A2E54A-8A46-412C-BD7F-43A9CF5C8A44}" type="parTrans" cxnId="{A4EF7D3F-04AC-4C95-B0A0-330DF8FC7DB7}">
      <dgm:prSet/>
      <dgm:spPr/>
      <dgm:t>
        <a:bodyPr/>
        <a:lstStyle/>
        <a:p>
          <a:endParaRPr lang="en-US">
            <a:solidFill>
              <a:schemeClr val="tx1"/>
            </a:solidFill>
          </a:endParaRPr>
        </a:p>
      </dgm:t>
    </dgm:pt>
    <dgm:pt modelId="{19C1DBF5-5E71-4297-8352-3344EA65796F}" type="sibTrans" cxnId="{A4EF7D3F-04AC-4C95-B0A0-330DF8FC7DB7}">
      <dgm:prSet/>
      <dgm:spPr/>
      <dgm:t>
        <a:bodyPr/>
        <a:lstStyle/>
        <a:p>
          <a:endParaRPr lang="en-US">
            <a:solidFill>
              <a:schemeClr val="tx1"/>
            </a:solidFill>
          </a:endParaRPr>
        </a:p>
      </dgm:t>
    </dgm:pt>
    <dgm:pt modelId="{A02ACB57-98B2-4AA6-AE64-9F4C3E457DCA}">
      <dgm:prSet custT="1"/>
      <dgm:spPr>
        <a:solidFill>
          <a:schemeClr val="accent5"/>
        </a:solidFill>
      </dgm:spPr>
      <dgm:t>
        <a:bodyPr/>
        <a:lstStyle/>
        <a:p>
          <a:pPr rtl="0"/>
          <a:r>
            <a:rPr lang="en-US" sz="3000" dirty="0" smtClean="0">
              <a:solidFill>
                <a:schemeClr val="tx1"/>
              </a:solidFill>
            </a:rPr>
            <a:t>Tips for Making Report Recommendations</a:t>
          </a:r>
          <a:endParaRPr lang="en-US" sz="3000" dirty="0">
            <a:solidFill>
              <a:schemeClr val="tx1"/>
            </a:solidFill>
          </a:endParaRPr>
        </a:p>
      </dgm:t>
    </dgm:pt>
    <dgm:pt modelId="{5CC135E9-602A-4DEB-939E-9F8727105D18}" type="parTrans" cxnId="{CD2509F4-52C2-4172-8A68-6218D9ABFD07}">
      <dgm:prSet/>
      <dgm:spPr/>
      <dgm:t>
        <a:bodyPr/>
        <a:lstStyle/>
        <a:p>
          <a:endParaRPr lang="en-US">
            <a:solidFill>
              <a:schemeClr val="tx1"/>
            </a:solidFill>
          </a:endParaRPr>
        </a:p>
      </dgm:t>
    </dgm:pt>
    <dgm:pt modelId="{3A92041D-F284-4A56-81B4-FC0FE1A5815E}" type="sibTrans" cxnId="{CD2509F4-52C2-4172-8A68-6218D9ABFD07}">
      <dgm:prSet/>
      <dgm:spPr/>
      <dgm:t>
        <a:bodyPr/>
        <a:lstStyle/>
        <a:p>
          <a:endParaRPr lang="en-US">
            <a:solidFill>
              <a:schemeClr val="tx1"/>
            </a:solidFill>
          </a:endParaRPr>
        </a:p>
      </dgm:t>
    </dgm:pt>
    <dgm:pt modelId="{1DDC8C88-EA91-42A4-A1DA-ABFEF1DFFDB6}">
      <dgm:prSet custT="1"/>
      <dgm:spPr>
        <a:solidFill>
          <a:schemeClr val="accent5"/>
        </a:solidFill>
      </dgm:spPr>
      <dgm:t>
        <a:bodyPr/>
        <a:lstStyle/>
        <a:p>
          <a:pPr rtl="0"/>
          <a:r>
            <a:rPr lang="en-US" sz="3000" dirty="0" smtClean="0">
              <a:solidFill>
                <a:schemeClr val="tx1"/>
              </a:solidFill>
            </a:rPr>
            <a:t>Possible Methods for Organizing Report Information</a:t>
          </a:r>
          <a:endParaRPr lang="en-US" sz="3000" dirty="0">
            <a:solidFill>
              <a:schemeClr val="tx1"/>
            </a:solidFill>
          </a:endParaRPr>
        </a:p>
      </dgm:t>
    </dgm:pt>
    <dgm:pt modelId="{8ED7E76A-7CB4-4E3D-8F6B-6A7A231BAE74}" type="parTrans" cxnId="{F140B313-2EC5-476E-95F2-0AD65D69B4C1}">
      <dgm:prSet/>
      <dgm:spPr/>
      <dgm:t>
        <a:bodyPr/>
        <a:lstStyle/>
        <a:p>
          <a:endParaRPr lang="en-US">
            <a:solidFill>
              <a:schemeClr val="tx1"/>
            </a:solidFill>
          </a:endParaRPr>
        </a:p>
      </dgm:t>
    </dgm:pt>
    <dgm:pt modelId="{198162E3-697F-474C-A2CE-FFF77DFFA4F9}" type="sibTrans" cxnId="{F140B313-2EC5-476E-95F2-0AD65D69B4C1}">
      <dgm:prSet/>
      <dgm:spPr/>
      <dgm:t>
        <a:bodyPr/>
        <a:lstStyle/>
        <a:p>
          <a:endParaRPr lang="en-US">
            <a:solidFill>
              <a:schemeClr val="tx1"/>
            </a:solidFill>
          </a:endParaRPr>
        </a:p>
      </dgm:t>
    </dgm:pt>
    <dgm:pt modelId="{F7B8C829-8998-49A2-8D7A-1F72F14428AD}">
      <dgm:prSet custT="1"/>
      <dgm:spPr>
        <a:solidFill>
          <a:schemeClr val="accent5"/>
        </a:solidFill>
      </dgm:spPr>
      <dgm:t>
        <a:bodyPr/>
        <a:lstStyle/>
        <a:p>
          <a:pPr rtl="0"/>
          <a:r>
            <a:rPr lang="en-US" sz="3000" dirty="0" smtClean="0">
              <a:solidFill>
                <a:schemeClr val="tx1"/>
              </a:solidFill>
            </a:rPr>
            <a:t>Structural Cues for Reports</a:t>
          </a:r>
          <a:endParaRPr lang="en-US" sz="3000" dirty="0">
            <a:solidFill>
              <a:schemeClr val="tx1"/>
            </a:solidFill>
          </a:endParaRPr>
        </a:p>
      </dgm:t>
    </dgm:pt>
    <dgm:pt modelId="{2DED3F90-1857-47C4-83BA-25D46961DF51}" type="parTrans" cxnId="{59811118-627C-43B9-850A-EBD96EB89A4C}">
      <dgm:prSet/>
      <dgm:spPr/>
      <dgm:t>
        <a:bodyPr/>
        <a:lstStyle/>
        <a:p>
          <a:endParaRPr lang="en-US">
            <a:solidFill>
              <a:schemeClr val="tx1"/>
            </a:solidFill>
          </a:endParaRPr>
        </a:p>
      </dgm:t>
    </dgm:pt>
    <dgm:pt modelId="{A1982079-D396-481E-8286-6F786A4E9D5F}" type="sibTrans" cxnId="{59811118-627C-43B9-850A-EBD96EB89A4C}">
      <dgm:prSet/>
      <dgm:spPr/>
      <dgm:t>
        <a:bodyPr/>
        <a:lstStyle/>
        <a:p>
          <a:endParaRPr lang="en-US">
            <a:solidFill>
              <a:schemeClr val="tx1"/>
            </a:solidFill>
          </a:endParaRPr>
        </a:p>
      </dgm:t>
    </dgm:pt>
    <dgm:pt modelId="{20E745F0-A893-4D22-B6C6-9605EFC72EA1}" type="pres">
      <dgm:prSet presAssocID="{ADC9970E-1D3B-4F79-B3CD-7C640D1DAB75}" presName="linear" presStyleCnt="0">
        <dgm:presLayoutVars>
          <dgm:animLvl val="lvl"/>
          <dgm:resizeHandles val="exact"/>
        </dgm:presLayoutVars>
      </dgm:prSet>
      <dgm:spPr/>
      <dgm:t>
        <a:bodyPr/>
        <a:lstStyle/>
        <a:p>
          <a:endParaRPr lang="en-US"/>
        </a:p>
      </dgm:t>
    </dgm:pt>
    <dgm:pt modelId="{DEB64F02-177A-4E84-B55D-93752FF190E6}" type="pres">
      <dgm:prSet presAssocID="{D93959EB-B9C8-4876-A283-D6BD66A0CAE7}" presName="parentText" presStyleLbl="node1" presStyleIdx="0" presStyleCnt="5">
        <dgm:presLayoutVars>
          <dgm:chMax val="0"/>
          <dgm:bulletEnabled val="1"/>
        </dgm:presLayoutVars>
      </dgm:prSet>
      <dgm:spPr/>
      <dgm:t>
        <a:bodyPr/>
        <a:lstStyle/>
        <a:p>
          <a:endParaRPr lang="en-US"/>
        </a:p>
      </dgm:t>
    </dgm:pt>
    <dgm:pt modelId="{8FEEC474-F1F9-4178-95F8-C87C94428A07}" type="pres">
      <dgm:prSet presAssocID="{826837A2-52A3-4752-AE75-C34A14E4185A}" presName="spacer" presStyleCnt="0"/>
      <dgm:spPr/>
    </dgm:pt>
    <dgm:pt modelId="{D03E193A-5C14-426A-98A2-590EB311DFB0}" type="pres">
      <dgm:prSet presAssocID="{2AA365FF-BB15-4514-9DBF-B9710833162D}" presName="parentText" presStyleLbl="node1" presStyleIdx="1" presStyleCnt="5">
        <dgm:presLayoutVars>
          <dgm:chMax val="0"/>
          <dgm:bulletEnabled val="1"/>
        </dgm:presLayoutVars>
      </dgm:prSet>
      <dgm:spPr/>
      <dgm:t>
        <a:bodyPr/>
        <a:lstStyle/>
        <a:p>
          <a:endParaRPr lang="en-US"/>
        </a:p>
      </dgm:t>
    </dgm:pt>
    <dgm:pt modelId="{525DC4F8-0C8F-4981-8FE8-FAF05D243A27}" type="pres">
      <dgm:prSet presAssocID="{19C1DBF5-5E71-4297-8352-3344EA65796F}" presName="spacer" presStyleCnt="0"/>
      <dgm:spPr/>
    </dgm:pt>
    <dgm:pt modelId="{995DE0F3-BE0D-4852-9D16-72AA99FEE99F}" type="pres">
      <dgm:prSet presAssocID="{A02ACB57-98B2-4AA6-AE64-9F4C3E457DCA}" presName="parentText" presStyleLbl="node1" presStyleIdx="2" presStyleCnt="5">
        <dgm:presLayoutVars>
          <dgm:chMax val="0"/>
          <dgm:bulletEnabled val="1"/>
        </dgm:presLayoutVars>
      </dgm:prSet>
      <dgm:spPr/>
      <dgm:t>
        <a:bodyPr/>
        <a:lstStyle/>
        <a:p>
          <a:endParaRPr lang="en-US"/>
        </a:p>
      </dgm:t>
    </dgm:pt>
    <dgm:pt modelId="{02220134-A3A9-4F85-8CAD-3C129ADBE4FA}" type="pres">
      <dgm:prSet presAssocID="{3A92041D-F284-4A56-81B4-FC0FE1A5815E}" presName="spacer" presStyleCnt="0"/>
      <dgm:spPr/>
    </dgm:pt>
    <dgm:pt modelId="{455D069A-6DB6-4E5C-BC0B-413C21E06B27}" type="pres">
      <dgm:prSet presAssocID="{1DDC8C88-EA91-42A4-A1DA-ABFEF1DFFDB6}" presName="parentText" presStyleLbl="node1" presStyleIdx="3" presStyleCnt="5">
        <dgm:presLayoutVars>
          <dgm:chMax val="0"/>
          <dgm:bulletEnabled val="1"/>
        </dgm:presLayoutVars>
      </dgm:prSet>
      <dgm:spPr/>
      <dgm:t>
        <a:bodyPr/>
        <a:lstStyle/>
        <a:p>
          <a:endParaRPr lang="en-US"/>
        </a:p>
      </dgm:t>
    </dgm:pt>
    <dgm:pt modelId="{3EF9AAC9-128D-4DE0-8351-3EB71BB1B3C1}" type="pres">
      <dgm:prSet presAssocID="{198162E3-697F-474C-A2CE-FFF77DFFA4F9}" presName="spacer" presStyleCnt="0"/>
      <dgm:spPr/>
    </dgm:pt>
    <dgm:pt modelId="{0A20AAB0-39CF-40B2-A847-A4BEEE396DE2}" type="pres">
      <dgm:prSet presAssocID="{F7B8C829-8998-49A2-8D7A-1F72F14428AD}" presName="parentText" presStyleLbl="node1" presStyleIdx="4" presStyleCnt="5">
        <dgm:presLayoutVars>
          <dgm:chMax val="0"/>
          <dgm:bulletEnabled val="1"/>
        </dgm:presLayoutVars>
      </dgm:prSet>
      <dgm:spPr/>
      <dgm:t>
        <a:bodyPr/>
        <a:lstStyle/>
        <a:p>
          <a:endParaRPr lang="en-US"/>
        </a:p>
      </dgm:t>
    </dgm:pt>
  </dgm:ptLst>
  <dgm:cxnLst>
    <dgm:cxn modelId="{A4EF7D3F-04AC-4C95-B0A0-330DF8FC7DB7}" srcId="{ADC9970E-1D3B-4F79-B3CD-7C640D1DAB75}" destId="{2AA365FF-BB15-4514-9DBF-B9710833162D}" srcOrd="1" destOrd="0" parTransId="{98A2E54A-8A46-412C-BD7F-43A9CF5C8A44}" sibTransId="{19C1DBF5-5E71-4297-8352-3344EA65796F}"/>
    <dgm:cxn modelId="{F140B313-2EC5-476E-95F2-0AD65D69B4C1}" srcId="{ADC9970E-1D3B-4F79-B3CD-7C640D1DAB75}" destId="{1DDC8C88-EA91-42A4-A1DA-ABFEF1DFFDB6}" srcOrd="3" destOrd="0" parTransId="{8ED7E76A-7CB4-4E3D-8F6B-6A7A231BAE74}" sibTransId="{198162E3-697F-474C-A2CE-FFF77DFFA4F9}"/>
    <dgm:cxn modelId="{B0A0D72B-7450-4550-949D-49F87A14E4D8}" srcId="{ADC9970E-1D3B-4F79-B3CD-7C640D1DAB75}" destId="{D93959EB-B9C8-4876-A283-D6BD66A0CAE7}" srcOrd="0" destOrd="0" parTransId="{0FD0FCF4-2BD0-4E26-9A69-09CCBA63FFEF}" sibTransId="{826837A2-52A3-4752-AE75-C34A14E4185A}"/>
    <dgm:cxn modelId="{59811118-627C-43B9-850A-EBD96EB89A4C}" srcId="{ADC9970E-1D3B-4F79-B3CD-7C640D1DAB75}" destId="{F7B8C829-8998-49A2-8D7A-1F72F14428AD}" srcOrd="4" destOrd="0" parTransId="{2DED3F90-1857-47C4-83BA-25D46961DF51}" sibTransId="{A1982079-D396-481E-8286-6F786A4E9D5F}"/>
    <dgm:cxn modelId="{07D9BFAC-FE43-446B-9CCC-062EFACEB40B}" type="presOf" srcId="{ADC9970E-1D3B-4F79-B3CD-7C640D1DAB75}" destId="{20E745F0-A893-4D22-B6C6-9605EFC72EA1}" srcOrd="0" destOrd="0" presId="urn:microsoft.com/office/officeart/2005/8/layout/vList2"/>
    <dgm:cxn modelId="{08962E3A-3CA5-4C03-B48E-DB4EF71ED8D0}" type="presOf" srcId="{D93959EB-B9C8-4876-A283-D6BD66A0CAE7}" destId="{DEB64F02-177A-4E84-B55D-93752FF190E6}" srcOrd="0" destOrd="0" presId="urn:microsoft.com/office/officeart/2005/8/layout/vList2"/>
    <dgm:cxn modelId="{0C304A34-F9B1-4B46-AFDA-D2C166DDC19F}" type="presOf" srcId="{2AA365FF-BB15-4514-9DBF-B9710833162D}" destId="{D03E193A-5C14-426A-98A2-590EB311DFB0}" srcOrd="0" destOrd="0" presId="urn:microsoft.com/office/officeart/2005/8/layout/vList2"/>
    <dgm:cxn modelId="{1D7126F4-66EB-414D-A3CB-12FF1463E78A}" type="presOf" srcId="{A02ACB57-98B2-4AA6-AE64-9F4C3E457DCA}" destId="{995DE0F3-BE0D-4852-9D16-72AA99FEE99F}" srcOrd="0" destOrd="0" presId="urn:microsoft.com/office/officeart/2005/8/layout/vList2"/>
    <dgm:cxn modelId="{2481FE46-15E3-41A0-8D0E-9D2F31F0E0D9}" type="presOf" srcId="{F7B8C829-8998-49A2-8D7A-1F72F14428AD}" destId="{0A20AAB0-39CF-40B2-A847-A4BEEE396DE2}" srcOrd="0" destOrd="0" presId="urn:microsoft.com/office/officeart/2005/8/layout/vList2"/>
    <dgm:cxn modelId="{CD2509F4-52C2-4172-8A68-6218D9ABFD07}" srcId="{ADC9970E-1D3B-4F79-B3CD-7C640D1DAB75}" destId="{A02ACB57-98B2-4AA6-AE64-9F4C3E457DCA}" srcOrd="2" destOrd="0" parTransId="{5CC135E9-602A-4DEB-939E-9F8727105D18}" sibTransId="{3A92041D-F284-4A56-81B4-FC0FE1A5815E}"/>
    <dgm:cxn modelId="{52E3D644-BFC0-4B2C-8564-CC7EBB006A36}" type="presOf" srcId="{1DDC8C88-EA91-42A4-A1DA-ABFEF1DFFDB6}" destId="{455D069A-6DB6-4E5C-BC0B-413C21E06B27}" srcOrd="0" destOrd="0" presId="urn:microsoft.com/office/officeart/2005/8/layout/vList2"/>
    <dgm:cxn modelId="{61422D37-1E0F-443C-AAAC-8FF7FC435796}" type="presParOf" srcId="{20E745F0-A893-4D22-B6C6-9605EFC72EA1}" destId="{DEB64F02-177A-4E84-B55D-93752FF190E6}" srcOrd="0" destOrd="0" presId="urn:microsoft.com/office/officeart/2005/8/layout/vList2"/>
    <dgm:cxn modelId="{5F441076-6883-4356-AAAB-2EEC4617FBD2}" type="presParOf" srcId="{20E745F0-A893-4D22-B6C6-9605EFC72EA1}" destId="{8FEEC474-F1F9-4178-95F8-C87C94428A07}" srcOrd="1" destOrd="0" presId="urn:microsoft.com/office/officeart/2005/8/layout/vList2"/>
    <dgm:cxn modelId="{FF14389E-B4B1-4691-AFAB-AB8E5087CEEE}" type="presParOf" srcId="{20E745F0-A893-4D22-B6C6-9605EFC72EA1}" destId="{D03E193A-5C14-426A-98A2-590EB311DFB0}" srcOrd="2" destOrd="0" presId="urn:microsoft.com/office/officeart/2005/8/layout/vList2"/>
    <dgm:cxn modelId="{BC50FCCD-B6D6-48C8-B3F7-21EFD40EAFAA}" type="presParOf" srcId="{20E745F0-A893-4D22-B6C6-9605EFC72EA1}" destId="{525DC4F8-0C8F-4981-8FE8-FAF05D243A27}" srcOrd="3" destOrd="0" presId="urn:microsoft.com/office/officeart/2005/8/layout/vList2"/>
    <dgm:cxn modelId="{5DC1705F-F9C1-4088-B3C9-4E188942476E}" type="presParOf" srcId="{20E745F0-A893-4D22-B6C6-9605EFC72EA1}" destId="{995DE0F3-BE0D-4852-9D16-72AA99FEE99F}" srcOrd="4" destOrd="0" presId="urn:microsoft.com/office/officeart/2005/8/layout/vList2"/>
    <dgm:cxn modelId="{7E909CB0-3ACD-4624-BCDB-BAF56E9F5EC7}" type="presParOf" srcId="{20E745F0-A893-4D22-B6C6-9605EFC72EA1}" destId="{02220134-A3A9-4F85-8CAD-3C129ADBE4FA}" srcOrd="5" destOrd="0" presId="urn:microsoft.com/office/officeart/2005/8/layout/vList2"/>
    <dgm:cxn modelId="{6A854615-580E-4D3B-B017-23A170A86FA0}" type="presParOf" srcId="{20E745F0-A893-4D22-B6C6-9605EFC72EA1}" destId="{455D069A-6DB6-4E5C-BC0B-413C21E06B27}" srcOrd="6" destOrd="0" presId="urn:microsoft.com/office/officeart/2005/8/layout/vList2"/>
    <dgm:cxn modelId="{750F067A-C1D0-41E2-B31F-16C362C53DE6}" type="presParOf" srcId="{20E745F0-A893-4D22-B6C6-9605EFC72EA1}" destId="{3EF9AAC9-128D-4DE0-8351-3EB71BB1B3C1}" srcOrd="7" destOrd="0" presId="urn:microsoft.com/office/officeart/2005/8/layout/vList2"/>
    <dgm:cxn modelId="{791B905E-A7B3-43A5-865B-17C94EBF23E8}" type="presParOf" srcId="{20E745F0-A893-4D22-B6C6-9605EFC72EA1}" destId="{0A20AAB0-39CF-40B2-A847-A4BEEE396DE2}" srcOrd="8" destOrd="0" presId="urn:microsoft.com/office/officeart/2005/8/layout/vList2"/>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simple5" qsCatId="simple"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75000"/>
          </a:schemeClr>
        </a:solidFill>
      </dgm:spPr>
      <dgm:t>
        <a:bodyPr/>
        <a:lstStyle/>
        <a:p>
          <a:r>
            <a:rPr lang="en-US" sz="2500" dirty="0" smtClean="0"/>
            <a:t>Body</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60000"/>
            <a:lumOff val="40000"/>
          </a:schemeClr>
        </a:solidFill>
      </dgm:spPr>
      <dgm:t>
        <a:bodyPr/>
        <a:lstStyle/>
        <a:p>
          <a:r>
            <a:rPr lang="en-US" sz="2500" dirty="0" smtClean="0"/>
            <a:t>Summary/</a:t>
          </a:r>
        </a:p>
        <a:p>
          <a:r>
            <a:rPr lang="en-US" sz="2500" dirty="0" smtClean="0"/>
            <a:t>Conclusion</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FCBE2BEE-B596-442E-A36B-256CC0493B39}" type="presOf" srcId="{FBBD76A0-FBC3-460F-A22C-A723E22FA122}" destId="{4D56BE1E-E023-4187-8CD3-DC504E41A0A1}"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27C946CB-D7D0-412C-8A13-ED4EF4D1D2A5}" type="presOf" srcId="{E9BC6F1C-E539-42AE-B74A-132B5D286F39}" destId="{D72C50C7-D417-42C7-A5EE-6AFCFDA92EB0}" srcOrd="0" destOrd="0" presId="urn:microsoft.com/office/officeart/2005/8/layout/chevron1"/>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F2AFAC0E-0D09-4634-AE31-4C31B47B00A9}" type="presOf" srcId="{33581857-54E5-4FE0-95E5-17CADF9923DE}" destId="{C743BADD-AE5F-44C5-897D-0A3244D8066A}" srcOrd="0" destOrd="0" presId="urn:microsoft.com/office/officeart/2005/8/layout/chevron1"/>
    <dgm:cxn modelId="{E9323F38-17D6-49B6-B056-4654AE80AA49}" type="presOf" srcId="{E2B8B1C0-450E-4AF2-BCD7-E97D50C2989A}" destId="{9025939D-4F8D-4066-A2EE-A5143E2D7E49}" srcOrd="0" destOrd="0" presId="urn:microsoft.com/office/officeart/2005/8/layout/chevron1"/>
    <dgm:cxn modelId="{62A2A9EC-12CF-45A2-A62C-D1BFC283F669}" type="presParOf" srcId="{D72C50C7-D417-42C7-A5EE-6AFCFDA92EB0}" destId="{4D56BE1E-E023-4187-8CD3-DC504E41A0A1}" srcOrd="0" destOrd="0" presId="urn:microsoft.com/office/officeart/2005/8/layout/chevron1"/>
    <dgm:cxn modelId="{290FD40C-8139-452D-BAE7-40F8C5A3C199}" type="presParOf" srcId="{D72C50C7-D417-42C7-A5EE-6AFCFDA92EB0}" destId="{00D9C862-DA66-4404-9CAD-7F897D6C49DB}" srcOrd="1" destOrd="0" presId="urn:microsoft.com/office/officeart/2005/8/layout/chevron1"/>
    <dgm:cxn modelId="{13D266B7-9673-4A4B-BED6-45EAC8A8A569}" type="presParOf" srcId="{D72C50C7-D417-42C7-A5EE-6AFCFDA92EB0}" destId="{C743BADD-AE5F-44C5-897D-0A3244D8066A}" srcOrd="2" destOrd="0" presId="urn:microsoft.com/office/officeart/2005/8/layout/chevron1"/>
    <dgm:cxn modelId="{93660452-4BF5-4FD3-B3DC-73451F128952}" type="presParOf" srcId="{D72C50C7-D417-42C7-A5EE-6AFCFDA92EB0}" destId="{62397500-A763-469D-A24E-292FDE701218}" srcOrd="3" destOrd="0" presId="urn:microsoft.com/office/officeart/2005/8/layout/chevron1"/>
    <dgm:cxn modelId="{64C15E96-1050-4238-8816-1B8C0DCF43B0}"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3d1" qsCatId="3D" csTypeId="urn:microsoft.com/office/officeart/2005/8/colors/accent2_2" csCatId="accent2" phldr="1"/>
      <dgm:spPr/>
    </dgm:pt>
    <dgm:pt modelId="{FBBD76A0-FBC3-460F-A22C-A723E22FA122}">
      <dgm:prSet phldrT="[Text]" custT="1"/>
      <dgm:spPr>
        <a:solidFill>
          <a:schemeClr val="accent2">
            <a:lumMod val="60000"/>
            <a:lumOff val="40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75000"/>
          </a:schemeClr>
        </a:solidFill>
      </dgm:spPr>
      <dgm:t>
        <a:bodyPr/>
        <a:lstStyle/>
        <a:p>
          <a:r>
            <a:rPr lang="en-US" sz="2500" dirty="0" smtClean="0"/>
            <a:t>Findings</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Conclusions/Recommen-dations</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22416FC5-E69B-455E-8970-7070DB76788F}" srcId="{E9BC6F1C-E539-42AE-B74A-132B5D286F39}" destId="{E2B8B1C0-450E-4AF2-BCD7-E97D50C2989A}" srcOrd="2" destOrd="0" parTransId="{77683DA7-349B-4664-B111-7F6F20803286}" sibTransId="{655B3754-019E-472E-B7C9-7CCE2A434484}"/>
    <dgm:cxn modelId="{AFB5212A-F513-4341-95CF-4328DA7B1766}" type="presOf" srcId="{33581857-54E5-4FE0-95E5-17CADF9923DE}" destId="{C743BADD-AE5F-44C5-897D-0A3244D8066A}" srcOrd="0" destOrd="0" presId="urn:microsoft.com/office/officeart/2005/8/layout/chevron1"/>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0BB8D3D0-21FF-43CA-94CC-6A6B11CAAB54}" type="presOf" srcId="{FBBD76A0-FBC3-460F-A22C-A723E22FA122}" destId="{4D56BE1E-E023-4187-8CD3-DC504E41A0A1}" srcOrd="0" destOrd="0" presId="urn:microsoft.com/office/officeart/2005/8/layout/chevron1"/>
    <dgm:cxn modelId="{2E0C210C-17FA-4130-8572-E338222EFB53}" type="presOf" srcId="{E2B8B1C0-450E-4AF2-BCD7-E97D50C2989A}" destId="{9025939D-4F8D-4066-A2EE-A5143E2D7E49}" srcOrd="0" destOrd="0" presId="urn:microsoft.com/office/officeart/2005/8/layout/chevron1"/>
    <dgm:cxn modelId="{491F24ED-7C29-4034-9242-91688CA3F6A7}" type="presOf" srcId="{E9BC6F1C-E539-42AE-B74A-132B5D286F39}" destId="{D72C50C7-D417-42C7-A5EE-6AFCFDA92EB0}" srcOrd="0" destOrd="0" presId="urn:microsoft.com/office/officeart/2005/8/layout/chevron1"/>
    <dgm:cxn modelId="{DDBEBA70-9A4A-4B01-A7F7-232E2BAE0AC2}" type="presParOf" srcId="{D72C50C7-D417-42C7-A5EE-6AFCFDA92EB0}" destId="{4D56BE1E-E023-4187-8CD3-DC504E41A0A1}" srcOrd="0" destOrd="0" presId="urn:microsoft.com/office/officeart/2005/8/layout/chevron1"/>
    <dgm:cxn modelId="{204AE386-0FB6-4219-86B3-33CEC2ED0D51}" type="presParOf" srcId="{D72C50C7-D417-42C7-A5EE-6AFCFDA92EB0}" destId="{00D9C862-DA66-4404-9CAD-7F897D6C49DB}" srcOrd="1" destOrd="0" presId="urn:microsoft.com/office/officeart/2005/8/layout/chevron1"/>
    <dgm:cxn modelId="{AEB09231-27B8-42D4-9D04-6CE08D2350A2}" type="presParOf" srcId="{D72C50C7-D417-42C7-A5EE-6AFCFDA92EB0}" destId="{C743BADD-AE5F-44C5-897D-0A3244D8066A}" srcOrd="2" destOrd="0" presId="urn:microsoft.com/office/officeart/2005/8/layout/chevron1"/>
    <dgm:cxn modelId="{EB6286AD-C53A-45A1-8CE7-8D41E185E15C}" type="presParOf" srcId="{D72C50C7-D417-42C7-A5EE-6AFCFDA92EB0}" destId="{62397500-A763-469D-A24E-292FDE701218}" srcOrd="3" destOrd="0" presId="urn:microsoft.com/office/officeart/2005/8/layout/chevron1"/>
    <dgm:cxn modelId="{D11C02E3-DA48-4817-B4EA-04F77783C594}"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3d1" qsCatId="3D"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60000"/>
            <a:lumOff val="40000"/>
          </a:schemeClr>
        </a:solidFill>
      </dgm:spPr>
      <dgm:t>
        <a:bodyPr/>
        <a:lstStyle/>
        <a:p>
          <a:r>
            <a:rPr lang="en-US" sz="2500" dirty="0" smtClean="0"/>
            <a:t>Findings</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Conclusions/Recommen-dations</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6515A5B2-1A12-4BD0-9A9C-E903AB615D8C}" type="presOf" srcId="{33581857-54E5-4FE0-95E5-17CADF9923DE}" destId="{C743BADD-AE5F-44C5-897D-0A3244D8066A}" srcOrd="0" destOrd="0" presId="urn:microsoft.com/office/officeart/2005/8/layout/chevron1"/>
    <dgm:cxn modelId="{FBF405D5-DF16-480B-B5EE-A7B8DF7364AD}" type="presOf" srcId="{E2B8B1C0-450E-4AF2-BCD7-E97D50C2989A}" destId="{9025939D-4F8D-4066-A2EE-A5143E2D7E49}"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7475E1F1-109F-42E5-BE16-427B4EF8E009}" type="presOf" srcId="{FBBD76A0-FBC3-460F-A22C-A723E22FA122}" destId="{4D56BE1E-E023-4187-8CD3-DC504E41A0A1}" srcOrd="0" destOrd="0" presId="urn:microsoft.com/office/officeart/2005/8/layout/chevron1"/>
    <dgm:cxn modelId="{A8545B45-C3F0-4683-BA67-2B1E583A0EB5}" type="presOf" srcId="{E9BC6F1C-E539-42AE-B74A-132B5D286F39}" destId="{D72C50C7-D417-42C7-A5EE-6AFCFDA92EB0}" srcOrd="0" destOrd="0" presId="urn:microsoft.com/office/officeart/2005/8/layout/chevron1"/>
    <dgm:cxn modelId="{717CB7F9-B018-4E68-839A-083EA9748EEB}" type="presParOf" srcId="{D72C50C7-D417-42C7-A5EE-6AFCFDA92EB0}" destId="{4D56BE1E-E023-4187-8CD3-DC504E41A0A1}" srcOrd="0" destOrd="0" presId="urn:microsoft.com/office/officeart/2005/8/layout/chevron1"/>
    <dgm:cxn modelId="{5DADBD07-E494-44C5-BA59-F1955197491F}" type="presParOf" srcId="{D72C50C7-D417-42C7-A5EE-6AFCFDA92EB0}" destId="{00D9C862-DA66-4404-9CAD-7F897D6C49DB}" srcOrd="1" destOrd="0" presId="urn:microsoft.com/office/officeart/2005/8/layout/chevron1"/>
    <dgm:cxn modelId="{55DA0645-8871-4A78-A752-930C4FBD635D}" type="presParOf" srcId="{D72C50C7-D417-42C7-A5EE-6AFCFDA92EB0}" destId="{C743BADD-AE5F-44C5-897D-0A3244D8066A}" srcOrd="2" destOrd="0" presId="urn:microsoft.com/office/officeart/2005/8/layout/chevron1"/>
    <dgm:cxn modelId="{23A69259-2741-4E33-AF42-9AC15671A4B1}" type="presParOf" srcId="{D72C50C7-D417-42C7-A5EE-6AFCFDA92EB0}" destId="{62397500-A763-469D-A24E-292FDE701218}" srcOrd="3" destOrd="0" presId="urn:microsoft.com/office/officeart/2005/8/layout/chevron1"/>
    <dgm:cxn modelId="{4D904476-9498-40B6-A289-3B3DC87ABF45}"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3d1" qsCatId="3D"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60000"/>
            <a:lumOff val="40000"/>
          </a:schemeClr>
        </a:solidFill>
      </dgm:spPr>
      <dgm:t>
        <a:bodyPr/>
        <a:lstStyle/>
        <a:p>
          <a:r>
            <a:rPr lang="en-US" sz="2500" dirty="0" smtClean="0"/>
            <a:t>Findings</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Conclusions/Recommen-dations</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553AF161-62DD-4D17-80D7-2F9A0B53F258}" type="presOf" srcId="{33581857-54E5-4FE0-95E5-17CADF9923DE}" destId="{C743BADD-AE5F-44C5-897D-0A3244D8066A}"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08360439-BE8C-4B4A-A6C6-358759DC3B52}" type="presOf" srcId="{FBBD76A0-FBC3-460F-A22C-A723E22FA122}" destId="{4D56BE1E-E023-4187-8CD3-DC504E41A0A1}" srcOrd="0" destOrd="0" presId="urn:microsoft.com/office/officeart/2005/8/layout/chevron1"/>
    <dgm:cxn modelId="{98A863C5-3C2C-4295-8ED2-2D2BE3DC28CD}" type="presOf" srcId="{E2B8B1C0-450E-4AF2-BCD7-E97D50C2989A}" destId="{9025939D-4F8D-4066-A2EE-A5143E2D7E49}" srcOrd="0" destOrd="0" presId="urn:microsoft.com/office/officeart/2005/8/layout/chevron1"/>
    <dgm:cxn modelId="{B42A7D3D-F374-4A68-9EF5-B6FBF53206CC}" type="presOf" srcId="{E9BC6F1C-E539-42AE-B74A-132B5D286F39}" destId="{D72C50C7-D417-42C7-A5EE-6AFCFDA92EB0}" srcOrd="0" destOrd="0" presId="urn:microsoft.com/office/officeart/2005/8/layout/chevron1"/>
    <dgm:cxn modelId="{1AD97D92-AD6A-4D76-9989-C7C63EF15D17}" type="presParOf" srcId="{D72C50C7-D417-42C7-A5EE-6AFCFDA92EB0}" destId="{4D56BE1E-E023-4187-8CD3-DC504E41A0A1}" srcOrd="0" destOrd="0" presId="urn:microsoft.com/office/officeart/2005/8/layout/chevron1"/>
    <dgm:cxn modelId="{95BFAC17-D3E0-474E-BB7E-A53D2906C9DF}" type="presParOf" srcId="{D72C50C7-D417-42C7-A5EE-6AFCFDA92EB0}" destId="{00D9C862-DA66-4404-9CAD-7F897D6C49DB}" srcOrd="1" destOrd="0" presId="urn:microsoft.com/office/officeart/2005/8/layout/chevron1"/>
    <dgm:cxn modelId="{BE0B88F9-9891-4BB7-AAE2-9DDDC4229118}" type="presParOf" srcId="{D72C50C7-D417-42C7-A5EE-6AFCFDA92EB0}" destId="{C743BADD-AE5F-44C5-897D-0A3244D8066A}" srcOrd="2" destOrd="0" presId="urn:microsoft.com/office/officeart/2005/8/layout/chevron1"/>
    <dgm:cxn modelId="{9F3E6F95-DEAF-43D1-8651-2B2351091699}" type="presParOf" srcId="{D72C50C7-D417-42C7-A5EE-6AFCFDA92EB0}" destId="{62397500-A763-469D-A24E-292FDE701218}" srcOrd="3" destOrd="0" presId="urn:microsoft.com/office/officeart/2005/8/layout/chevron1"/>
    <dgm:cxn modelId="{9ED49C0B-937C-4594-B87F-BB0047ACEA19}"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3d1" qsCatId="3D"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75000"/>
          </a:schemeClr>
        </a:solidFill>
      </dgm:spPr>
      <dgm:t>
        <a:bodyPr/>
        <a:lstStyle/>
        <a:p>
          <a:r>
            <a:rPr lang="en-US" sz="2500" dirty="0" smtClean="0"/>
            <a:t>Findings</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60000"/>
            <a:lumOff val="40000"/>
          </a:schemeClr>
        </a:solidFill>
      </dgm:spPr>
      <dgm:t>
        <a:bodyPr/>
        <a:lstStyle/>
        <a:p>
          <a:r>
            <a:rPr lang="en-US" sz="2500" dirty="0" smtClean="0"/>
            <a:t>Conclusions/Recommen-dations</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9A4D8EAE-5056-4302-B6D1-C44D347177E7}" type="presOf" srcId="{E9BC6F1C-E539-42AE-B74A-132B5D286F39}" destId="{D72C50C7-D417-42C7-A5EE-6AFCFDA92EB0}" srcOrd="0" destOrd="0" presId="urn:microsoft.com/office/officeart/2005/8/layout/chevron1"/>
    <dgm:cxn modelId="{22A47E0F-28F6-42B3-A128-CA39CCB55348}" type="presOf" srcId="{33581857-54E5-4FE0-95E5-17CADF9923DE}" destId="{C743BADD-AE5F-44C5-897D-0A3244D8066A}"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89108462-F4D3-4A79-B88D-E0181263EC6F}" type="presOf" srcId="{FBBD76A0-FBC3-460F-A22C-A723E22FA122}" destId="{4D56BE1E-E023-4187-8CD3-DC504E41A0A1}" srcOrd="0" destOrd="0" presId="urn:microsoft.com/office/officeart/2005/8/layout/chevron1"/>
    <dgm:cxn modelId="{001A68CB-19A0-4BF6-AD8C-E244BE134DE4}" type="presOf" srcId="{E2B8B1C0-450E-4AF2-BCD7-E97D50C2989A}" destId="{9025939D-4F8D-4066-A2EE-A5143E2D7E49}" srcOrd="0" destOrd="0" presId="urn:microsoft.com/office/officeart/2005/8/layout/chevron1"/>
    <dgm:cxn modelId="{A9A96F85-3AB4-4835-87EF-DDB5AB069963}" type="presParOf" srcId="{D72C50C7-D417-42C7-A5EE-6AFCFDA92EB0}" destId="{4D56BE1E-E023-4187-8CD3-DC504E41A0A1}" srcOrd="0" destOrd="0" presId="urn:microsoft.com/office/officeart/2005/8/layout/chevron1"/>
    <dgm:cxn modelId="{2E3C53A2-D6BF-431C-B1A5-6F3B31C2E3A3}" type="presParOf" srcId="{D72C50C7-D417-42C7-A5EE-6AFCFDA92EB0}" destId="{00D9C862-DA66-4404-9CAD-7F897D6C49DB}" srcOrd="1" destOrd="0" presId="urn:microsoft.com/office/officeart/2005/8/layout/chevron1"/>
    <dgm:cxn modelId="{BFDE1E51-E8AA-472B-80AC-45CE9EE65C6A}" type="presParOf" srcId="{D72C50C7-D417-42C7-A5EE-6AFCFDA92EB0}" destId="{C743BADD-AE5F-44C5-897D-0A3244D8066A}" srcOrd="2" destOrd="0" presId="urn:microsoft.com/office/officeart/2005/8/layout/chevron1"/>
    <dgm:cxn modelId="{18AFAA46-CB0C-4096-B018-140CA44DC517}" type="presParOf" srcId="{D72C50C7-D417-42C7-A5EE-6AFCFDA92EB0}" destId="{62397500-A763-469D-A24E-292FDE701218}" srcOrd="3" destOrd="0" presId="urn:microsoft.com/office/officeart/2005/8/layout/chevron1"/>
    <dgm:cxn modelId="{90A97CE8-FFCB-4DFE-94CC-0199F7197D19}"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C9970E-1D3B-4F79-B3CD-7C640D1DAB7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93959EB-B9C8-4876-A283-D6BD66A0CAE7}">
      <dgm:prSet custT="1"/>
      <dgm:spPr>
        <a:solidFill>
          <a:schemeClr val="accent5"/>
        </a:solidFill>
      </dgm:spPr>
      <dgm:t>
        <a:bodyPr/>
        <a:lstStyle/>
        <a:p>
          <a:pPr rtl="0"/>
          <a:r>
            <a:rPr lang="en-US" sz="3000" dirty="0" smtClean="0">
              <a:solidFill>
                <a:schemeClr val="tx1"/>
              </a:solidFill>
            </a:rPr>
            <a:t>Informational Report Content</a:t>
          </a:r>
          <a:endParaRPr lang="en-US" sz="3000" dirty="0">
            <a:solidFill>
              <a:schemeClr val="tx1"/>
            </a:solidFill>
          </a:endParaRPr>
        </a:p>
      </dgm:t>
    </dgm:pt>
    <dgm:pt modelId="{0FD0FCF4-2BD0-4E26-9A69-09CCBA63FFEF}" type="parTrans" cxnId="{B0A0D72B-7450-4550-949D-49F87A14E4D8}">
      <dgm:prSet/>
      <dgm:spPr/>
      <dgm:t>
        <a:bodyPr/>
        <a:lstStyle/>
        <a:p>
          <a:endParaRPr lang="en-US">
            <a:solidFill>
              <a:schemeClr val="tx1"/>
            </a:solidFill>
          </a:endParaRPr>
        </a:p>
      </dgm:t>
    </dgm:pt>
    <dgm:pt modelId="{826837A2-52A3-4752-AE75-C34A14E4185A}" type="sibTrans" cxnId="{B0A0D72B-7450-4550-949D-49F87A14E4D8}">
      <dgm:prSet/>
      <dgm:spPr/>
      <dgm:t>
        <a:bodyPr/>
        <a:lstStyle/>
        <a:p>
          <a:endParaRPr lang="en-US">
            <a:solidFill>
              <a:schemeClr val="tx1"/>
            </a:solidFill>
          </a:endParaRPr>
        </a:p>
      </dgm:t>
    </dgm:pt>
    <dgm:pt modelId="{2AA365FF-BB15-4514-9DBF-B9710833162D}">
      <dgm:prSet custT="1"/>
      <dgm:spPr>
        <a:solidFill>
          <a:schemeClr val="accent5"/>
        </a:solidFill>
      </dgm:spPr>
      <dgm:t>
        <a:bodyPr/>
        <a:lstStyle/>
        <a:p>
          <a:pPr rtl="0"/>
          <a:r>
            <a:rPr lang="en-US" sz="3000" dirty="0" smtClean="0">
              <a:solidFill>
                <a:schemeClr val="tx1"/>
              </a:solidFill>
            </a:rPr>
            <a:t>Analytical Report Content</a:t>
          </a:r>
          <a:endParaRPr lang="en-US" sz="3000" dirty="0">
            <a:solidFill>
              <a:schemeClr val="tx1"/>
            </a:solidFill>
          </a:endParaRPr>
        </a:p>
      </dgm:t>
    </dgm:pt>
    <dgm:pt modelId="{98A2E54A-8A46-412C-BD7F-43A9CF5C8A44}" type="parTrans" cxnId="{A4EF7D3F-04AC-4C95-B0A0-330DF8FC7DB7}">
      <dgm:prSet/>
      <dgm:spPr/>
      <dgm:t>
        <a:bodyPr/>
        <a:lstStyle/>
        <a:p>
          <a:endParaRPr lang="en-US">
            <a:solidFill>
              <a:schemeClr val="tx1"/>
            </a:solidFill>
          </a:endParaRPr>
        </a:p>
      </dgm:t>
    </dgm:pt>
    <dgm:pt modelId="{19C1DBF5-5E71-4297-8352-3344EA65796F}" type="sibTrans" cxnId="{A4EF7D3F-04AC-4C95-B0A0-330DF8FC7DB7}">
      <dgm:prSet/>
      <dgm:spPr/>
      <dgm:t>
        <a:bodyPr/>
        <a:lstStyle/>
        <a:p>
          <a:endParaRPr lang="en-US">
            <a:solidFill>
              <a:schemeClr val="tx1"/>
            </a:solidFill>
          </a:endParaRPr>
        </a:p>
      </dgm:t>
    </dgm:pt>
    <dgm:pt modelId="{A02ACB57-98B2-4AA6-AE64-9F4C3E457DCA}">
      <dgm:prSet custT="1"/>
      <dgm:spPr>
        <a:solidFill>
          <a:schemeClr val="accent5"/>
        </a:solidFill>
      </dgm:spPr>
      <dgm:t>
        <a:bodyPr/>
        <a:lstStyle/>
        <a:p>
          <a:pPr rtl="0"/>
          <a:r>
            <a:rPr lang="en-US" sz="3000" dirty="0" smtClean="0">
              <a:solidFill>
                <a:schemeClr val="tx1"/>
              </a:solidFill>
            </a:rPr>
            <a:t>Typical Informational Reports</a:t>
          </a:r>
          <a:endParaRPr lang="en-US" sz="3000" dirty="0">
            <a:solidFill>
              <a:schemeClr val="tx1"/>
            </a:solidFill>
          </a:endParaRPr>
        </a:p>
      </dgm:t>
    </dgm:pt>
    <dgm:pt modelId="{5CC135E9-602A-4DEB-939E-9F8727105D18}" type="parTrans" cxnId="{CD2509F4-52C2-4172-8A68-6218D9ABFD07}">
      <dgm:prSet/>
      <dgm:spPr/>
      <dgm:t>
        <a:bodyPr/>
        <a:lstStyle/>
        <a:p>
          <a:endParaRPr lang="en-US">
            <a:solidFill>
              <a:schemeClr val="tx1"/>
            </a:solidFill>
          </a:endParaRPr>
        </a:p>
      </dgm:t>
    </dgm:pt>
    <dgm:pt modelId="{3A92041D-F284-4A56-81B4-FC0FE1A5815E}" type="sibTrans" cxnId="{CD2509F4-52C2-4172-8A68-6218D9ABFD07}">
      <dgm:prSet/>
      <dgm:spPr/>
      <dgm:t>
        <a:bodyPr/>
        <a:lstStyle/>
        <a:p>
          <a:endParaRPr lang="en-US">
            <a:solidFill>
              <a:schemeClr val="tx1"/>
            </a:solidFill>
          </a:endParaRPr>
        </a:p>
      </dgm:t>
    </dgm:pt>
    <dgm:pt modelId="{1DDC8C88-EA91-42A4-A1DA-ABFEF1DFFDB6}">
      <dgm:prSet custT="1"/>
      <dgm:spPr>
        <a:solidFill>
          <a:schemeClr val="accent5"/>
        </a:solidFill>
      </dgm:spPr>
      <dgm:t>
        <a:bodyPr/>
        <a:lstStyle/>
        <a:p>
          <a:pPr rtl="0"/>
          <a:r>
            <a:rPr lang="en-US" sz="3000" dirty="0" smtClean="0">
              <a:solidFill>
                <a:schemeClr val="tx1"/>
              </a:solidFill>
            </a:rPr>
            <a:t>Sample Reports</a:t>
          </a:r>
          <a:endParaRPr lang="en-US" sz="3000" dirty="0">
            <a:solidFill>
              <a:schemeClr val="tx1"/>
            </a:solidFill>
          </a:endParaRPr>
        </a:p>
      </dgm:t>
    </dgm:pt>
    <dgm:pt modelId="{8ED7E76A-7CB4-4E3D-8F6B-6A7A231BAE74}" type="parTrans" cxnId="{F140B313-2EC5-476E-95F2-0AD65D69B4C1}">
      <dgm:prSet/>
      <dgm:spPr/>
      <dgm:t>
        <a:bodyPr/>
        <a:lstStyle/>
        <a:p>
          <a:endParaRPr lang="en-US">
            <a:solidFill>
              <a:schemeClr val="tx1"/>
            </a:solidFill>
          </a:endParaRPr>
        </a:p>
      </dgm:t>
    </dgm:pt>
    <dgm:pt modelId="{198162E3-697F-474C-A2CE-FFF77DFFA4F9}" type="sibTrans" cxnId="{F140B313-2EC5-476E-95F2-0AD65D69B4C1}">
      <dgm:prSet/>
      <dgm:spPr/>
      <dgm:t>
        <a:bodyPr/>
        <a:lstStyle/>
        <a:p>
          <a:endParaRPr lang="en-US">
            <a:solidFill>
              <a:schemeClr val="tx1"/>
            </a:solidFill>
          </a:endParaRPr>
        </a:p>
      </dgm:t>
    </dgm:pt>
    <dgm:pt modelId="{B5C37D51-0034-4411-9371-F1882B8B7581}">
      <dgm:prSet custT="1"/>
      <dgm:spPr>
        <a:solidFill>
          <a:schemeClr val="accent5"/>
        </a:solidFill>
      </dgm:spPr>
      <dgm:t>
        <a:bodyPr/>
        <a:lstStyle/>
        <a:p>
          <a:pPr rtl="0"/>
          <a:r>
            <a:rPr lang="en-US" sz="3000" dirty="0" smtClean="0">
              <a:solidFill>
                <a:schemeClr val="tx1"/>
              </a:solidFill>
            </a:rPr>
            <a:t>Typical Short Analytical Reports</a:t>
          </a:r>
          <a:endParaRPr lang="en-US" sz="3000" dirty="0">
            <a:solidFill>
              <a:schemeClr val="tx1"/>
            </a:solidFill>
          </a:endParaRPr>
        </a:p>
      </dgm:t>
    </dgm:pt>
    <dgm:pt modelId="{BAE82BFE-A87D-4AEF-80E9-1983925CC981}" type="parTrans" cxnId="{2217FF8B-2AF7-410C-8C9D-37251EF8029A}">
      <dgm:prSet/>
      <dgm:spPr/>
      <dgm:t>
        <a:bodyPr/>
        <a:lstStyle/>
        <a:p>
          <a:endParaRPr lang="en-US"/>
        </a:p>
      </dgm:t>
    </dgm:pt>
    <dgm:pt modelId="{9B4B3948-E5FB-4948-8AE5-92531DE01DAF}" type="sibTrans" cxnId="{2217FF8B-2AF7-410C-8C9D-37251EF8029A}">
      <dgm:prSet/>
      <dgm:spPr/>
      <dgm:t>
        <a:bodyPr/>
        <a:lstStyle/>
        <a:p>
          <a:endParaRPr lang="en-US"/>
        </a:p>
      </dgm:t>
    </dgm:pt>
    <dgm:pt modelId="{20E745F0-A893-4D22-B6C6-9605EFC72EA1}" type="pres">
      <dgm:prSet presAssocID="{ADC9970E-1D3B-4F79-B3CD-7C640D1DAB75}" presName="linear" presStyleCnt="0">
        <dgm:presLayoutVars>
          <dgm:animLvl val="lvl"/>
          <dgm:resizeHandles val="exact"/>
        </dgm:presLayoutVars>
      </dgm:prSet>
      <dgm:spPr/>
      <dgm:t>
        <a:bodyPr/>
        <a:lstStyle/>
        <a:p>
          <a:endParaRPr lang="en-US"/>
        </a:p>
      </dgm:t>
    </dgm:pt>
    <dgm:pt modelId="{DEB64F02-177A-4E84-B55D-93752FF190E6}" type="pres">
      <dgm:prSet presAssocID="{D93959EB-B9C8-4876-A283-D6BD66A0CAE7}" presName="parentText" presStyleLbl="node1" presStyleIdx="0" presStyleCnt="5">
        <dgm:presLayoutVars>
          <dgm:chMax val="0"/>
          <dgm:bulletEnabled val="1"/>
        </dgm:presLayoutVars>
      </dgm:prSet>
      <dgm:spPr/>
      <dgm:t>
        <a:bodyPr/>
        <a:lstStyle/>
        <a:p>
          <a:endParaRPr lang="en-US"/>
        </a:p>
      </dgm:t>
    </dgm:pt>
    <dgm:pt modelId="{8FEEC474-F1F9-4178-95F8-C87C94428A07}" type="pres">
      <dgm:prSet presAssocID="{826837A2-52A3-4752-AE75-C34A14E4185A}" presName="spacer" presStyleCnt="0"/>
      <dgm:spPr/>
    </dgm:pt>
    <dgm:pt modelId="{D03E193A-5C14-426A-98A2-590EB311DFB0}" type="pres">
      <dgm:prSet presAssocID="{2AA365FF-BB15-4514-9DBF-B9710833162D}" presName="parentText" presStyleLbl="node1" presStyleIdx="1" presStyleCnt="5">
        <dgm:presLayoutVars>
          <dgm:chMax val="0"/>
          <dgm:bulletEnabled val="1"/>
        </dgm:presLayoutVars>
      </dgm:prSet>
      <dgm:spPr/>
      <dgm:t>
        <a:bodyPr/>
        <a:lstStyle/>
        <a:p>
          <a:endParaRPr lang="en-US"/>
        </a:p>
      </dgm:t>
    </dgm:pt>
    <dgm:pt modelId="{525DC4F8-0C8F-4981-8FE8-FAF05D243A27}" type="pres">
      <dgm:prSet presAssocID="{19C1DBF5-5E71-4297-8352-3344EA65796F}" presName="spacer" presStyleCnt="0"/>
      <dgm:spPr/>
    </dgm:pt>
    <dgm:pt modelId="{995DE0F3-BE0D-4852-9D16-72AA99FEE99F}" type="pres">
      <dgm:prSet presAssocID="{A02ACB57-98B2-4AA6-AE64-9F4C3E457DCA}" presName="parentText" presStyleLbl="node1" presStyleIdx="2" presStyleCnt="5">
        <dgm:presLayoutVars>
          <dgm:chMax val="0"/>
          <dgm:bulletEnabled val="1"/>
        </dgm:presLayoutVars>
      </dgm:prSet>
      <dgm:spPr/>
      <dgm:t>
        <a:bodyPr/>
        <a:lstStyle/>
        <a:p>
          <a:endParaRPr lang="en-US"/>
        </a:p>
      </dgm:t>
    </dgm:pt>
    <dgm:pt modelId="{02220134-A3A9-4F85-8CAD-3C129ADBE4FA}" type="pres">
      <dgm:prSet presAssocID="{3A92041D-F284-4A56-81B4-FC0FE1A5815E}" presName="spacer" presStyleCnt="0"/>
      <dgm:spPr/>
    </dgm:pt>
    <dgm:pt modelId="{A361614D-7058-43E7-B639-38C035F5E518}" type="pres">
      <dgm:prSet presAssocID="{B5C37D51-0034-4411-9371-F1882B8B7581}" presName="parentText" presStyleLbl="node1" presStyleIdx="3" presStyleCnt="5">
        <dgm:presLayoutVars>
          <dgm:chMax val="0"/>
          <dgm:bulletEnabled val="1"/>
        </dgm:presLayoutVars>
      </dgm:prSet>
      <dgm:spPr/>
      <dgm:t>
        <a:bodyPr/>
        <a:lstStyle/>
        <a:p>
          <a:endParaRPr lang="en-US"/>
        </a:p>
      </dgm:t>
    </dgm:pt>
    <dgm:pt modelId="{23830CFE-A617-4096-B5B5-A4D327BE14E2}" type="pres">
      <dgm:prSet presAssocID="{9B4B3948-E5FB-4948-8AE5-92531DE01DAF}" presName="spacer" presStyleCnt="0"/>
      <dgm:spPr/>
    </dgm:pt>
    <dgm:pt modelId="{455D069A-6DB6-4E5C-BC0B-413C21E06B27}" type="pres">
      <dgm:prSet presAssocID="{1DDC8C88-EA91-42A4-A1DA-ABFEF1DFFDB6}" presName="parentText" presStyleLbl="node1" presStyleIdx="4" presStyleCnt="5">
        <dgm:presLayoutVars>
          <dgm:chMax val="0"/>
          <dgm:bulletEnabled val="1"/>
        </dgm:presLayoutVars>
      </dgm:prSet>
      <dgm:spPr/>
      <dgm:t>
        <a:bodyPr/>
        <a:lstStyle/>
        <a:p>
          <a:endParaRPr lang="en-US"/>
        </a:p>
      </dgm:t>
    </dgm:pt>
  </dgm:ptLst>
  <dgm:cxnLst>
    <dgm:cxn modelId="{A4EF7D3F-04AC-4C95-B0A0-330DF8FC7DB7}" srcId="{ADC9970E-1D3B-4F79-B3CD-7C640D1DAB75}" destId="{2AA365FF-BB15-4514-9DBF-B9710833162D}" srcOrd="1" destOrd="0" parTransId="{98A2E54A-8A46-412C-BD7F-43A9CF5C8A44}" sibTransId="{19C1DBF5-5E71-4297-8352-3344EA65796F}"/>
    <dgm:cxn modelId="{78899DEA-0848-4392-AC52-76173F29131D}" type="presOf" srcId="{ADC9970E-1D3B-4F79-B3CD-7C640D1DAB75}" destId="{20E745F0-A893-4D22-B6C6-9605EFC72EA1}" srcOrd="0" destOrd="0" presId="urn:microsoft.com/office/officeart/2005/8/layout/vList2"/>
    <dgm:cxn modelId="{B0A0D72B-7450-4550-949D-49F87A14E4D8}" srcId="{ADC9970E-1D3B-4F79-B3CD-7C640D1DAB75}" destId="{D93959EB-B9C8-4876-A283-D6BD66A0CAE7}" srcOrd="0" destOrd="0" parTransId="{0FD0FCF4-2BD0-4E26-9A69-09CCBA63FFEF}" sibTransId="{826837A2-52A3-4752-AE75-C34A14E4185A}"/>
    <dgm:cxn modelId="{F140B313-2EC5-476E-95F2-0AD65D69B4C1}" srcId="{ADC9970E-1D3B-4F79-B3CD-7C640D1DAB75}" destId="{1DDC8C88-EA91-42A4-A1DA-ABFEF1DFFDB6}" srcOrd="4" destOrd="0" parTransId="{8ED7E76A-7CB4-4E3D-8F6B-6A7A231BAE74}" sibTransId="{198162E3-697F-474C-A2CE-FFF77DFFA4F9}"/>
    <dgm:cxn modelId="{2217FF8B-2AF7-410C-8C9D-37251EF8029A}" srcId="{ADC9970E-1D3B-4F79-B3CD-7C640D1DAB75}" destId="{B5C37D51-0034-4411-9371-F1882B8B7581}" srcOrd="3" destOrd="0" parTransId="{BAE82BFE-A87D-4AEF-80E9-1983925CC981}" sibTransId="{9B4B3948-E5FB-4948-8AE5-92531DE01DAF}"/>
    <dgm:cxn modelId="{86A4D48C-202F-4EED-BB40-FB573EE0BDDF}" type="presOf" srcId="{B5C37D51-0034-4411-9371-F1882B8B7581}" destId="{A361614D-7058-43E7-B639-38C035F5E518}" srcOrd="0" destOrd="0" presId="urn:microsoft.com/office/officeart/2005/8/layout/vList2"/>
    <dgm:cxn modelId="{49D1D06F-8F9E-458A-A96A-2160226C215B}" type="presOf" srcId="{D93959EB-B9C8-4876-A283-D6BD66A0CAE7}" destId="{DEB64F02-177A-4E84-B55D-93752FF190E6}" srcOrd="0" destOrd="0" presId="urn:microsoft.com/office/officeart/2005/8/layout/vList2"/>
    <dgm:cxn modelId="{91F57D32-2FA6-4EA6-8C37-E3C713D8CDB8}" type="presOf" srcId="{A02ACB57-98B2-4AA6-AE64-9F4C3E457DCA}" destId="{995DE0F3-BE0D-4852-9D16-72AA99FEE99F}" srcOrd="0" destOrd="0" presId="urn:microsoft.com/office/officeart/2005/8/layout/vList2"/>
    <dgm:cxn modelId="{93CC8BD6-C714-4C0D-8ACC-A784CD256E91}" type="presOf" srcId="{2AA365FF-BB15-4514-9DBF-B9710833162D}" destId="{D03E193A-5C14-426A-98A2-590EB311DFB0}" srcOrd="0" destOrd="0" presId="urn:microsoft.com/office/officeart/2005/8/layout/vList2"/>
    <dgm:cxn modelId="{CD2509F4-52C2-4172-8A68-6218D9ABFD07}" srcId="{ADC9970E-1D3B-4F79-B3CD-7C640D1DAB75}" destId="{A02ACB57-98B2-4AA6-AE64-9F4C3E457DCA}" srcOrd="2" destOrd="0" parTransId="{5CC135E9-602A-4DEB-939E-9F8727105D18}" sibTransId="{3A92041D-F284-4A56-81B4-FC0FE1A5815E}"/>
    <dgm:cxn modelId="{17C5798B-3BCE-4FB9-A71E-5EBE5BDCB528}" type="presOf" srcId="{1DDC8C88-EA91-42A4-A1DA-ABFEF1DFFDB6}" destId="{455D069A-6DB6-4E5C-BC0B-413C21E06B27}" srcOrd="0" destOrd="0" presId="urn:microsoft.com/office/officeart/2005/8/layout/vList2"/>
    <dgm:cxn modelId="{EBD72B99-071A-4953-8F1B-2CA3BBA70B35}" type="presParOf" srcId="{20E745F0-A893-4D22-B6C6-9605EFC72EA1}" destId="{DEB64F02-177A-4E84-B55D-93752FF190E6}" srcOrd="0" destOrd="0" presId="urn:microsoft.com/office/officeart/2005/8/layout/vList2"/>
    <dgm:cxn modelId="{4793A2F6-7E3B-4C2A-ACFE-70EEA874610A}" type="presParOf" srcId="{20E745F0-A893-4D22-B6C6-9605EFC72EA1}" destId="{8FEEC474-F1F9-4178-95F8-C87C94428A07}" srcOrd="1" destOrd="0" presId="urn:microsoft.com/office/officeart/2005/8/layout/vList2"/>
    <dgm:cxn modelId="{5168486A-53C2-4D1D-8847-7AC33FD85B7E}" type="presParOf" srcId="{20E745F0-A893-4D22-B6C6-9605EFC72EA1}" destId="{D03E193A-5C14-426A-98A2-590EB311DFB0}" srcOrd="2" destOrd="0" presId="urn:microsoft.com/office/officeart/2005/8/layout/vList2"/>
    <dgm:cxn modelId="{6ED132EA-0866-4E1E-ABBC-B432E097DC6A}" type="presParOf" srcId="{20E745F0-A893-4D22-B6C6-9605EFC72EA1}" destId="{525DC4F8-0C8F-4981-8FE8-FAF05D243A27}" srcOrd="3" destOrd="0" presId="urn:microsoft.com/office/officeart/2005/8/layout/vList2"/>
    <dgm:cxn modelId="{A828E7F9-B004-4357-A89D-0236B4A787D1}" type="presParOf" srcId="{20E745F0-A893-4D22-B6C6-9605EFC72EA1}" destId="{995DE0F3-BE0D-4852-9D16-72AA99FEE99F}" srcOrd="4" destOrd="0" presId="urn:microsoft.com/office/officeart/2005/8/layout/vList2"/>
    <dgm:cxn modelId="{099ED5F1-CDED-4381-AF03-7CA2DFC65936}" type="presParOf" srcId="{20E745F0-A893-4D22-B6C6-9605EFC72EA1}" destId="{02220134-A3A9-4F85-8CAD-3C129ADBE4FA}" srcOrd="5" destOrd="0" presId="urn:microsoft.com/office/officeart/2005/8/layout/vList2"/>
    <dgm:cxn modelId="{4345DA28-369C-468E-B99F-68CFB7AAE67E}" type="presParOf" srcId="{20E745F0-A893-4D22-B6C6-9605EFC72EA1}" destId="{A361614D-7058-43E7-B639-38C035F5E518}" srcOrd="6" destOrd="0" presId="urn:microsoft.com/office/officeart/2005/8/layout/vList2"/>
    <dgm:cxn modelId="{E3289A5F-400B-4CD0-A1DD-7B79A55F44B7}" type="presParOf" srcId="{20E745F0-A893-4D22-B6C6-9605EFC72EA1}" destId="{23830CFE-A617-4096-B5B5-A4D327BE14E2}" srcOrd="7" destOrd="0" presId="urn:microsoft.com/office/officeart/2005/8/layout/vList2"/>
    <dgm:cxn modelId="{7F4DA22A-7C2B-4B3C-9170-CDFAF921109B}" type="presParOf" srcId="{20E745F0-A893-4D22-B6C6-9605EFC72EA1}" destId="{455D069A-6DB6-4E5C-BC0B-413C21E06B27}" srcOrd="8" destOrd="0" presId="urn:microsoft.com/office/officeart/2005/8/layout/vList2"/>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37CDDE-6988-4FF6-B71F-724E6BF61660}" type="doc">
      <dgm:prSet loTypeId="urn:microsoft.com/office/officeart/2005/8/layout/pyramid2" loCatId="list" qsTypeId="urn:microsoft.com/office/officeart/2005/8/quickstyle/3d2" qsCatId="3D" csTypeId="urn:microsoft.com/office/officeart/2005/8/colors/accent2_2" csCatId="accent2" phldr="1"/>
      <dgm:spPr/>
    </dgm:pt>
    <dgm:pt modelId="{3FF0DD7A-BF90-49BD-91E2-53ACCD5CE7DC}">
      <dgm:prSet phldrT="[Text]"/>
      <dgm:spPr/>
      <dgm:t>
        <a:bodyPr/>
        <a:lstStyle/>
        <a:p>
          <a:r>
            <a:rPr lang="en-US" dirty="0" smtClean="0">
              <a:solidFill>
                <a:srgbClr val="002060"/>
              </a:solidFill>
            </a:rPr>
            <a:t>You are looking for</a:t>
          </a:r>
          <a:endParaRPr lang="en-US" dirty="0">
            <a:solidFill>
              <a:srgbClr val="002060"/>
            </a:solidFill>
          </a:endParaRPr>
        </a:p>
      </dgm:t>
    </dgm:pt>
    <dgm:pt modelId="{67990FC2-7B06-4C6A-925F-F06B3BBCBE8D}" type="parTrans" cxnId="{55B53FFF-B805-4C1A-8E14-01EA63D4ADB6}">
      <dgm:prSet/>
      <dgm:spPr/>
      <dgm:t>
        <a:bodyPr/>
        <a:lstStyle/>
        <a:p>
          <a:endParaRPr lang="en-US"/>
        </a:p>
      </dgm:t>
    </dgm:pt>
    <dgm:pt modelId="{6FF2ED26-656C-4573-95AC-DF44196F69E6}" type="sibTrans" cxnId="{55B53FFF-B805-4C1A-8E14-01EA63D4ADB6}">
      <dgm:prSet/>
      <dgm:spPr/>
      <dgm:t>
        <a:bodyPr/>
        <a:lstStyle/>
        <a:p>
          <a:endParaRPr lang="en-US"/>
        </a:p>
      </dgm:t>
    </dgm:pt>
    <dgm:pt modelId="{18DB9C62-E7E3-4D63-8664-4A46872D4AB3}">
      <dgm:prSet phldrT="[Text]"/>
      <dgm:spPr/>
      <dgm:t>
        <a:bodyPr/>
        <a:lstStyle/>
        <a:p>
          <a:r>
            <a:rPr lang="en-US" dirty="0" smtClean="0">
              <a:solidFill>
                <a:srgbClr val="002060"/>
              </a:solidFill>
            </a:rPr>
            <a:t>Meanings</a:t>
          </a:r>
          <a:endParaRPr lang="en-US" dirty="0">
            <a:solidFill>
              <a:srgbClr val="002060"/>
            </a:solidFill>
          </a:endParaRPr>
        </a:p>
      </dgm:t>
    </dgm:pt>
    <dgm:pt modelId="{D7190B29-6382-4696-A9C3-B97C996D261D}" type="parTrans" cxnId="{B3CD2904-9BF1-40BB-BE6C-42CFDA92AE84}">
      <dgm:prSet/>
      <dgm:spPr/>
      <dgm:t>
        <a:bodyPr/>
        <a:lstStyle/>
        <a:p>
          <a:endParaRPr lang="en-US"/>
        </a:p>
      </dgm:t>
    </dgm:pt>
    <dgm:pt modelId="{843F7F66-E628-404B-A174-A56E7D653ECF}" type="sibTrans" cxnId="{B3CD2904-9BF1-40BB-BE6C-42CFDA92AE84}">
      <dgm:prSet/>
      <dgm:spPr/>
      <dgm:t>
        <a:bodyPr/>
        <a:lstStyle/>
        <a:p>
          <a:endParaRPr lang="en-US"/>
        </a:p>
      </dgm:t>
    </dgm:pt>
    <dgm:pt modelId="{17D95168-B05B-4DE3-A0B4-D18519E23D6B}">
      <dgm:prSet phldrT="[Text]"/>
      <dgm:spPr/>
      <dgm:t>
        <a:bodyPr/>
        <a:lstStyle/>
        <a:p>
          <a:r>
            <a:rPr lang="en-US" dirty="0" smtClean="0">
              <a:solidFill>
                <a:srgbClr val="002060"/>
              </a:solidFill>
            </a:rPr>
            <a:t>Relationships</a:t>
          </a:r>
          <a:endParaRPr lang="en-US" dirty="0">
            <a:solidFill>
              <a:srgbClr val="002060"/>
            </a:solidFill>
          </a:endParaRPr>
        </a:p>
      </dgm:t>
    </dgm:pt>
    <dgm:pt modelId="{9EF3A40C-AEA5-4C1C-896D-6503F5F1281C}" type="parTrans" cxnId="{474F79EC-32DC-4DC8-8030-C518DBCFFD9F}">
      <dgm:prSet/>
      <dgm:spPr/>
      <dgm:t>
        <a:bodyPr/>
        <a:lstStyle/>
        <a:p>
          <a:endParaRPr lang="en-US"/>
        </a:p>
      </dgm:t>
    </dgm:pt>
    <dgm:pt modelId="{00D3EF7C-D148-4CBB-986D-0CA4CF119086}" type="sibTrans" cxnId="{474F79EC-32DC-4DC8-8030-C518DBCFFD9F}">
      <dgm:prSet/>
      <dgm:spPr/>
      <dgm:t>
        <a:bodyPr/>
        <a:lstStyle/>
        <a:p>
          <a:endParaRPr lang="en-US"/>
        </a:p>
      </dgm:t>
    </dgm:pt>
    <dgm:pt modelId="{562B678D-4B50-452D-89B2-16A1E8D55E10}">
      <dgm:prSet phldrT="[Text]"/>
      <dgm:spPr/>
      <dgm:t>
        <a:bodyPr/>
        <a:lstStyle/>
        <a:p>
          <a:r>
            <a:rPr lang="en-US" dirty="0" smtClean="0">
              <a:solidFill>
                <a:srgbClr val="002060"/>
              </a:solidFill>
            </a:rPr>
            <a:t>Answers!</a:t>
          </a:r>
          <a:endParaRPr lang="en-US" dirty="0">
            <a:solidFill>
              <a:srgbClr val="002060"/>
            </a:solidFill>
          </a:endParaRPr>
        </a:p>
      </dgm:t>
    </dgm:pt>
    <dgm:pt modelId="{495C31A0-D78F-4943-8774-2AF277A29CD3}" type="parTrans" cxnId="{7602744F-EC91-4AC2-B9E5-1A2EB67211E2}">
      <dgm:prSet/>
      <dgm:spPr/>
      <dgm:t>
        <a:bodyPr/>
        <a:lstStyle/>
        <a:p>
          <a:endParaRPr lang="en-US"/>
        </a:p>
      </dgm:t>
    </dgm:pt>
    <dgm:pt modelId="{8006067F-BE1A-48A9-BE74-9EAC7493DA96}" type="sibTrans" cxnId="{7602744F-EC91-4AC2-B9E5-1A2EB67211E2}">
      <dgm:prSet/>
      <dgm:spPr/>
      <dgm:t>
        <a:bodyPr/>
        <a:lstStyle/>
        <a:p>
          <a:endParaRPr lang="en-US"/>
        </a:p>
      </dgm:t>
    </dgm:pt>
    <dgm:pt modelId="{897F248A-7B00-45E8-80AE-3CB6CFA8FEC0}" type="pres">
      <dgm:prSet presAssocID="{0237CDDE-6988-4FF6-B71F-724E6BF61660}" presName="compositeShape" presStyleCnt="0">
        <dgm:presLayoutVars>
          <dgm:dir/>
          <dgm:resizeHandles/>
        </dgm:presLayoutVars>
      </dgm:prSet>
      <dgm:spPr/>
    </dgm:pt>
    <dgm:pt modelId="{F4BE9A64-0DAC-4A1B-98A9-817085F9A137}" type="pres">
      <dgm:prSet presAssocID="{0237CDDE-6988-4FF6-B71F-724E6BF61660}" presName="pyramid" presStyleLbl="node1" presStyleIdx="0" presStyleCnt="1" custLinFactNeighborX="5000" custLinFactNeighborY="-78750"/>
      <dgm:spPr/>
    </dgm:pt>
    <dgm:pt modelId="{544A584F-9596-4086-BA51-82C06D127CA6}" type="pres">
      <dgm:prSet presAssocID="{0237CDDE-6988-4FF6-B71F-724E6BF61660}" presName="theList" presStyleCnt="0"/>
      <dgm:spPr/>
    </dgm:pt>
    <dgm:pt modelId="{88606080-0816-40C5-8CA1-85120EDA9582}" type="pres">
      <dgm:prSet presAssocID="{3FF0DD7A-BF90-49BD-91E2-53ACCD5CE7DC}" presName="aNode" presStyleLbl="fgAcc1" presStyleIdx="0" presStyleCnt="1">
        <dgm:presLayoutVars>
          <dgm:bulletEnabled val="1"/>
        </dgm:presLayoutVars>
      </dgm:prSet>
      <dgm:spPr/>
      <dgm:t>
        <a:bodyPr/>
        <a:lstStyle/>
        <a:p>
          <a:endParaRPr lang="en-US"/>
        </a:p>
      </dgm:t>
    </dgm:pt>
    <dgm:pt modelId="{97237AFF-CB95-4216-BAEA-4D89871877FD}" type="pres">
      <dgm:prSet presAssocID="{3FF0DD7A-BF90-49BD-91E2-53ACCD5CE7DC}" presName="aSpace" presStyleCnt="0"/>
      <dgm:spPr/>
    </dgm:pt>
  </dgm:ptLst>
  <dgm:cxnLst>
    <dgm:cxn modelId="{C83A01D8-0381-4039-941E-AEE8781AE62B}" type="presOf" srcId="{18DB9C62-E7E3-4D63-8664-4A46872D4AB3}" destId="{88606080-0816-40C5-8CA1-85120EDA9582}" srcOrd="0" destOrd="1" presId="urn:microsoft.com/office/officeart/2005/8/layout/pyramid2"/>
    <dgm:cxn modelId="{ED3AC0B9-7A12-4135-840B-9F24B650D9ED}" type="presOf" srcId="{17D95168-B05B-4DE3-A0B4-D18519E23D6B}" destId="{88606080-0816-40C5-8CA1-85120EDA9582}" srcOrd="0" destOrd="2" presId="urn:microsoft.com/office/officeart/2005/8/layout/pyramid2"/>
    <dgm:cxn modelId="{474F79EC-32DC-4DC8-8030-C518DBCFFD9F}" srcId="{3FF0DD7A-BF90-49BD-91E2-53ACCD5CE7DC}" destId="{17D95168-B05B-4DE3-A0B4-D18519E23D6B}" srcOrd="1" destOrd="0" parTransId="{9EF3A40C-AEA5-4C1C-896D-6503F5F1281C}" sibTransId="{00D3EF7C-D148-4CBB-986D-0CA4CF119086}"/>
    <dgm:cxn modelId="{7F604FC4-C2D4-4489-95AD-23CB6CD22BC4}" type="presOf" srcId="{0237CDDE-6988-4FF6-B71F-724E6BF61660}" destId="{897F248A-7B00-45E8-80AE-3CB6CFA8FEC0}" srcOrd="0" destOrd="0" presId="urn:microsoft.com/office/officeart/2005/8/layout/pyramid2"/>
    <dgm:cxn modelId="{06F64F88-1909-47B5-AB58-AC802DE68F2F}" type="presOf" srcId="{562B678D-4B50-452D-89B2-16A1E8D55E10}" destId="{88606080-0816-40C5-8CA1-85120EDA9582}" srcOrd="0" destOrd="3" presId="urn:microsoft.com/office/officeart/2005/8/layout/pyramid2"/>
    <dgm:cxn modelId="{98EDB893-7514-4801-8F0A-9E203F0B1CC9}" type="presOf" srcId="{3FF0DD7A-BF90-49BD-91E2-53ACCD5CE7DC}" destId="{88606080-0816-40C5-8CA1-85120EDA9582}" srcOrd="0" destOrd="0" presId="urn:microsoft.com/office/officeart/2005/8/layout/pyramid2"/>
    <dgm:cxn modelId="{B3CD2904-9BF1-40BB-BE6C-42CFDA92AE84}" srcId="{3FF0DD7A-BF90-49BD-91E2-53ACCD5CE7DC}" destId="{18DB9C62-E7E3-4D63-8664-4A46872D4AB3}" srcOrd="0" destOrd="0" parTransId="{D7190B29-6382-4696-A9C3-B97C996D261D}" sibTransId="{843F7F66-E628-404B-A174-A56E7D653ECF}"/>
    <dgm:cxn modelId="{7602744F-EC91-4AC2-B9E5-1A2EB67211E2}" srcId="{3FF0DD7A-BF90-49BD-91E2-53ACCD5CE7DC}" destId="{562B678D-4B50-452D-89B2-16A1E8D55E10}" srcOrd="2" destOrd="0" parTransId="{495C31A0-D78F-4943-8774-2AF277A29CD3}" sibTransId="{8006067F-BE1A-48A9-BE74-9EAC7493DA96}"/>
    <dgm:cxn modelId="{55B53FFF-B805-4C1A-8E14-01EA63D4ADB6}" srcId="{0237CDDE-6988-4FF6-B71F-724E6BF61660}" destId="{3FF0DD7A-BF90-49BD-91E2-53ACCD5CE7DC}" srcOrd="0" destOrd="0" parTransId="{67990FC2-7B06-4C6A-925F-F06B3BBCBE8D}" sibTransId="{6FF2ED26-656C-4573-95AC-DF44196F69E6}"/>
    <dgm:cxn modelId="{84675F93-9DB9-46FC-83E7-F58782464327}" type="presParOf" srcId="{897F248A-7B00-45E8-80AE-3CB6CFA8FEC0}" destId="{F4BE9A64-0DAC-4A1B-98A9-817085F9A137}" srcOrd="0" destOrd="0" presId="urn:microsoft.com/office/officeart/2005/8/layout/pyramid2"/>
    <dgm:cxn modelId="{4BA98575-19D6-404A-8405-A631E701D35E}" type="presParOf" srcId="{897F248A-7B00-45E8-80AE-3CB6CFA8FEC0}" destId="{544A584F-9596-4086-BA51-82C06D127CA6}" srcOrd="1" destOrd="0" presId="urn:microsoft.com/office/officeart/2005/8/layout/pyramid2"/>
    <dgm:cxn modelId="{F1AF508F-EAB1-4046-99D5-6BF2A38924C3}" type="presParOf" srcId="{544A584F-9596-4086-BA51-82C06D127CA6}" destId="{88606080-0816-40C5-8CA1-85120EDA9582}" srcOrd="0" destOrd="0" presId="urn:microsoft.com/office/officeart/2005/8/layout/pyramid2"/>
    <dgm:cxn modelId="{F20A166D-7AB4-4348-9230-90BAD4888CE6}" type="presParOf" srcId="{544A584F-9596-4086-BA51-82C06D127CA6}" destId="{97237AFF-CB95-4216-BAEA-4D89871877FD}" srcOrd="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98989E-FD3E-4D62-9D90-9837953A3ECD}" type="doc">
      <dgm:prSet loTypeId="urn:microsoft.com/office/officeart/2005/8/layout/hierarchy4" loCatId="list" qsTypeId="urn:microsoft.com/office/officeart/2005/8/quickstyle/3d5" qsCatId="3D" csTypeId="urn:microsoft.com/office/officeart/2005/8/colors/accent2_4" csCatId="accent2" phldr="1"/>
      <dgm:spPr/>
      <dgm:t>
        <a:bodyPr/>
        <a:lstStyle/>
        <a:p>
          <a:endParaRPr lang="en-US"/>
        </a:p>
      </dgm:t>
    </dgm:pt>
    <dgm:pt modelId="{10B3FFD9-E577-4C83-8FD7-7A4B19D55997}">
      <dgm:prSet/>
      <dgm:spPr/>
      <dgm:t>
        <a:bodyPr/>
        <a:lstStyle/>
        <a:p>
          <a:pPr algn="l" rtl="0"/>
          <a:r>
            <a:rPr lang="en-US" dirty="0" smtClean="0"/>
            <a:t>Conclusion:   </a:t>
          </a:r>
          <a:r>
            <a:rPr lang="en-US" i="1" dirty="0" smtClean="0"/>
            <a:t>Survey results show that the biggest student complaint centered on long registration lines</a:t>
          </a:r>
          <a:r>
            <a:rPr lang="en-US" dirty="0" smtClean="0"/>
            <a:t>.</a:t>
          </a:r>
          <a:endParaRPr lang="en-US" dirty="0"/>
        </a:p>
      </dgm:t>
    </dgm:pt>
    <dgm:pt modelId="{73D9EF68-8ADD-410B-BDEE-6CBA10293CAD}" type="parTrans" cxnId="{81A8C52F-62B8-427B-B8CF-E3ADBFE416F5}">
      <dgm:prSet/>
      <dgm:spPr/>
      <dgm:t>
        <a:bodyPr/>
        <a:lstStyle/>
        <a:p>
          <a:endParaRPr lang="en-US"/>
        </a:p>
      </dgm:t>
    </dgm:pt>
    <dgm:pt modelId="{29B383E7-91E6-4A8A-848A-2DB125AA1339}" type="sibTrans" cxnId="{81A8C52F-62B8-427B-B8CF-E3ADBFE416F5}">
      <dgm:prSet/>
      <dgm:spPr/>
      <dgm:t>
        <a:bodyPr/>
        <a:lstStyle/>
        <a:p>
          <a:endParaRPr lang="en-US"/>
        </a:p>
      </dgm:t>
    </dgm:pt>
    <dgm:pt modelId="{199C325F-59E3-4578-B89E-B2A6299CC5E0}">
      <dgm:prSet/>
      <dgm:spPr/>
      <dgm:t>
        <a:bodyPr/>
        <a:lstStyle/>
        <a:p>
          <a:pPr algn="l" rtl="0"/>
          <a:r>
            <a:rPr lang="en-US" dirty="0" smtClean="0"/>
            <a:t>Recommendation: </a:t>
          </a:r>
          <a:r>
            <a:rPr lang="en-US" i="1" dirty="0" smtClean="0"/>
            <a:t>Begin a registration reservation system in which students sign up for specific registration time slots. </a:t>
          </a:r>
          <a:endParaRPr lang="en-US" dirty="0"/>
        </a:p>
      </dgm:t>
    </dgm:pt>
    <dgm:pt modelId="{355FC434-6CEC-4697-9974-B58330B5EC51}" type="parTrans" cxnId="{42600CD1-501F-478D-9D58-4724F27E7861}">
      <dgm:prSet/>
      <dgm:spPr/>
      <dgm:t>
        <a:bodyPr/>
        <a:lstStyle/>
        <a:p>
          <a:endParaRPr lang="en-US"/>
        </a:p>
      </dgm:t>
    </dgm:pt>
    <dgm:pt modelId="{1AB29CCC-E6ED-4C0D-9B9E-22FD877B3188}" type="sibTrans" cxnId="{42600CD1-501F-478D-9D58-4724F27E7861}">
      <dgm:prSet/>
      <dgm:spPr/>
      <dgm:t>
        <a:bodyPr/>
        <a:lstStyle/>
        <a:p>
          <a:endParaRPr lang="en-US"/>
        </a:p>
      </dgm:t>
    </dgm:pt>
    <dgm:pt modelId="{C54C9318-9E38-4980-9543-E701E4B4BFBB}" type="pres">
      <dgm:prSet presAssocID="{8898989E-FD3E-4D62-9D90-9837953A3ECD}" presName="Name0" presStyleCnt="0">
        <dgm:presLayoutVars>
          <dgm:chPref val="1"/>
          <dgm:dir/>
          <dgm:animOne val="branch"/>
          <dgm:animLvl val="lvl"/>
          <dgm:resizeHandles/>
        </dgm:presLayoutVars>
      </dgm:prSet>
      <dgm:spPr/>
      <dgm:t>
        <a:bodyPr/>
        <a:lstStyle/>
        <a:p>
          <a:endParaRPr lang="en-US"/>
        </a:p>
      </dgm:t>
    </dgm:pt>
    <dgm:pt modelId="{80DD4C82-8FA0-48E6-8D60-24E92F3D3885}" type="pres">
      <dgm:prSet presAssocID="{10B3FFD9-E577-4C83-8FD7-7A4B19D55997}" presName="vertOne" presStyleCnt="0"/>
      <dgm:spPr/>
    </dgm:pt>
    <dgm:pt modelId="{9029CA43-8106-41EA-9520-B5827CAE7383}" type="pres">
      <dgm:prSet presAssocID="{10B3FFD9-E577-4C83-8FD7-7A4B19D55997}" presName="txOne" presStyleLbl="node0" presStyleIdx="0" presStyleCnt="2">
        <dgm:presLayoutVars>
          <dgm:chPref val="3"/>
        </dgm:presLayoutVars>
      </dgm:prSet>
      <dgm:spPr/>
      <dgm:t>
        <a:bodyPr/>
        <a:lstStyle/>
        <a:p>
          <a:endParaRPr lang="en-US"/>
        </a:p>
      </dgm:t>
    </dgm:pt>
    <dgm:pt modelId="{5E411189-7F16-4AC2-8AD2-DE23BE0720AB}" type="pres">
      <dgm:prSet presAssocID="{10B3FFD9-E577-4C83-8FD7-7A4B19D55997}" presName="horzOne" presStyleCnt="0"/>
      <dgm:spPr/>
    </dgm:pt>
    <dgm:pt modelId="{227D02CB-DD0B-420F-B005-AC1DF6CE83C7}" type="pres">
      <dgm:prSet presAssocID="{29B383E7-91E6-4A8A-848A-2DB125AA1339}" presName="sibSpaceOne" presStyleCnt="0"/>
      <dgm:spPr/>
    </dgm:pt>
    <dgm:pt modelId="{D62A32E2-4154-4E09-A8DB-387F33F3C2FB}" type="pres">
      <dgm:prSet presAssocID="{199C325F-59E3-4578-B89E-B2A6299CC5E0}" presName="vertOne" presStyleCnt="0"/>
      <dgm:spPr/>
    </dgm:pt>
    <dgm:pt modelId="{5BE4E8E5-CE50-4AB3-B6F7-8AE25EBD5D48}" type="pres">
      <dgm:prSet presAssocID="{199C325F-59E3-4578-B89E-B2A6299CC5E0}" presName="txOne" presStyleLbl="node0" presStyleIdx="1" presStyleCnt="2">
        <dgm:presLayoutVars>
          <dgm:chPref val="3"/>
        </dgm:presLayoutVars>
      </dgm:prSet>
      <dgm:spPr/>
      <dgm:t>
        <a:bodyPr/>
        <a:lstStyle/>
        <a:p>
          <a:endParaRPr lang="en-US"/>
        </a:p>
      </dgm:t>
    </dgm:pt>
    <dgm:pt modelId="{14428D47-D69F-48FA-BB42-D29D7351F79D}" type="pres">
      <dgm:prSet presAssocID="{199C325F-59E3-4578-B89E-B2A6299CC5E0}" presName="horzOne" presStyleCnt="0"/>
      <dgm:spPr/>
    </dgm:pt>
  </dgm:ptLst>
  <dgm:cxnLst>
    <dgm:cxn modelId="{7EE5262B-5624-4181-9023-C0255A9028C0}" type="presOf" srcId="{10B3FFD9-E577-4C83-8FD7-7A4B19D55997}" destId="{9029CA43-8106-41EA-9520-B5827CAE7383}" srcOrd="0" destOrd="0" presId="urn:microsoft.com/office/officeart/2005/8/layout/hierarchy4"/>
    <dgm:cxn modelId="{B5185C6D-2FC8-486B-85A1-BB3F095A1239}" type="presOf" srcId="{199C325F-59E3-4578-B89E-B2A6299CC5E0}" destId="{5BE4E8E5-CE50-4AB3-B6F7-8AE25EBD5D48}" srcOrd="0" destOrd="0" presId="urn:microsoft.com/office/officeart/2005/8/layout/hierarchy4"/>
    <dgm:cxn modelId="{42600CD1-501F-478D-9D58-4724F27E7861}" srcId="{8898989E-FD3E-4D62-9D90-9837953A3ECD}" destId="{199C325F-59E3-4578-B89E-B2A6299CC5E0}" srcOrd="1" destOrd="0" parTransId="{355FC434-6CEC-4697-9974-B58330B5EC51}" sibTransId="{1AB29CCC-E6ED-4C0D-9B9E-22FD877B3188}"/>
    <dgm:cxn modelId="{89D9A0BE-D3BB-4BE1-ACB6-FC335BDD5EC6}" type="presOf" srcId="{8898989E-FD3E-4D62-9D90-9837953A3ECD}" destId="{C54C9318-9E38-4980-9543-E701E4B4BFBB}" srcOrd="0" destOrd="0" presId="urn:microsoft.com/office/officeart/2005/8/layout/hierarchy4"/>
    <dgm:cxn modelId="{81A8C52F-62B8-427B-B8CF-E3ADBFE416F5}" srcId="{8898989E-FD3E-4D62-9D90-9837953A3ECD}" destId="{10B3FFD9-E577-4C83-8FD7-7A4B19D55997}" srcOrd="0" destOrd="0" parTransId="{73D9EF68-8ADD-410B-BDEE-6CBA10293CAD}" sibTransId="{29B383E7-91E6-4A8A-848A-2DB125AA1339}"/>
    <dgm:cxn modelId="{A250E368-F291-4297-8CEF-65E14085EEF3}" type="presParOf" srcId="{C54C9318-9E38-4980-9543-E701E4B4BFBB}" destId="{80DD4C82-8FA0-48E6-8D60-24E92F3D3885}" srcOrd="0" destOrd="0" presId="urn:microsoft.com/office/officeart/2005/8/layout/hierarchy4"/>
    <dgm:cxn modelId="{75038B51-9026-4A6D-B7BC-016A01167AAD}" type="presParOf" srcId="{80DD4C82-8FA0-48E6-8D60-24E92F3D3885}" destId="{9029CA43-8106-41EA-9520-B5827CAE7383}" srcOrd="0" destOrd="0" presId="urn:microsoft.com/office/officeart/2005/8/layout/hierarchy4"/>
    <dgm:cxn modelId="{5FD3E1E5-A45F-4D7C-95FB-AD83EC2534B9}" type="presParOf" srcId="{80DD4C82-8FA0-48E6-8D60-24E92F3D3885}" destId="{5E411189-7F16-4AC2-8AD2-DE23BE0720AB}" srcOrd="1" destOrd="0" presId="urn:microsoft.com/office/officeart/2005/8/layout/hierarchy4"/>
    <dgm:cxn modelId="{F00DF7D8-1802-4454-B935-DEDA5F76CCED}" type="presParOf" srcId="{C54C9318-9E38-4980-9543-E701E4B4BFBB}" destId="{227D02CB-DD0B-420F-B005-AC1DF6CE83C7}" srcOrd="1" destOrd="0" presId="urn:microsoft.com/office/officeart/2005/8/layout/hierarchy4"/>
    <dgm:cxn modelId="{D2A810BB-8276-4392-BA4D-01B9DA3AC846}" type="presParOf" srcId="{C54C9318-9E38-4980-9543-E701E4B4BFBB}" destId="{D62A32E2-4154-4E09-A8DB-387F33F3C2FB}" srcOrd="2" destOrd="0" presId="urn:microsoft.com/office/officeart/2005/8/layout/hierarchy4"/>
    <dgm:cxn modelId="{B06D6136-A1E2-454E-BE1F-663B52CCFDAF}" type="presParOf" srcId="{D62A32E2-4154-4E09-A8DB-387F33F3C2FB}" destId="{5BE4E8E5-CE50-4AB3-B6F7-8AE25EBD5D48}" srcOrd="0" destOrd="0" presId="urn:microsoft.com/office/officeart/2005/8/layout/hierarchy4"/>
    <dgm:cxn modelId="{FD34C95C-0F86-4F22-972F-E69B6F69D0E5}" type="presParOf" srcId="{D62A32E2-4154-4E09-A8DB-387F33F3C2FB}" destId="{14428D47-D69F-48FA-BB42-D29D7351F79D}" srcOrd="1" destOrd="0" presId="urn:microsoft.com/office/officeart/2005/8/layout/hierarchy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A047957-1BF0-4A04-BF82-5E79892A0CE8}" type="doc">
      <dgm:prSet loTypeId="urn:microsoft.com/office/officeart/2005/8/layout/vList5" loCatId="list" qsTypeId="urn:microsoft.com/office/officeart/2005/8/quickstyle/3d7" qsCatId="3D" csTypeId="urn:microsoft.com/office/officeart/2005/8/colors/accent2_2" csCatId="accent2" phldr="1"/>
      <dgm:spPr/>
      <dgm:t>
        <a:bodyPr/>
        <a:lstStyle/>
        <a:p>
          <a:endParaRPr lang="en-US"/>
        </a:p>
      </dgm:t>
    </dgm:pt>
    <dgm:pt modelId="{46529693-07FD-4540-A3F3-59D278D41BC7}">
      <dgm:prSet custT="1"/>
      <dgm:spPr>
        <a:solidFill>
          <a:srgbClr val="002060"/>
        </a:solidFill>
      </dgm:spPr>
      <dgm:t>
        <a:bodyPr/>
        <a:lstStyle/>
        <a:p>
          <a:pPr algn="l" rtl="0"/>
          <a:r>
            <a:rPr lang="en-US" sz="3000" b="1" dirty="0" smtClean="0">
              <a:solidFill>
                <a:schemeClr val="bg1"/>
              </a:solidFill>
            </a:rPr>
            <a:t>Time</a:t>
          </a:r>
          <a:endParaRPr lang="en-US" sz="3000" dirty="0">
            <a:solidFill>
              <a:schemeClr val="bg1"/>
            </a:solidFill>
          </a:endParaRPr>
        </a:p>
      </dgm:t>
    </dgm:pt>
    <dgm:pt modelId="{085CF1FA-E22C-4789-9E7D-FCA9D97AC99A}" type="parTrans" cxnId="{DE8F7441-0929-40FD-ABDE-778D0B4A2171}">
      <dgm:prSet/>
      <dgm:spPr/>
      <dgm:t>
        <a:bodyPr/>
        <a:lstStyle/>
        <a:p>
          <a:endParaRPr lang="en-US" dirty="0"/>
        </a:p>
      </dgm:t>
    </dgm:pt>
    <dgm:pt modelId="{8DFDDCE7-258A-4129-835A-58068DDAAC0E}" type="sibTrans" cxnId="{DE8F7441-0929-40FD-ABDE-778D0B4A2171}">
      <dgm:prSet/>
      <dgm:spPr/>
      <dgm:t>
        <a:bodyPr/>
        <a:lstStyle/>
        <a:p>
          <a:endParaRPr lang="en-US"/>
        </a:p>
      </dgm:t>
    </dgm:pt>
    <dgm:pt modelId="{61A16DE9-03C1-4DE2-8C9C-96CBD982D1B4}">
      <dgm:prSet custT="1"/>
      <dgm:spPr>
        <a:solidFill>
          <a:srgbClr val="002060"/>
        </a:solidFill>
      </dgm:spPr>
      <dgm:t>
        <a:bodyPr/>
        <a:lstStyle/>
        <a:p>
          <a:pPr algn="l" rtl="0"/>
          <a:r>
            <a:rPr lang="en-US" sz="3000" b="1" dirty="0" smtClean="0">
              <a:solidFill>
                <a:schemeClr val="bg1"/>
              </a:solidFill>
            </a:rPr>
            <a:t>Component</a:t>
          </a:r>
          <a:endParaRPr lang="en-US" sz="3000" dirty="0">
            <a:solidFill>
              <a:schemeClr val="bg1"/>
            </a:solidFill>
          </a:endParaRPr>
        </a:p>
      </dgm:t>
    </dgm:pt>
    <dgm:pt modelId="{CDCE6049-BA61-4B83-8812-EBF71B47167D}" type="parTrans" cxnId="{37B1D206-5597-4161-9024-1859E0606126}">
      <dgm:prSet/>
      <dgm:spPr/>
      <dgm:t>
        <a:bodyPr/>
        <a:lstStyle/>
        <a:p>
          <a:endParaRPr lang="en-US" dirty="0"/>
        </a:p>
      </dgm:t>
    </dgm:pt>
    <dgm:pt modelId="{D87E2D37-B640-421E-904A-EFEC3D2327FF}" type="sibTrans" cxnId="{37B1D206-5597-4161-9024-1859E0606126}">
      <dgm:prSet/>
      <dgm:spPr/>
      <dgm:t>
        <a:bodyPr/>
        <a:lstStyle/>
        <a:p>
          <a:endParaRPr lang="en-US"/>
        </a:p>
      </dgm:t>
    </dgm:pt>
    <dgm:pt modelId="{AA7DEA13-4D00-4F65-A51C-DC39C82E2CA6}">
      <dgm:prSet custT="1"/>
      <dgm:spPr>
        <a:solidFill>
          <a:srgbClr val="002060"/>
        </a:solidFill>
      </dgm:spPr>
      <dgm:t>
        <a:bodyPr/>
        <a:lstStyle/>
        <a:p>
          <a:pPr algn="l" rtl="0"/>
          <a:r>
            <a:rPr lang="en-US" sz="3000" b="1" dirty="0" smtClean="0">
              <a:solidFill>
                <a:schemeClr val="bg1"/>
              </a:solidFill>
            </a:rPr>
            <a:t>Importance</a:t>
          </a:r>
          <a:endParaRPr lang="en-US" sz="3000" b="1" dirty="0">
            <a:solidFill>
              <a:schemeClr val="bg1"/>
            </a:solidFill>
          </a:endParaRPr>
        </a:p>
      </dgm:t>
    </dgm:pt>
    <dgm:pt modelId="{479889E2-F655-4851-BC48-7B4B927E5CE3}" type="parTrans" cxnId="{B868829E-F9A7-4D28-BB8E-7373C3A8C730}">
      <dgm:prSet/>
      <dgm:spPr/>
      <dgm:t>
        <a:bodyPr/>
        <a:lstStyle/>
        <a:p>
          <a:endParaRPr lang="en-US" dirty="0"/>
        </a:p>
      </dgm:t>
    </dgm:pt>
    <dgm:pt modelId="{130C00A6-A52A-4CB7-A909-DFBFE24604F7}" type="sibTrans" cxnId="{B868829E-F9A7-4D28-BB8E-7373C3A8C730}">
      <dgm:prSet/>
      <dgm:spPr/>
      <dgm:t>
        <a:bodyPr/>
        <a:lstStyle/>
        <a:p>
          <a:endParaRPr lang="en-US"/>
        </a:p>
      </dgm:t>
    </dgm:pt>
    <dgm:pt modelId="{98FC08D7-2567-4FC3-9712-F20D02D7D79D}">
      <dgm:prSet custT="1"/>
      <dgm:spPr>
        <a:solidFill>
          <a:srgbClr val="002060"/>
        </a:solidFill>
      </dgm:spPr>
      <dgm:t>
        <a:bodyPr/>
        <a:lstStyle/>
        <a:p>
          <a:pPr algn="l" rtl="0"/>
          <a:r>
            <a:rPr lang="en-US" sz="2600" b="0" dirty="0" smtClean="0">
              <a:solidFill>
                <a:schemeClr val="bg1"/>
              </a:solidFill>
            </a:rPr>
            <a:t>Arrange data by chronology: e.g., 2004, 2005, 2006.</a:t>
          </a:r>
          <a:endParaRPr lang="en-US" sz="2600" b="0" dirty="0">
            <a:solidFill>
              <a:schemeClr val="bg1"/>
            </a:solidFill>
          </a:endParaRPr>
        </a:p>
      </dgm:t>
    </dgm:pt>
    <dgm:pt modelId="{C75A54BF-D5F0-4749-BF7F-9632AC571B31}" type="parTrans" cxnId="{F8E01B19-4E82-42E2-B3DF-CFE68A85383B}">
      <dgm:prSet/>
      <dgm:spPr/>
      <dgm:t>
        <a:bodyPr/>
        <a:lstStyle/>
        <a:p>
          <a:endParaRPr lang="en-US"/>
        </a:p>
      </dgm:t>
    </dgm:pt>
    <dgm:pt modelId="{64A21AED-7CCB-4E8B-B3C7-9D302D779E3D}" type="sibTrans" cxnId="{F8E01B19-4E82-42E2-B3DF-CFE68A85383B}">
      <dgm:prSet/>
      <dgm:spPr/>
      <dgm:t>
        <a:bodyPr/>
        <a:lstStyle/>
        <a:p>
          <a:endParaRPr lang="en-US"/>
        </a:p>
      </dgm:t>
    </dgm:pt>
    <dgm:pt modelId="{BEF8BD6B-CBBA-4156-813A-CEBDF3597649}">
      <dgm:prSet custT="1"/>
      <dgm:spPr>
        <a:solidFill>
          <a:srgbClr val="002060"/>
        </a:solidFill>
      </dgm:spPr>
      <dgm:t>
        <a:bodyPr/>
        <a:lstStyle/>
        <a:p>
          <a:pPr algn="l" rtl="0"/>
          <a:r>
            <a:rPr lang="en-US" sz="2600" b="0" dirty="0" smtClean="0">
              <a:solidFill>
                <a:schemeClr val="bg1"/>
              </a:solidFill>
            </a:rPr>
            <a:t>Arrange data by classifications: location, geography, division, product, or part. A report discussing company profits could be organized by product.</a:t>
          </a:r>
          <a:endParaRPr lang="en-US" sz="2600" b="0" dirty="0">
            <a:solidFill>
              <a:schemeClr val="bg1"/>
            </a:solidFill>
          </a:endParaRPr>
        </a:p>
      </dgm:t>
    </dgm:pt>
    <dgm:pt modelId="{9E9148EF-EF3A-46E9-B3B2-E671F0BFD408}" type="parTrans" cxnId="{8D477B09-24A0-440F-BF7E-E861159CFE7A}">
      <dgm:prSet/>
      <dgm:spPr/>
      <dgm:t>
        <a:bodyPr/>
        <a:lstStyle/>
        <a:p>
          <a:endParaRPr lang="en-US"/>
        </a:p>
      </dgm:t>
    </dgm:pt>
    <dgm:pt modelId="{4C5665BF-9601-47A1-9395-3B415AC541A6}" type="sibTrans" cxnId="{8D477B09-24A0-440F-BF7E-E861159CFE7A}">
      <dgm:prSet/>
      <dgm:spPr/>
      <dgm:t>
        <a:bodyPr/>
        <a:lstStyle/>
        <a:p>
          <a:endParaRPr lang="en-US"/>
        </a:p>
      </dgm:t>
    </dgm:pt>
    <dgm:pt modelId="{661AED33-0A21-4567-9997-039D5E87AF65}">
      <dgm:prSet custT="1"/>
      <dgm:spPr>
        <a:solidFill>
          <a:srgbClr val="002060"/>
        </a:solidFill>
      </dgm:spPr>
      <dgm:t>
        <a:bodyPr/>
        <a:lstStyle/>
        <a:p>
          <a:pPr algn="l" rtl="0"/>
          <a:r>
            <a:rPr lang="en-US" sz="2600" b="0" dirty="0" smtClean="0">
              <a:solidFill>
                <a:schemeClr val="bg1"/>
              </a:solidFill>
            </a:rPr>
            <a:t>Order data from most important to least important, or vice versa.</a:t>
          </a:r>
          <a:endParaRPr lang="en-US" sz="2600" b="0" dirty="0">
            <a:solidFill>
              <a:schemeClr val="bg1"/>
            </a:solidFill>
          </a:endParaRPr>
        </a:p>
      </dgm:t>
    </dgm:pt>
    <dgm:pt modelId="{27B16858-EF89-42FF-A0A9-5F86CC28629A}" type="parTrans" cxnId="{EDE92238-DBB8-4A3C-A624-5473C59A4D8E}">
      <dgm:prSet/>
      <dgm:spPr/>
      <dgm:t>
        <a:bodyPr/>
        <a:lstStyle/>
        <a:p>
          <a:endParaRPr lang="en-US"/>
        </a:p>
      </dgm:t>
    </dgm:pt>
    <dgm:pt modelId="{511755BA-F8ED-4314-902C-8CF0FB5E69EB}" type="sibTrans" cxnId="{EDE92238-DBB8-4A3C-A624-5473C59A4D8E}">
      <dgm:prSet/>
      <dgm:spPr/>
      <dgm:t>
        <a:bodyPr/>
        <a:lstStyle/>
        <a:p>
          <a:endParaRPr lang="en-US"/>
        </a:p>
      </dgm:t>
    </dgm:pt>
    <dgm:pt modelId="{0D6B0EAE-E7F9-4971-B918-FC0BCBA2F6A5}" type="pres">
      <dgm:prSet presAssocID="{BA047957-1BF0-4A04-BF82-5E79892A0CE8}" presName="Name0" presStyleCnt="0">
        <dgm:presLayoutVars>
          <dgm:dir/>
          <dgm:animLvl val="lvl"/>
          <dgm:resizeHandles val="exact"/>
        </dgm:presLayoutVars>
      </dgm:prSet>
      <dgm:spPr/>
      <dgm:t>
        <a:bodyPr/>
        <a:lstStyle/>
        <a:p>
          <a:endParaRPr lang="en-US"/>
        </a:p>
      </dgm:t>
    </dgm:pt>
    <dgm:pt modelId="{44FA7120-45F2-4322-8DEA-334FB26EEDD3}" type="pres">
      <dgm:prSet presAssocID="{46529693-07FD-4540-A3F3-59D278D41BC7}" presName="linNode" presStyleCnt="0"/>
      <dgm:spPr/>
    </dgm:pt>
    <dgm:pt modelId="{3C5B815E-07CF-4F24-9951-72AFF7E489D9}" type="pres">
      <dgm:prSet presAssocID="{46529693-07FD-4540-A3F3-59D278D41BC7}" presName="parentText" presStyleLbl="node1" presStyleIdx="0" presStyleCnt="3" custScaleX="90909" custScaleY="90909" custLinFactNeighborX="-5073" custLinFactNeighborY="-39">
        <dgm:presLayoutVars>
          <dgm:chMax val="1"/>
          <dgm:bulletEnabled val="1"/>
        </dgm:presLayoutVars>
      </dgm:prSet>
      <dgm:spPr/>
      <dgm:t>
        <a:bodyPr/>
        <a:lstStyle/>
        <a:p>
          <a:endParaRPr lang="en-US"/>
        </a:p>
      </dgm:t>
    </dgm:pt>
    <dgm:pt modelId="{77C8E26F-A7C5-4CB9-BDDE-E63F07C3F5BB}" type="pres">
      <dgm:prSet presAssocID="{46529693-07FD-4540-A3F3-59D278D41BC7}" presName="descendantText" presStyleLbl="alignAccFollowNode1" presStyleIdx="0" presStyleCnt="3" custScaleX="110000" custScaleY="110000">
        <dgm:presLayoutVars>
          <dgm:bulletEnabled val="1"/>
        </dgm:presLayoutVars>
      </dgm:prSet>
      <dgm:spPr/>
      <dgm:t>
        <a:bodyPr/>
        <a:lstStyle/>
        <a:p>
          <a:endParaRPr lang="en-US"/>
        </a:p>
      </dgm:t>
    </dgm:pt>
    <dgm:pt modelId="{2A5E1FC3-CCE7-4684-AFDE-2A18F4B6F3D4}" type="pres">
      <dgm:prSet presAssocID="{8DFDDCE7-258A-4129-835A-58068DDAAC0E}" presName="sp" presStyleCnt="0"/>
      <dgm:spPr/>
    </dgm:pt>
    <dgm:pt modelId="{07A22615-2969-4A02-B189-4C7CCA9D36A2}" type="pres">
      <dgm:prSet presAssocID="{61A16DE9-03C1-4DE2-8C9C-96CBD982D1B4}" presName="linNode" presStyleCnt="0"/>
      <dgm:spPr/>
    </dgm:pt>
    <dgm:pt modelId="{884C4739-089A-44AD-9F47-CADA80B6E056}" type="pres">
      <dgm:prSet presAssocID="{61A16DE9-03C1-4DE2-8C9C-96CBD982D1B4}" presName="parentText" presStyleLbl="node1" presStyleIdx="1" presStyleCnt="3" custScaleX="90909" custScaleY="90909">
        <dgm:presLayoutVars>
          <dgm:chMax val="1"/>
          <dgm:bulletEnabled val="1"/>
        </dgm:presLayoutVars>
      </dgm:prSet>
      <dgm:spPr/>
      <dgm:t>
        <a:bodyPr/>
        <a:lstStyle/>
        <a:p>
          <a:endParaRPr lang="en-US"/>
        </a:p>
      </dgm:t>
    </dgm:pt>
    <dgm:pt modelId="{90B9BDB7-7BE0-48DA-AACA-1A9E4DDC4D9B}" type="pres">
      <dgm:prSet presAssocID="{61A16DE9-03C1-4DE2-8C9C-96CBD982D1B4}" presName="descendantText" presStyleLbl="alignAccFollowNode1" presStyleIdx="1" presStyleCnt="3" custScaleX="110000" custScaleY="110000">
        <dgm:presLayoutVars>
          <dgm:bulletEnabled val="1"/>
        </dgm:presLayoutVars>
      </dgm:prSet>
      <dgm:spPr/>
      <dgm:t>
        <a:bodyPr/>
        <a:lstStyle/>
        <a:p>
          <a:endParaRPr lang="en-US"/>
        </a:p>
      </dgm:t>
    </dgm:pt>
    <dgm:pt modelId="{E8AF5B80-3486-4D45-A578-6EF035D66ECC}" type="pres">
      <dgm:prSet presAssocID="{D87E2D37-B640-421E-904A-EFEC3D2327FF}" presName="sp" presStyleCnt="0"/>
      <dgm:spPr/>
    </dgm:pt>
    <dgm:pt modelId="{0C8AA7D3-B38B-4F92-880D-A6A1AFEE37D9}" type="pres">
      <dgm:prSet presAssocID="{AA7DEA13-4D00-4F65-A51C-DC39C82E2CA6}" presName="linNode" presStyleCnt="0"/>
      <dgm:spPr/>
    </dgm:pt>
    <dgm:pt modelId="{B0816754-CF3E-4C83-995F-495696844B41}" type="pres">
      <dgm:prSet presAssocID="{AA7DEA13-4D00-4F65-A51C-DC39C82E2CA6}" presName="parentText" presStyleLbl="node1" presStyleIdx="2" presStyleCnt="3" custScaleX="90909" custScaleY="90909">
        <dgm:presLayoutVars>
          <dgm:chMax val="1"/>
          <dgm:bulletEnabled val="1"/>
        </dgm:presLayoutVars>
      </dgm:prSet>
      <dgm:spPr/>
      <dgm:t>
        <a:bodyPr/>
        <a:lstStyle/>
        <a:p>
          <a:endParaRPr lang="en-US"/>
        </a:p>
      </dgm:t>
    </dgm:pt>
    <dgm:pt modelId="{30213772-3CD6-4F85-B5C8-DC17EC9F8AFE}" type="pres">
      <dgm:prSet presAssocID="{AA7DEA13-4D00-4F65-A51C-DC39C82E2CA6}" presName="descendantText" presStyleLbl="alignAccFollowNode1" presStyleIdx="2" presStyleCnt="3" custScaleX="110000" custScaleY="110000">
        <dgm:presLayoutVars>
          <dgm:bulletEnabled val="1"/>
        </dgm:presLayoutVars>
      </dgm:prSet>
      <dgm:spPr/>
      <dgm:t>
        <a:bodyPr/>
        <a:lstStyle/>
        <a:p>
          <a:endParaRPr lang="en-US"/>
        </a:p>
      </dgm:t>
    </dgm:pt>
  </dgm:ptLst>
  <dgm:cxnLst>
    <dgm:cxn modelId="{B5CF5E6A-717C-4FD9-845B-9304D9E669E9}" type="presOf" srcId="{98FC08D7-2567-4FC3-9712-F20D02D7D79D}" destId="{77C8E26F-A7C5-4CB9-BDDE-E63F07C3F5BB}" srcOrd="0" destOrd="0" presId="urn:microsoft.com/office/officeart/2005/8/layout/vList5"/>
    <dgm:cxn modelId="{B868829E-F9A7-4D28-BB8E-7373C3A8C730}" srcId="{BA047957-1BF0-4A04-BF82-5E79892A0CE8}" destId="{AA7DEA13-4D00-4F65-A51C-DC39C82E2CA6}" srcOrd="2" destOrd="0" parTransId="{479889E2-F655-4851-BC48-7B4B927E5CE3}" sibTransId="{130C00A6-A52A-4CB7-A909-DFBFE24604F7}"/>
    <dgm:cxn modelId="{E2C08583-E5DE-4BD5-AC2B-B3AF4EA6CACF}" type="presOf" srcId="{46529693-07FD-4540-A3F3-59D278D41BC7}" destId="{3C5B815E-07CF-4F24-9951-72AFF7E489D9}" srcOrd="0" destOrd="0" presId="urn:microsoft.com/office/officeart/2005/8/layout/vList5"/>
    <dgm:cxn modelId="{DE8F7441-0929-40FD-ABDE-778D0B4A2171}" srcId="{BA047957-1BF0-4A04-BF82-5E79892A0CE8}" destId="{46529693-07FD-4540-A3F3-59D278D41BC7}" srcOrd="0" destOrd="0" parTransId="{085CF1FA-E22C-4789-9E7D-FCA9D97AC99A}" sibTransId="{8DFDDCE7-258A-4129-835A-58068DDAAC0E}"/>
    <dgm:cxn modelId="{F8E01B19-4E82-42E2-B3DF-CFE68A85383B}" srcId="{46529693-07FD-4540-A3F3-59D278D41BC7}" destId="{98FC08D7-2567-4FC3-9712-F20D02D7D79D}" srcOrd="0" destOrd="0" parTransId="{C75A54BF-D5F0-4749-BF7F-9632AC571B31}" sibTransId="{64A21AED-7CCB-4E8B-B3C7-9D302D779E3D}"/>
    <dgm:cxn modelId="{8D477B09-24A0-440F-BF7E-E861159CFE7A}" srcId="{61A16DE9-03C1-4DE2-8C9C-96CBD982D1B4}" destId="{BEF8BD6B-CBBA-4156-813A-CEBDF3597649}" srcOrd="0" destOrd="0" parTransId="{9E9148EF-EF3A-46E9-B3B2-E671F0BFD408}" sibTransId="{4C5665BF-9601-47A1-9395-3B415AC541A6}"/>
    <dgm:cxn modelId="{EDE92238-DBB8-4A3C-A624-5473C59A4D8E}" srcId="{AA7DEA13-4D00-4F65-A51C-DC39C82E2CA6}" destId="{661AED33-0A21-4567-9997-039D5E87AF65}" srcOrd="0" destOrd="0" parTransId="{27B16858-EF89-42FF-A0A9-5F86CC28629A}" sibTransId="{511755BA-F8ED-4314-902C-8CF0FB5E69EB}"/>
    <dgm:cxn modelId="{9A51F368-6870-451D-BDF8-6663BF1CD6B9}" type="presOf" srcId="{BA047957-1BF0-4A04-BF82-5E79892A0CE8}" destId="{0D6B0EAE-E7F9-4971-B918-FC0BCBA2F6A5}" srcOrd="0" destOrd="0" presId="urn:microsoft.com/office/officeart/2005/8/layout/vList5"/>
    <dgm:cxn modelId="{37B1D206-5597-4161-9024-1859E0606126}" srcId="{BA047957-1BF0-4A04-BF82-5E79892A0CE8}" destId="{61A16DE9-03C1-4DE2-8C9C-96CBD982D1B4}" srcOrd="1" destOrd="0" parTransId="{CDCE6049-BA61-4B83-8812-EBF71B47167D}" sibTransId="{D87E2D37-B640-421E-904A-EFEC3D2327FF}"/>
    <dgm:cxn modelId="{20669FBB-ED52-47AF-93A9-1FB8F300E774}" type="presOf" srcId="{61A16DE9-03C1-4DE2-8C9C-96CBD982D1B4}" destId="{884C4739-089A-44AD-9F47-CADA80B6E056}" srcOrd="0" destOrd="0" presId="urn:microsoft.com/office/officeart/2005/8/layout/vList5"/>
    <dgm:cxn modelId="{C843C3E8-CF75-4FD7-BE50-8ACBAA17AB07}" type="presOf" srcId="{661AED33-0A21-4567-9997-039D5E87AF65}" destId="{30213772-3CD6-4F85-B5C8-DC17EC9F8AFE}" srcOrd="0" destOrd="0" presId="urn:microsoft.com/office/officeart/2005/8/layout/vList5"/>
    <dgm:cxn modelId="{380B96E0-6EBD-4990-862C-6D3CEB6B605C}" type="presOf" srcId="{BEF8BD6B-CBBA-4156-813A-CEBDF3597649}" destId="{90B9BDB7-7BE0-48DA-AACA-1A9E4DDC4D9B}" srcOrd="0" destOrd="0" presId="urn:microsoft.com/office/officeart/2005/8/layout/vList5"/>
    <dgm:cxn modelId="{BD40FD60-E04C-4A36-953A-98C4C70112BD}" type="presOf" srcId="{AA7DEA13-4D00-4F65-A51C-DC39C82E2CA6}" destId="{B0816754-CF3E-4C83-995F-495696844B41}" srcOrd="0" destOrd="0" presId="urn:microsoft.com/office/officeart/2005/8/layout/vList5"/>
    <dgm:cxn modelId="{66EA16D6-A0C5-47B6-A222-7B50E4227A1E}" type="presParOf" srcId="{0D6B0EAE-E7F9-4971-B918-FC0BCBA2F6A5}" destId="{44FA7120-45F2-4322-8DEA-334FB26EEDD3}" srcOrd="0" destOrd="0" presId="urn:microsoft.com/office/officeart/2005/8/layout/vList5"/>
    <dgm:cxn modelId="{5FE64275-86DC-4B68-979B-8CEB7F99B76C}" type="presParOf" srcId="{44FA7120-45F2-4322-8DEA-334FB26EEDD3}" destId="{3C5B815E-07CF-4F24-9951-72AFF7E489D9}" srcOrd="0" destOrd="0" presId="urn:microsoft.com/office/officeart/2005/8/layout/vList5"/>
    <dgm:cxn modelId="{02554F62-56E1-418B-942F-EA9D526B8285}" type="presParOf" srcId="{44FA7120-45F2-4322-8DEA-334FB26EEDD3}" destId="{77C8E26F-A7C5-4CB9-BDDE-E63F07C3F5BB}" srcOrd="1" destOrd="0" presId="urn:microsoft.com/office/officeart/2005/8/layout/vList5"/>
    <dgm:cxn modelId="{4E7BEB8A-28D2-4C82-8711-AB15B9841D68}" type="presParOf" srcId="{0D6B0EAE-E7F9-4971-B918-FC0BCBA2F6A5}" destId="{2A5E1FC3-CCE7-4684-AFDE-2A18F4B6F3D4}" srcOrd="1" destOrd="0" presId="urn:microsoft.com/office/officeart/2005/8/layout/vList5"/>
    <dgm:cxn modelId="{A73809AE-0462-43A5-A872-0EA2B789A2BF}" type="presParOf" srcId="{0D6B0EAE-E7F9-4971-B918-FC0BCBA2F6A5}" destId="{07A22615-2969-4A02-B189-4C7CCA9D36A2}" srcOrd="2" destOrd="0" presId="urn:microsoft.com/office/officeart/2005/8/layout/vList5"/>
    <dgm:cxn modelId="{D2BA34E8-DC6F-40BD-9D91-D4E4DD035D66}" type="presParOf" srcId="{07A22615-2969-4A02-B189-4C7CCA9D36A2}" destId="{884C4739-089A-44AD-9F47-CADA80B6E056}" srcOrd="0" destOrd="0" presId="urn:microsoft.com/office/officeart/2005/8/layout/vList5"/>
    <dgm:cxn modelId="{6B66466F-E2AF-4918-A209-3192528FC2D7}" type="presParOf" srcId="{07A22615-2969-4A02-B189-4C7CCA9D36A2}" destId="{90B9BDB7-7BE0-48DA-AACA-1A9E4DDC4D9B}" srcOrd="1" destOrd="0" presId="urn:microsoft.com/office/officeart/2005/8/layout/vList5"/>
    <dgm:cxn modelId="{AD4CAA42-6A68-4626-9DD9-706A96F97A60}" type="presParOf" srcId="{0D6B0EAE-E7F9-4971-B918-FC0BCBA2F6A5}" destId="{E8AF5B80-3486-4D45-A578-6EF035D66ECC}" srcOrd="3" destOrd="0" presId="urn:microsoft.com/office/officeart/2005/8/layout/vList5"/>
    <dgm:cxn modelId="{7EDC5CD8-A4AF-4F08-B239-10F2DA2A65B5}" type="presParOf" srcId="{0D6B0EAE-E7F9-4971-B918-FC0BCBA2F6A5}" destId="{0C8AA7D3-B38B-4F92-880D-A6A1AFEE37D9}" srcOrd="4" destOrd="0" presId="urn:microsoft.com/office/officeart/2005/8/layout/vList5"/>
    <dgm:cxn modelId="{6BDA23E2-E443-44CC-AA9F-79EA7B850E30}" type="presParOf" srcId="{0C8AA7D3-B38B-4F92-880D-A6A1AFEE37D9}" destId="{B0816754-CF3E-4C83-995F-495696844B41}" srcOrd="0" destOrd="0" presId="urn:microsoft.com/office/officeart/2005/8/layout/vList5"/>
    <dgm:cxn modelId="{7A147544-907B-4F40-B9B7-509AD8AFE3B0}" type="presParOf" srcId="{0C8AA7D3-B38B-4F92-880D-A6A1AFEE37D9}" destId="{30213772-3CD6-4F85-B5C8-DC17EC9F8AFE}"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A047957-1BF0-4A04-BF82-5E79892A0CE8}" type="doc">
      <dgm:prSet loTypeId="urn:microsoft.com/office/officeart/2005/8/layout/vList5" loCatId="list" qsTypeId="urn:microsoft.com/office/officeart/2005/8/quickstyle/3d7" qsCatId="3D" csTypeId="urn:microsoft.com/office/officeart/2005/8/colors/accent2_2" csCatId="accent2" phldr="1"/>
      <dgm:spPr/>
      <dgm:t>
        <a:bodyPr/>
        <a:lstStyle/>
        <a:p>
          <a:endParaRPr lang="en-US"/>
        </a:p>
      </dgm:t>
    </dgm:pt>
    <dgm:pt modelId="{55673174-0DEB-4824-B133-F53F388A85DE}">
      <dgm:prSet custT="1"/>
      <dgm:spPr>
        <a:solidFill>
          <a:srgbClr val="002060"/>
        </a:solidFill>
      </dgm:spPr>
      <dgm:t>
        <a:bodyPr/>
        <a:lstStyle/>
        <a:p>
          <a:pPr algn="l" rtl="0"/>
          <a:r>
            <a:rPr lang="en-US" sz="3000" b="1" dirty="0" smtClean="0">
              <a:solidFill>
                <a:schemeClr val="bg1"/>
              </a:solidFill>
            </a:rPr>
            <a:t>Convention</a:t>
          </a:r>
          <a:endParaRPr lang="en-US" sz="3000" b="1" dirty="0">
            <a:solidFill>
              <a:schemeClr val="bg1"/>
            </a:solidFill>
          </a:endParaRPr>
        </a:p>
      </dgm:t>
    </dgm:pt>
    <dgm:pt modelId="{D58D0B55-BB2F-4B48-8611-8281001725EF}" type="parTrans" cxnId="{369BCACB-79F3-44FF-BAB9-369F2AC4968C}">
      <dgm:prSet/>
      <dgm:spPr/>
      <dgm:t>
        <a:bodyPr/>
        <a:lstStyle/>
        <a:p>
          <a:endParaRPr lang="en-US"/>
        </a:p>
      </dgm:t>
    </dgm:pt>
    <dgm:pt modelId="{58860C08-4D82-4A7D-82DE-78AD3048493A}" type="sibTrans" cxnId="{369BCACB-79F3-44FF-BAB9-369F2AC4968C}">
      <dgm:prSet/>
      <dgm:spPr/>
      <dgm:t>
        <a:bodyPr/>
        <a:lstStyle/>
        <a:p>
          <a:endParaRPr lang="en-US"/>
        </a:p>
      </dgm:t>
    </dgm:pt>
    <dgm:pt modelId="{7CA37AB1-5959-4BA8-8526-112EE47CB52E}">
      <dgm:prSet custT="1"/>
      <dgm:spPr>
        <a:solidFill>
          <a:srgbClr val="002060"/>
        </a:solidFill>
      </dgm:spPr>
      <dgm:t>
        <a:bodyPr/>
        <a:lstStyle/>
        <a:p>
          <a:pPr algn="l" rtl="0"/>
          <a:r>
            <a:rPr lang="en-US" sz="2600" b="0" dirty="0" smtClean="0">
              <a:solidFill>
                <a:schemeClr val="bg1"/>
              </a:solidFill>
            </a:rPr>
            <a:t>Organize data according to prescribed categories. Proposals, for example, are organized by staff, budget, schedule, and so forth.</a:t>
          </a:r>
          <a:endParaRPr lang="en-US" sz="2600" b="0" dirty="0">
            <a:solidFill>
              <a:schemeClr val="bg1"/>
            </a:solidFill>
          </a:endParaRPr>
        </a:p>
      </dgm:t>
    </dgm:pt>
    <dgm:pt modelId="{343D860F-8839-4DF8-9CA6-2DF58FB03653}" type="parTrans" cxnId="{0C266D6F-A33A-4CE9-BADF-83E5DFA93F27}">
      <dgm:prSet/>
      <dgm:spPr/>
      <dgm:t>
        <a:bodyPr/>
        <a:lstStyle/>
        <a:p>
          <a:endParaRPr lang="en-US"/>
        </a:p>
      </dgm:t>
    </dgm:pt>
    <dgm:pt modelId="{8E51BE12-08A7-484C-A595-82FEBAB2CA51}" type="sibTrans" cxnId="{0C266D6F-A33A-4CE9-BADF-83E5DFA93F27}">
      <dgm:prSet/>
      <dgm:spPr/>
      <dgm:t>
        <a:bodyPr/>
        <a:lstStyle/>
        <a:p>
          <a:endParaRPr lang="en-US"/>
        </a:p>
      </dgm:t>
    </dgm:pt>
    <dgm:pt modelId="{661AED33-0A21-4567-9997-039D5E87AF65}">
      <dgm:prSet custT="1"/>
      <dgm:spPr>
        <a:solidFill>
          <a:srgbClr val="002060"/>
        </a:solidFill>
      </dgm:spPr>
      <dgm:t>
        <a:bodyPr/>
        <a:lstStyle/>
        <a:p>
          <a:pPr algn="l" rtl="0"/>
          <a:r>
            <a:rPr lang="en-US" sz="3000" b="1" dirty="0" smtClean="0">
              <a:solidFill>
                <a:schemeClr val="bg1"/>
              </a:solidFill>
            </a:rPr>
            <a:t>Criteria</a:t>
          </a:r>
          <a:endParaRPr lang="en-US" sz="2200" b="0" dirty="0">
            <a:solidFill>
              <a:schemeClr val="bg1"/>
            </a:solidFill>
          </a:endParaRPr>
        </a:p>
      </dgm:t>
    </dgm:pt>
    <dgm:pt modelId="{27B16858-EF89-42FF-A0A9-5F86CC28629A}" type="parTrans" cxnId="{EDE92238-DBB8-4A3C-A624-5473C59A4D8E}">
      <dgm:prSet/>
      <dgm:spPr/>
      <dgm:t>
        <a:bodyPr/>
        <a:lstStyle/>
        <a:p>
          <a:endParaRPr lang="en-US"/>
        </a:p>
      </dgm:t>
    </dgm:pt>
    <dgm:pt modelId="{511755BA-F8ED-4314-902C-8CF0FB5E69EB}" type="sibTrans" cxnId="{EDE92238-DBB8-4A3C-A624-5473C59A4D8E}">
      <dgm:prSet/>
      <dgm:spPr/>
      <dgm:t>
        <a:bodyPr/>
        <a:lstStyle/>
        <a:p>
          <a:endParaRPr lang="en-US"/>
        </a:p>
      </dgm:t>
    </dgm:pt>
    <dgm:pt modelId="{3C736E6A-66B0-41C3-A4AB-5B5C732E3C11}">
      <dgm:prSet custT="1"/>
      <dgm:spPr>
        <a:solidFill>
          <a:srgbClr val="002060"/>
        </a:solidFill>
      </dgm:spPr>
      <dgm:t>
        <a:bodyPr/>
        <a:lstStyle/>
        <a:p>
          <a:pPr algn="l" rtl="0"/>
          <a:r>
            <a:rPr lang="en-US" sz="2600" b="0" dirty="0" smtClean="0">
              <a:solidFill>
                <a:schemeClr val="bg1"/>
              </a:solidFill>
            </a:rPr>
            <a:t>Arrange data by evaluative categories. In a report comparing fax equipment, organize by such areas as price, warranty, speed, print quality, and so on.</a:t>
          </a:r>
          <a:endParaRPr lang="en-US" sz="2600" b="0" dirty="0">
            <a:solidFill>
              <a:schemeClr val="bg1"/>
            </a:solidFill>
          </a:endParaRPr>
        </a:p>
      </dgm:t>
    </dgm:pt>
    <dgm:pt modelId="{17C07728-FFDA-4C29-8F3C-63619983C708}" type="parTrans" cxnId="{38E1E05A-318A-4752-AC4A-D741D19CE460}">
      <dgm:prSet/>
      <dgm:spPr/>
      <dgm:t>
        <a:bodyPr/>
        <a:lstStyle/>
        <a:p>
          <a:endParaRPr lang="en-US"/>
        </a:p>
      </dgm:t>
    </dgm:pt>
    <dgm:pt modelId="{BF6692C3-EFE8-4371-85E9-3EC2570EBABD}" type="sibTrans" cxnId="{38E1E05A-318A-4752-AC4A-D741D19CE460}">
      <dgm:prSet/>
      <dgm:spPr/>
      <dgm:t>
        <a:bodyPr/>
        <a:lstStyle/>
        <a:p>
          <a:endParaRPr lang="en-US"/>
        </a:p>
      </dgm:t>
    </dgm:pt>
    <dgm:pt modelId="{0D6B0EAE-E7F9-4971-B918-FC0BCBA2F6A5}" type="pres">
      <dgm:prSet presAssocID="{BA047957-1BF0-4A04-BF82-5E79892A0CE8}" presName="Name0" presStyleCnt="0">
        <dgm:presLayoutVars>
          <dgm:dir/>
          <dgm:animLvl val="lvl"/>
          <dgm:resizeHandles val="exact"/>
        </dgm:presLayoutVars>
      </dgm:prSet>
      <dgm:spPr/>
      <dgm:t>
        <a:bodyPr/>
        <a:lstStyle/>
        <a:p>
          <a:endParaRPr lang="en-US"/>
        </a:p>
      </dgm:t>
    </dgm:pt>
    <dgm:pt modelId="{76545594-9BD0-4CE5-9468-15007A35916D}" type="pres">
      <dgm:prSet presAssocID="{661AED33-0A21-4567-9997-039D5E87AF65}" presName="linNode" presStyleCnt="0"/>
      <dgm:spPr/>
    </dgm:pt>
    <dgm:pt modelId="{1B868DB8-5E2D-4CDF-B8F2-4AF02A530A14}" type="pres">
      <dgm:prSet presAssocID="{661AED33-0A21-4567-9997-039D5E87AF65}" presName="parentText" presStyleLbl="node1" presStyleIdx="0" presStyleCnt="2" custScaleX="90909" custScaleY="90909">
        <dgm:presLayoutVars>
          <dgm:chMax val="1"/>
          <dgm:bulletEnabled val="1"/>
        </dgm:presLayoutVars>
      </dgm:prSet>
      <dgm:spPr/>
      <dgm:t>
        <a:bodyPr/>
        <a:lstStyle/>
        <a:p>
          <a:endParaRPr lang="en-US"/>
        </a:p>
      </dgm:t>
    </dgm:pt>
    <dgm:pt modelId="{0531144F-9F2F-41C0-AE30-3A6A7BFA91A2}" type="pres">
      <dgm:prSet presAssocID="{661AED33-0A21-4567-9997-039D5E87AF65}" presName="descendantText" presStyleLbl="alignAccFollowNode1" presStyleIdx="0" presStyleCnt="2">
        <dgm:presLayoutVars>
          <dgm:bulletEnabled val="1"/>
        </dgm:presLayoutVars>
      </dgm:prSet>
      <dgm:spPr/>
      <dgm:t>
        <a:bodyPr/>
        <a:lstStyle/>
        <a:p>
          <a:endParaRPr lang="en-US"/>
        </a:p>
      </dgm:t>
    </dgm:pt>
    <dgm:pt modelId="{9D66C29B-0A2D-40C5-AF4A-8D73639328A8}" type="pres">
      <dgm:prSet presAssocID="{511755BA-F8ED-4314-902C-8CF0FB5E69EB}" presName="sp" presStyleCnt="0"/>
      <dgm:spPr/>
    </dgm:pt>
    <dgm:pt modelId="{F3BB431E-12FF-457B-BAD2-86C95D21BDAE}" type="pres">
      <dgm:prSet presAssocID="{55673174-0DEB-4824-B133-F53F388A85DE}" presName="linNode" presStyleCnt="0"/>
      <dgm:spPr/>
    </dgm:pt>
    <dgm:pt modelId="{CECDD9C0-F6BE-428D-BE46-F432177ADCC7}" type="pres">
      <dgm:prSet presAssocID="{55673174-0DEB-4824-B133-F53F388A85DE}" presName="parentText" presStyleLbl="node1" presStyleIdx="1" presStyleCnt="2" custScaleX="90909" custScaleY="90909">
        <dgm:presLayoutVars>
          <dgm:chMax val="1"/>
          <dgm:bulletEnabled val="1"/>
        </dgm:presLayoutVars>
      </dgm:prSet>
      <dgm:spPr/>
      <dgm:t>
        <a:bodyPr/>
        <a:lstStyle/>
        <a:p>
          <a:endParaRPr lang="en-US"/>
        </a:p>
      </dgm:t>
    </dgm:pt>
    <dgm:pt modelId="{64EF78D2-E688-4427-9DE8-6E9A69D324D1}" type="pres">
      <dgm:prSet presAssocID="{55673174-0DEB-4824-B133-F53F388A85DE}" presName="descendantText" presStyleLbl="alignAccFollowNode1" presStyleIdx="1" presStyleCnt="2" custScaleX="110000" custScaleY="110000">
        <dgm:presLayoutVars>
          <dgm:bulletEnabled val="1"/>
        </dgm:presLayoutVars>
      </dgm:prSet>
      <dgm:spPr/>
      <dgm:t>
        <a:bodyPr/>
        <a:lstStyle/>
        <a:p>
          <a:endParaRPr lang="en-US"/>
        </a:p>
      </dgm:t>
    </dgm:pt>
  </dgm:ptLst>
  <dgm:cxnLst>
    <dgm:cxn modelId="{0C266D6F-A33A-4CE9-BADF-83E5DFA93F27}" srcId="{55673174-0DEB-4824-B133-F53F388A85DE}" destId="{7CA37AB1-5959-4BA8-8526-112EE47CB52E}" srcOrd="0" destOrd="0" parTransId="{343D860F-8839-4DF8-9CA6-2DF58FB03653}" sibTransId="{8E51BE12-08A7-484C-A595-82FEBAB2CA51}"/>
    <dgm:cxn modelId="{415F9EE7-35B7-4B8F-A002-CAFD8AD3C26C}" type="presOf" srcId="{661AED33-0A21-4567-9997-039D5E87AF65}" destId="{1B868DB8-5E2D-4CDF-B8F2-4AF02A530A14}" srcOrd="0" destOrd="0" presId="urn:microsoft.com/office/officeart/2005/8/layout/vList5"/>
    <dgm:cxn modelId="{369BCACB-79F3-44FF-BAB9-369F2AC4968C}" srcId="{BA047957-1BF0-4A04-BF82-5E79892A0CE8}" destId="{55673174-0DEB-4824-B133-F53F388A85DE}" srcOrd="1" destOrd="0" parTransId="{D58D0B55-BB2F-4B48-8611-8281001725EF}" sibTransId="{58860C08-4D82-4A7D-82DE-78AD3048493A}"/>
    <dgm:cxn modelId="{B6E9E46C-D908-4203-99A5-9C4CAA2F3A79}" type="presOf" srcId="{7CA37AB1-5959-4BA8-8526-112EE47CB52E}" destId="{64EF78D2-E688-4427-9DE8-6E9A69D324D1}" srcOrd="0" destOrd="0" presId="urn:microsoft.com/office/officeart/2005/8/layout/vList5"/>
    <dgm:cxn modelId="{EDE92238-DBB8-4A3C-A624-5473C59A4D8E}" srcId="{BA047957-1BF0-4A04-BF82-5E79892A0CE8}" destId="{661AED33-0A21-4567-9997-039D5E87AF65}" srcOrd="0" destOrd="0" parTransId="{27B16858-EF89-42FF-A0A9-5F86CC28629A}" sibTransId="{511755BA-F8ED-4314-902C-8CF0FB5E69EB}"/>
    <dgm:cxn modelId="{AAF04136-C902-4841-9C3F-DDB7856D168C}" type="presOf" srcId="{3C736E6A-66B0-41C3-A4AB-5B5C732E3C11}" destId="{0531144F-9F2F-41C0-AE30-3A6A7BFA91A2}" srcOrd="0" destOrd="0" presId="urn:microsoft.com/office/officeart/2005/8/layout/vList5"/>
    <dgm:cxn modelId="{F19B08BE-6DB8-48C5-9924-604B159A8334}" type="presOf" srcId="{55673174-0DEB-4824-B133-F53F388A85DE}" destId="{CECDD9C0-F6BE-428D-BE46-F432177ADCC7}" srcOrd="0" destOrd="0" presId="urn:microsoft.com/office/officeart/2005/8/layout/vList5"/>
    <dgm:cxn modelId="{38E1E05A-318A-4752-AC4A-D741D19CE460}" srcId="{661AED33-0A21-4567-9997-039D5E87AF65}" destId="{3C736E6A-66B0-41C3-A4AB-5B5C732E3C11}" srcOrd="0" destOrd="0" parTransId="{17C07728-FFDA-4C29-8F3C-63619983C708}" sibTransId="{BF6692C3-EFE8-4371-85E9-3EC2570EBABD}"/>
    <dgm:cxn modelId="{042EBE21-6C0C-40C7-858C-E92227A9AD9D}" type="presOf" srcId="{BA047957-1BF0-4A04-BF82-5E79892A0CE8}" destId="{0D6B0EAE-E7F9-4971-B918-FC0BCBA2F6A5}" srcOrd="0" destOrd="0" presId="urn:microsoft.com/office/officeart/2005/8/layout/vList5"/>
    <dgm:cxn modelId="{DB7A3B59-E1F8-4364-8666-E6D0D8F0C14B}" type="presParOf" srcId="{0D6B0EAE-E7F9-4971-B918-FC0BCBA2F6A5}" destId="{76545594-9BD0-4CE5-9468-15007A35916D}" srcOrd="0" destOrd="0" presId="urn:microsoft.com/office/officeart/2005/8/layout/vList5"/>
    <dgm:cxn modelId="{1056EB3F-C951-43C7-AB8A-5DA3E688F759}" type="presParOf" srcId="{76545594-9BD0-4CE5-9468-15007A35916D}" destId="{1B868DB8-5E2D-4CDF-B8F2-4AF02A530A14}" srcOrd="0" destOrd="0" presId="urn:microsoft.com/office/officeart/2005/8/layout/vList5"/>
    <dgm:cxn modelId="{7B449532-E81D-4997-91FE-C59A888FBA46}" type="presParOf" srcId="{76545594-9BD0-4CE5-9468-15007A35916D}" destId="{0531144F-9F2F-41C0-AE30-3A6A7BFA91A2}" srcOrd="1" destOrd="0" presId="urn:microsoft.com/office/officeart/2005/8/layout/vList5"/>
    <dgm:cxn modelId="{6695FF0F-5CF4-452F-826E-101B415D3367}" type="presParOf" srcId="{0D6B0EAE-E7F9-4971-B918-FC0BCBA2F6A5}" destId="{9D66C29B-0A2D-40C5-AF4A-8D73639328A8}" srcOrd="1" destOrd="0" presId="urn:microsoft.com/office/officeart/2005/8/layout/vList5"/>
    <dgm:cxn modelId="{22A32398-ED79-4BB5-8AEC-406BB5AB9A10}" type="presParOf" srcId="{0D6B0EAE-E7F9-4971-B918-FC0BCBA2F6A5}" destId="{F3BB431E-12FF-457B-BAD2-86C95D21BDAE}" srcOrd="2" destOrd="0" presId="urn:microsoft.com/office/officeart/2005/8/layout/vList5"/>
    <dgm:cxn modelId="{FE726B36-0E6F-4F37-ACAE-17D2CAA30563}" type="presParOf" srcId="{F3BB431E-12FF-457B-BAD2-86C95D21BDAE}" destId="{CECDD9C0-F6BE-428D-BE46-F432177ADCC7}" srcOrd="0" destOrd="0" presId="urn:microsoft.com/office/officeart/2005/8/layout/vList5"/>
    <dgm:cxn modelId="{F510F8B6-5CB7-48F9-A431-534C9646B523}" type="presParOf" srcId="{F3BB431E-12FF-457B-BAD2-86C95D21BDAE}" destId="{64EF78D2-E688-4427-9DE8-6E9A69D324D1}"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simple5" qsCatId="simple" csTypeId="urn:microsoft.com/office/officeart/2005/8/colors/accent2_2" csCatId="accent2" phldr="1"/>
      <dgm:spPr/>
    </dgm:pt>
    <dgm:pt modelId="{FBBD76A0-FBC3-460F-A22C-A723E22FA122}">
      <dgm:prSet phldrT="[Text]" custT="1"/>
      <dgm:spPr>
        <a:solidFill>
          <a:schemeClr val="accent2">
            <a:lumMod val="60000"/>
            <a:lumOff val="40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75000"/>
          </a:schemeClr>
        </a:solidFill>
      </dgm:spPr>
      <dgm:t>
        <a:bodyPr/>
        <a:lstStyle/>
        <a:p>
          <a:r>
            <a:rPr lang="en-US" sz="2500" dirty="0" smtClean="0"/>
            <a:t>Body</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Summary/</a:t>
          </a:r>
        </a:p>
        <a:p>
          <a:r>
            <a:rPr lang="en-US" sz="2500" dirty="0" smtClean="0"/>
            <a:t>Conclusion</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F4D4CEA2-3986-4A68-9EDF-5922E530D9C1}" type="presOf" srcId="{E9BC6F1C-E539-42AE-B74A-132B5D286F39}" destId="{D72C50C7-D417-42C7-A5EE-6AFCFDA92EB0}"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6258DC79-DA09-458D-9057-13E02A9F233B}" type="presOf" srcId="{E2B8B1C0-450E-4AF2-BCD7-E97D50C2989A}" destId="{9025939D-4F8D-4066-A2EE-A5143E2D7E49}" srcOrd="0" destOrd="0" presId="urn:microsoft.com/office/officeart/2005/8/layout/chevron1"/>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3F9AEEEE-F652-414B-8592-90FC40DE1563}" type="presOf" srcId="{33581857-54E5-4FE0-95E5-17CADF9923DE}" destId="{C743BADD-AE5F-44C5-897D-0A3244D8066A}" srcOrd="0" destOrd="0" presId="urn:microsoft.com/office/officeart/2005/8/layout/chevron1"/>
    <dgm:cxn modelId="{4B6B0546-6EFE-4D9D-950E-ADD55EF2ED90}" type="presOf" srcId="{FBBD76A0-FBC3-460F-A22C-A723E22FA122}" destId="{4D56BE1E-E023-4187-8CD3-DC504E41A0A1}" srcOrd="0" destOrd="0" presId="urn:microsoft.com/office/officeart/2005/8/layout/chevron1"/>
    <dgm:cxn modelId="{1DB930B2-F3D6-4AD5-9683-C171CDD6A907}" type="presParOf" srcId="{D72C50C7-D417-42C7-A5EE-6AFCFDA92EB0}" destId="{4D56BE1E-E023-4187-8CD3-DC504E41A0A1}" srcOrd="0" destOrd="0" presId="urn:microsoft.com/office/officeart/2005/8/layout/chevron1"/>
    <dgm:cxn modelId="{089DC664-2EB3-4205-B3CB-4F0A3A0E3219}" type="presParOf" srcId="{D72C50C7-D417-42C7-A5EE-6AFCFDA92EB0}" destId="{00D9C862-DA66-4404-9CAD-7F897D6C49DB}" srcOrd="1" destOrd="0" presId="urn:microsoft.com/office/officeart/2005/8/layout/chevron1"/>
    <dgm:cxn modelId="{AF8386AE-9040-41EA-8F17-599A73C2437E}" type="presParOf" srcId="{D72C50C7-D417-42C7-A5EE-6AFCFDA92EB0}" destId="{C743BADD-AE5F-44C5-897D-0A3244D8066A}" srcOrd="2" destOrd="0" presId="urn:microsoft.com/office/officeart/2005/8/layout/chevron1"/>
    <dgm:cxn modelId="{2CE46636-3F65-44D7-8DF9-084AA0A892A2}" type="presParOf" srcId="{D72C50C7-D417-42C7-A5EE-6AFCFDA92EB0}" destId="{62397500-A763-469D-A24E-292FDE701218}" srcOrd="3" destOrd="0" presId="urn:microsoft.com/office/officeart/2005/8/layout/chevron1"/>
    <dgm:cxn modelId="{7F34601E-0883-4797-AE4D-64E5378F3C90}"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simple5" qsCatId="simple"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60000"/>
            <a:lumOff val="40000"/>
          </a:schemeClr>
        </a:solidFill>
      </dgm:spPr>
      <dgm:t>
        <a:bodyPr/>
        <a:lstStyle/>
        <a:p>
          <a:r>
            <a:rPr lang="en-US" sz="2500" dirty="0" smtClean="0"/>
            <a:t>Body</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Summary/</a:t>
          </a:r>
        </a:p>
        <a:p>
          <a:r>
            <a:rPr lang="en-US" sz="2500" dirty="0" smtClean="0"/>
            <a:t>Conclusion</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0578320F-3880-4AE5-A6D7-FAD329B2C104}" type="presOf" srcId="{FBBD76A0-FBC3-460F-A22C-A723E22FA122}" destId="{4D56BE1E-E023-4187-8CD3-DC504E41A0A1}" srcOrd="0" destOrd="0" presId="urn:microsoft.com/office/officeart/2005/8/layout/chevron1"/>
    <dgm:cxn modelId="{A67C51FF-26F3-4F3E-B588-49987BAF6638}" type="presOf" srcId="{E2B8B1C0-450E-4AF2-BCD7-E97D50C2989A}" destId="{9025939D-4F8D-4066-A2EE-A5143E2D7E49}" srcOrd="0" destOrd="0" presId="urn:microsoft.com/office/officeart/2005/8/layout/chevron1"/>
    <dgm:cxn modelId="{0190892C-5558-4825-B427-C84596BC42F4}" type="presOf" srcId="{E9BC6F1C-E539-42AE-B74A-132B5D286F39}" destId="{D72C50C7-D417-42C7-A5EE-6AFCFDA92EB0}"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C3144F3B-37B9-49ED-8CEA-5C36D6207BFB}" type="presOf" srcId="{33581857-54E5-4FE0-95E5-17CADF9923DE}" destId="{C743BADD-AE5F-44C5-897D-0A3244D8066A}" srcOrd="0" destOrd="0" presId="urn:microsoft.com/office/officeart/2005/8/layout/chevron1"/>
    <dgm:cxn modelId="{21F8599D-07C7-40A3-8D8F-5A87B157AF4C}" type="presParOf" srcId="{D72C50C7-D417-42C7-A5EE-6AFCFDA92EB0}" destId="{4D56BE1E-E023-4187-8CD3-DC504E41A0A1}" srcOrd="0" destOrd="0" presId="urn:microsoft.com/office/officeart/2005/8/layout/chevron1"/>
    <dgm:cxn modelId="{58EDB22D-66AA-4287-AFF9-B22D02F695A9}" type="presParOf" srcId="{D72C50C7-D417-42C7-A5EE-6AFCFDA92EB0}" destId="{00D9C862-DA66-4404-9CAD-7F897D6C49DB}" srcOrd="1" destOrd="0" presId="urn:microsoft.com/office/officeart/2005/8/layout/chevron1"/>
    <dgm:cxn modelId="{CDC054B1-900C-424F-82A3-EB2B8FB54D7A}" type="presParOf" srcId="{D72C50C7-D417-42C7-A5EE-6AFCFDA92EB0}" destId="{C743BADD-AE5F-44C5-897D-0A3244D8066A}" srcOrd="2" destOrd="0" presId="urn:microsoft.com/office/officeart/2005/8/layout/chevron1"/>
    <dgm:cxn modelId="{26E130FE-9621-4442-AE1C-D5D605C24C81}" type="presParOf" srcId="{D72C50C7-D417-42C7-A5EE-6AFCFDA92EB0}" destId="{62397500-A763-469D-A24E-292FDE701218}" srcOrd="3" destOrd="0" presId="urn:microsoft.com/office/officeart/2005/8/layout/chevron1"/>
    <dgm:cxn modelId="{4B4A9785-E691-405E-94E0-5BE5A6C07053}"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9BC6F1C-E539-42AE-B74A-132B5D286F39}" type="doc">
      <dgm:prSet loTypeId="urn:microsoft.com/office/officeart/2005/8/layout/chevron1" loCatId="process" qsTypeId="urn:microsoft.com/office/officeart/2005/8/quickstyle/simple5" qsCatId="simple" csTypeId="urn:microsoft.com/office/officeart/2005/8/colors/accent2_2" csCatId="accent2" phldr="1"/>
      <dgm:spPr/>
    </dgm:pt>
    <dgm:pt modelId="{FBBD76A0-FBC3-460F-A22C-A723E22FA122}">
      <dgm:prSet phldrT="[Text]" custT="1"/>
      <dgm:spPr>
        <a:solidFill>
          <a:schemeClr val="accent2">
            <a:lumMod val="75000"/>
          </a:schemeClr>
        </a:solidFill>
      </dgm:spPr>
      <dgm:t>
        <a:bodyPr/>
        <a:lstStyle/>
        <a:p>
          <a:r>
            <a:rPr lang="en-US" sz="2500" dirty="0" smtClean="0"/>
            <a:t>Introduction</a:t>
          </a:r>
          <a:endParaRPr lang="en-US" sz="2500" dirty="0"/>
        </a:p>
      </dgm:t>
    </dgm:pt>
    <dgm:pt modelId="{90DD1371-2CB3-4C11-87DA-E111CE41E8F9}" type="parTrans" cxnId="{EF7ACB3D-84C4-4A9F-AFFF-CA3DB1C1390E}">
      <dgm:prSet/>
      <dgm:spPr/>
      <dgm:t>
        <a:bodyPr/>
        <a:lstStyle/>
        <a:p>
          <a:endParaRPr lang="en-US"/>
        </a:p>
      </dgm:t>
    </dgm:pt>
    <dgm:pt modelId="{DC24CD0A-1C08-478B-80A2-60204F70C34A}" type="sibTrans" cxnId="{EF7ACB3D-84C4-4A9F-AFFF-CA3DB1C1390E}">
      <dgm:prSet/>
      <dgm:spPr/>
      <dgm:t>
        <a:bodyPr/>
        <a:lstStyle/>
        <a:p>
          <a:endParaRPr lang="en-US"/>
        </a:p>
      </dgm:t>
    </dgm:pt>
    <dgm:pt modelId="{33581857-54E5-4FE0-95E5-17CADF9923DE}">
      <dgm:prSet phldrT="[Text]" custT="1"/>
      <dgm:spPr>
        <a:solidFill>
          <a:schemeClr val="accent2">
            <a:lumMod val="60000"/>
            <a:lumOff val="40000"/>
          </a:schemeClr>
        </a:solidFill>
      </dgm:spPr>
      <dgm:t>
        <a:bodyPr/>
        <a:lstStyle/>
        <a:p>
          <a:r>
            <a:rPr lang="en-US" sz="2500" dirty="0" smtClean="0"/>
            <a:t>Body</a:t>
          </a:r>
          <a:endParaRPr lang="en-US" sz="2500" dirty="0"/>
        </a:p>
      </dgm:t>
    </dgm:pt>
    <dgm:pt modelId="{0BD4C16D-FF15-4957-89C4-CA4DDEC436BF}" type="parTrans" cxnId="{E6DF6A93-CFFD-4A09-BB45-E1D905970556}">
      <dgm:prSet/>
      <dgm:spPr/>
      <dgm:t>
        <a:bodyPr/>
        <a:lstStyle/>
        <a:p>
          <a:endParaRPr lang="en-US"/>
        </a:p>
      </dgm:t>
    </dgm:pt>
    <dgm:pt modelId="{F7A5EFEA-4A52-4152-911D-0BF79CF31A9A}" type="sibTrans" cxnId="{E6DF6A93-CFFD-4A09-BB45-E1D905970556}">
      <dgm:prSet/>
      <dgm:spPr/>
      <dgm:t>
        <a:bodyPr/>
        <a:lstStyle/>
        <a:p>
          <a:endParaRPr lang="en-US"/>
        </a:p>
      </dgm:t>
    </dgm:pt>
    <dgm:pt modelId="{E2B8B1C0-450E-4AF2-BCD7-E97D50C2989A}">
      <dgm:prSet phldrT="[Text]" custT="1"/>
      <dgm:spPr>
        <a:solidFill>
          <a:schemeClr val="accent2">
            <a:lumMod val="75000"/>
          </a:schemeClr>
        </a:solidFill>
      </dgm:spPr>
      <dgm:t>
        <a:bodyPr/>
        <a:lstStyle/>
        <a:p>
          <a:r>
            <a:rPr lang="en-US" sz="2500" dirty="0" smtClean="0"/>
            <a:t>Summary/</a:t>
          </a:r>
        </a:p>
        <a:p>
          <a:r>
            <a:rPr lang="en-US" sz="2500" dirty="0" smtClean="0"/>
            <a:t>Conclusion</a:t>
          </a:r>
          <a:endParaRPr lang="en-US" sz="2500" dirty="0"/>
        </a:p>
      </dgm:t>
    </dgm:pt>
    <dgm:pt modelId="{77683DA7-349B-4664-B111-7F6F20803286}" type="parTrans" cxnId="{22416FC5-E69B-455E-8970-7070DB76788F}">
      <dgm:prSet/>
      <dgm:spPr/>
      <dgm:t>
        <a:bodyPr/>
        <a:lstStyle/>
        <a:p>
          <a:endParaRPr lang="en-US"/>
        </a:p>
      </dgm:t>
    </dgm:pt>
    <dgm:pt modelId="{655B3754-019E-472E-B7C9-7CCE2A434484}" type="sibTrans" cxnId="{22416FC5-E69B-455E-8970-7070DB76788F}">
      <dgm:prSet/>
      <dgm:spPr/>
      <dgm:t>
        <a:bodyPr/>
        <a:lstStyle/>
        <a:p>
          <a:endParaRPr lang="en-US"/>
        </a:p>
      </dgm:t>
    </dgm:pt>
    <dgm:pt modelId="{D72C50C7-D417-42C7-A5EE-6AFCFDA92EB0}" type="pres">
      <dgm:prSet presAssocID="{E9BC6F1C-E539-42AE-B74A-132B5D286F39}" presName="Name0" presStyleCnt="0">
        <dgm:presLayoutVars>
          <dgm:dir/>
          <dgm:animLvl val="lvl"/>
          <dgm:resizeHandles val="exact"/>
        </dgm:presLayoutVars>
      </dgm:prSet>
      <dgm:spPr/>
    </dgm:pt>
    <dgm:pt modelId="{4D56BE1E-E023-4187-8CD3-DC504E41A0A1}" type="pres">
      <dgm:prSet presAssocID="{FBBD76A0-FBC3-460F-A22C-A723E22FA122}" presName="parTxOnly" presStyleLbl="node1" presStyleIdx="0" presStyleCnt="3">
        <dgm:presLayoutVars>
          <dgm:chMax val="0"/>
          <dgm:chPref val="0"/>
          <dgm:bulletEnabled val="1"/>
        </dgm:presLayoutVars>
      </dgm:prSet>
      <dgm:spPr/>
      <dgm:t>
        <a:bodyPr/>
        <a:lstStyle/>
        <a:p>
          <a:endParaRPr lang="en-US"/>
        </a:p>
      </dgm:t>
    </dgm:pt>
    <dgm:pt modelId="{00D9C862-DA66-4404-9CAD-7F897D6C49DB}" type="pres">
      <dgm:prSet presAssocID="{DC24CD0A-1C08-478B-80A2-60204F70C34A}" presName="parTxOnlySpace" presStyleCnt="0"/>
      <dgm:spPr/>
    </dgm:pt>
    <dgm:pt modelId="{C743BADD-AE5F-44C5-897D-0A3244D8066A}" type="pres">
      <dgm:prSet presAssocID="{33581857-54E5-4FE0-95E5-17CADF9923DE}" presName="parTxOnly" presStyleLbl="node1" presStyleIdx="1" presStyleCnt="3">
        <dgm:presLayoutVars>
          <dgm:chMax val="0"/>
          <dgm:chPref val="0"/>
          <dgm:bulletEnabled val="1"/>
        </dgm:presLayoutVars>
      </dgm:prSet>
      <dgm:spPr/>
      <dgm:t>
        <a:bodyPr/>
        <a:lstStyle/>
        <a:p>
          <a:endParaRPr lang="en-US"/>
        </a:p>
      </dgm:t>
    </dgm:pt>
    <dgm:pt modelId="{62397500-A763-469D-A24E-292FDE701218}" type="pres">
      <dgm:prSet presAssocID="{F7A5EFEA-4A52-4152-911D-0BF79CF31A9A}" presName="parTxOnlySpace" presStyleCnt="0"/>
      <dgm:spPr/>
    </dgm:pt>
    <dgm:pt modelId="{9025939D-4F8D-4066-A2EE-A5143E2D7E49}" type="pres">
      <dgm:prSet presAssocID="{E2B8B1C0-450E-4AF2-BCD7-E97D50C2989A}" presName="parTxOnly" presStyleLbl="node1" presStyleIdx="2" presStyleCnt="3">
        <dgm:presLayoutVars>
          <dgm:chMax val="0"/>
          <dgm:chPref val="0"/>
          <dgm:bulletEnabled val="1"/>
        </dgm:presLayoutVars>
      </dgm:prSet>
      <dgm:spPr/>
      <dgm:t>
        <a:bodyPr/>
        <a:lstStyle/>
        <a:p>
          <a:endParaRPr lang="en-US"/>
        </a:p>
      </dgm:t>
    </dgm:pt>
  </dgm:ptLst>
  <dgm:cxnLst>
    <dgm:cxn modelId="{7960864A-8196-4F07-8C07-248F12355E4A}" type="presOf" srcId="{E2B8B1C0-450E-4AF2-BCD7-E97D50C2989A}" destId="{9025939D-4F8D-4066-A2EE-A5143E2D7E49}" srcOrd="0" destOrd="0" presId="urn:microsoft.com/office/officeart/2005/8/layout/chevron1"/>
    <dgm:cxn modelId="{22416FC5-E69B-455E-8970-7070DB76788F}" srcId="{E9BC6F1C-E539-42AE-B74A-132B5D286F39}" destId="{E2B8B1C0-450E-4AF2-BCD7-E97D50C2989A}" srcOrd="2" destOrd="0" parTransId="{77683DA7-349B-4664-B111-7F6F20803286}" sibTransId="{655B3754-019E-472E-B7C9-7CCE2A434484}"/>
    <dgm:cxn modelId="{EF7ACB3D-84C4-4A9F-AFFF-CA3DB1C1390E}" srcId="{E9BC6F1C-E539-42AE-B74A-132B5D286F39}" destId="{FBBD76A0-FBC3-460F-A22C-A723E22FA122}" srcOrd="0" destOrd="0" parTransId="{90DD1371-2CB3-4C11-87DA-E111CE41E8F9}" sibTransId="{DC24CD0A-1C08-478B-80A2-60204F70C34A}"/>
    <dgm:cxn modelId="{E6DF6A93-CFFD-4A09-BB45-E1D905970556}" srcId="{E9BC6F1C-E539-42AE-B74A-132B5D286F39}" destId="{33581857-54E5-4FE0-95E5-17CADF9923DE}" srcOrd="1" destOrd="0" parTransId="{0BD4C16D-FF15-4957-89C4-CA4DDEC436BF}" sibTransId="{F7A5EFEA-4A52-4152-911D-0BF79CF31A9A}"/>
    <dgm:cxn modelId="{C91049E1-86E9-4C4E-BDA5-E7779F586F7A}" type="presOf" srcId="{33581857-54E5-4FE0-95E5-17CADF9923DE}" destId="{C743BADD-AE5F-44C5-897D-0A3244D8066A}" srcOrd="0" destOrd="0" presId="urn:microsoft.com/office/officeart/2005/8/layout/chevron1"/>
    <dgm:cxn modelId="{40DA00ED-00BE-40AC-A109-2C0F752D9F43}" type="presOf" srcId="{E9BC6F1C-E539-42AE-B74A-132B5D286F39}" destId="{D72C50C7-D417-42C7-A5EE-6AFCFDA92EB0}" srcOrd="0" destOrd="0" presId="urn:microsoft.com/office/officeart/2005/8/layout/chevron1"/>
    <dgm:cxn modelId="{39ED5FF7-4611-4CFE-A58D-E8996BBB46B1}" type="presOf" srcId="{FBBD76A0-FBC3-460F-A22C-A723E22FA122}" destId="{4D56BE1E-E023-4187-8CD3-DC504E41A0A1}" srcOrd="0" destOrd="0" presId="urn:microsoft.com/office/officeart/2005/8/layout/chevron1"/>
    <dgm:cxn modelId="{8229B772-F174-408E-AAFB-19C95F3EFAF8}" type="presParOf" srcId="{D72C50C7-D417-42C7-A5EE-6AFCFDA92EB0}" destId="{4D56BE1E-E023-4187-8CD3-DC504E41A0A1}" srcOrd="0" destOrd="0" presId="urn:microsoft.com/office/officeart/2005/8/layout/chevron1"/>
    <dgm:cxn modelId="{A7B2970C-F825-42B7-9B40-D85B40D33536}" type="presParOf" srcId="{D72C50C7-D417-42C7-A5EE-6AFCFDA92EB0}" destId="{00D9C862-DA66-4404-9CAD-7F897D6C49DB}" srcOrd="1" destOrd="0" presId="urn:microsoft.com/office/officeart/2005/8/layout/chevron1"/>
    <dgm:cxn modelId="{C9C58753-7162-4B53-BA5F-9A33D7BF2ADB}" type="presParOf" srcId="{D72C50C7-D417-42C7-A5EE-6AFCFDA92EB0}" destId="{C743BADD-AE5F-44C5-897D-0A3244D8066A}" srcOrd="2" destOrd="0" presId="urn:microsoft.com/office/officeart/2005/8/layout/chevron1"/>
    <dgm:cxn modelId="{F6D4423E-7B85-4B45-9388-C25E7C70B774}" type="presParOf" srcId="{D72C50C7-D417-42C7-A5EE-6AFCFDA92EB0}" destId="{62397500-A763-469D-A24E-292FDE701218}" srcOrd="3" destOrd="0" presId="urn:microsoft.com/office/officeart/2005/8/layout/chevron1"/>
    <dgm:cxn modelId="{C2CDF1F1-15C4-448A-80E9-EF6A22CFFFB3}" type="presParOf" srcId="{D72C50C7-D417-42C7-A5EE-6AFCFDA92EB0}" destId="{9025939D-4F8D-4066-A2EE-A5143E2D7E49}"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B64F02-177A-4E84-B55D-93752FF190E6}">
      <dsp:nvSpPr>
        <dsp:cNvPr id="0" name=""/>
        <dsp:cNvSpPr/>
      </dsp:nvSpPr>
      <dsp:spPr>
        <a:xfrm>
          <a:off x="0" y="167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Devices for Interpreting Data</a:t>
          </a:r>
          <a:endParaRPr lang="en-US" sz="3000" kern="1200" dirty="0">
            <a:solidFill>
              <a:schemeClr val="tx1"/>
            </a:solidFill>
          </a:endParaRPr>
        </a:p>
      </dsp:txBody>
      <dsp:txXfrm>
        <a:off x="0" y="16740"/>
        <a:ext cx="8686800" cy="767520"/>
      </dsp:txXfrm>
    </dsp:sp>
    <dsp:sp modelId="{D03E193A-5C14-426A-98A2-590EB311DFB0}">
      <dsp:nvSpPr>
        <dsp:cNvPr id="0" name=""/>
        <dsp:cNvSpPr/>
      </dsp:nvSpPr>
      <dsp:spPr>
        <a:xfrm>
          <a:off x="0" y="9023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Tips for Drawing Report Conclusions</a:t>
          </a:r>
          <a:endParaRPr lang="en-US" sz="3000" kern="1200" dirty="0">
            <a:solidFill>
              <a:schemeClr val="tx1"/>
            </a:solidFill>
          </a:endParaRPr>
        </a:p>
      </dsp:txBody>
      <dsp:txXfrm>
        <a:off x="0" y="902340"/>
        <a:ext cx="8686800" cy="767520"/>
      </dsp:txXfrm>
    </dsp:sp>
    <dsp:sp modelId="{995DE0F3-BE0D-4852-9D16-72AA99FEE99F}">
      <dsp:nvSpPr>
        <dsp:cNvPr id="0" name=""/>
        <dsp:cNvSpPr/>
      </dsp:nvSpPr>
      <dsp:spPr>
        <a:xfrm>
          <a:off x="0" y="17879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Tips for Making Report Recommendations</a:t>
          </a:r>
          <a:endParaRPr lang="en-US" sz="3000" kern="1200" dirty="0">
            <a:solidFill>
              <a:schemeClr val="tx1"/>
            </a:solidFill>
          </a:endParaRPr>
        </a:p>
      </dsp:txBody>
      <dsp:txXfrm>
        <a:off x="0" y="1787940"/>
        <a:ext cx="8686800" cy="767520"/>
      </dsp:txXfrm>
    </dsp:sp>
    <dsp:sp modelId="{455D069A-6DB6-4E5C-BC0B-413C21E06B27}">
      <dsp:nvSpPr>
        <dsp:cNvPr id="0" name=""/>
        <dsp:cNvSpPr/>
      </dsp:nvSpPr>
      <dsp:spPr>
        <a:xfrm>
          <a:off x="0" y="26735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Possible Methods for Organizing Report Information</a:t>
          </a:r>
          <a:endParaRPr lang="en-US" sz="3000" kern="1200" dirty="0">
            <a:solidFill>
              <a:schemeClr val="tx1"/>
            </a:solidFill>
          </a:endParaRPr>
        </a:p>
      </dsp:txBody>
      <dsp:txXfrm>
        <a:off x="0" y="2673540"/>
        <a:ext cx="8686800" cy="767520"/>
      </dsp:txXfrm>
    </dsp:sp>
    <dsp:sp modelId="{0A20AAB0-39CF-40B2-A847-A4BEEE396DE2}">
      <dsp:nvSpPr>
        <dsp:cNvPr id="0" name=""/>
        <dsp:cNvSpPr/>
      </dsp:nvSpPr>
      <dsp:spPr>
        <a:xfrm>
          <a:off x="0" y="35591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Structural Cues for Reports</a:t>
          </a:r>
          <a:endParaRPr lang="en-US" sz="3000" kern="1200" dirty="0">
            <a:solidFill>
              <a:schemeClr val="tx1"/>
            </a:solidFill>
          </a:endParaRPr>
        </a:p>
      </dsp:txBody>
      <dsp:txXfrm>
        <a:off x="0" y="3559140"/>
        <a:ext cx="8686800" cy="76752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B64F02-177A-4E84-B55D-93752FF190E6}">
      <dsp:nvSpPr>
        <dsp:cNvPr id="0" name=""/>
        <dsp:cNvSpPr/>
      </dsp:nvSpPr>
      <dsp:spPr>
        <a:xfrm>
          <a:off x="0" y="167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Informational Report Content</a:t>
          </a:r>
          <a:endParaRPr lang="en-US" sz="3000" kern="1200" dirty="0">
            <a:solidFill>
              <a:schemeClr val="tx1"/>
            </a:solidFill>
          </a:endParaRPr>
        </a:p>
      </dsp:txBody>
      <dsp:txXfrm>
        <a:off x="0" y="16740"/>
        <a:ext cx="8686800" cy="767520"/>
      </dsp:txXfrm>
    </dsp:sp>
    <dsp:sp modelId="{D03E193A-5C14-426A-98A2-590EB311DFB0}">
      <dsp:nvSpPr>
        <dsp:cNvPr id="0" name=""/>
        <dsp:cNvSpPr/>
      </dsp:nvSpPr>
      <dsp:spPr>
        <a:xfrm>
          <a:off x="0" y="9023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Analytical Report Content</a:t>
          </a:r>
          <a:endParaRPr lang="en-US" sz="3000" kern="1200" dirty="0">
            <a:solidFill>
              <a:schemeClr val="tx1"/>
            </a:solidFill>
          </a:endParaRPr>
        </a:p>
      </dsp:txBody>
      <dsp:txXfrm>
        <a:off x="0" y="902340"/>
        <a:ext cx="8686800" cy="767520"/>
      </dsp:txXfrm>
    </dsp:sp>
    <dsp:sp modelId="{995DE0F3-BE0D-4852-9D16-72AA99FEE99F}">
      <dsp:nvSpPr>
        <dsp:cNvPr id="0" name=""/>
        <dsp:cNvSpPr/>
      </dsp:nvSpPr>
      <dsp:spPr>
        <a:xfrm>
          <a:off x="0" y="17879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Typical Informational Reports</a:t>
          </a:r>
          <a:endParaRPr lang="en-US" sz="3000" kern="1200" dirty="0">
            <a:solidFill>
              <a:schemeClr val="tx1"/>
            </a:solidFill>
          </a:endParaRPr>
        </a:p>
      </dsp:txBody>
      <dsp:txXfrm>
        <a:off x="0" y="1787940"/>
        <a:ext cx="8686800" cy="767520"/>
      </dsp:txXfrm>
    </dsp:sp>
    <dsp:sp modelId="{A361614D-7058-43E7-B639-38C035F5E518}">
      <dsp:nvSpPr>
        <dsp:cNvPr id="0" name=""/>
        <dsp:cNvSpPr/>
      </dsp:nvSpPr>
      <dsp:spPr>
        <a:xfrm>
          <a:off x="0" y="26735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Typical Short Analytical Reports</a:t>
          </a:r>
          <a:endParaRPr lang="en-US" sz="3000" kern="1200" dirty="0">
            <a:solidFill>
              <a:schemeClr val="tx1"/>
            </a:solidFill>
          </a:endParaRPr>
        </a:p>
      </dsp:txBody>
      <dsp:txXfrm>
        <a:off x="0" y="2673540"/>
        <a:ext cx="8686800" cy="767520"/>
      </dsp:txXfrm>
    </dsp:sp>
    <dsp:sp modelId="{455D069A-6DB6-4E5C-BC0B-413C21E06B27}">
      <dsp:nvSpPr>
        <dsp:cNvPr id="0" name=""/>
        <dsp:cNvSpPr/>
      </dsp:nvSpPr>
      <dsp:spPr>
        <a:xfrm>
          <a:off x="0" y="3559140"/>
          <a:ext cx="8686800" cy="76752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solidFill>
                <a:schemeClr val="tx1"/>
              </a:solidFill>
            </a:rPr>
            <a:t>Sample Reports</a:t>
          </a:r>
          <a:endParaRPr lang="en-US" sz="3000" kern="1200" dirty="0">
            <a:solidFill>
              <a:schemeClr val="tx1"/>
            </a:solidFill>
          </a:endParaRPr>
        </a:p>
      </dsp:txBody>
      <dsp:txXfrm>
        <a:off x="0" y="3559140"/>
        <a:ext cx="8686800" cy="76752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BE9A64-0DAC-4A1B-98A9-817085F9A137}">
      <dsp:nvSpPr>
        <dsp:cNvPr id="0" name=""/>
        <dsp:cNvSpPr/>
      </dsp:nvSpPr>
      <dsp:spPr>
        <a:xfrm>
          <a:off x="1040130" y="0"/>
          <a:ext cx="4622799" cy="4622799"/>
        </a:xfrm>
        <a:prstGeom prst="triangl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8606080-0816-40C5-8CA1-85120EDA9582}">
      <dsp:nvSpPr>
        <dsp:cNvPr id="0" name=""/>
        <dsp:cNvSpPr/>
      </dsp:nvSpPr>
      <dsp:spPr>
        <a:xfrm>
          <a:off x="3120389" y="462731"/>
          <a:ext cx="3004820" cy="3286521"/>
        </a:xfrm>
        <a:prstGeom prst="round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t" anchorCtr="0">
          <a:noAutofit/>
        </a:bodyPr>
        <a:lstStyle/>
        <a:p>
          <a:pPr lvl="0" algn="l" defTabSz="1778000">
            <a:lnSpc>
              <a:spcPct val="90000"/>
            </a:lnSpc>
            <a:spcBef>
              <a:spcPct val="0"/>
            </a:spcBef>
            <a:spcAft>
              <a:spcPct val="35000"/>
            </a:spcAft>
          </a:pPr>
          <a:r>
            <a:rPr lang="en-US" sz="4000" kern="1200" dirty="0" smtClean="0">
              <a:solidFill>
                <a:srgbClr val="002060"/>
              </a:solidFill>
            </a:rPr>
            <a:t>You are looking for</a:t>
          </a:r>
          <a:endParaRPr lang="en-US" sz="4000" kern="1200" dirty="0">
            <a:solidFill>
              <a:srgbClr val="002060"/>
            </a:solidFill>
          </a:endParaRPr>
        </a:p>
        <a:p>
          <a:pPr marL="285750" lvl="1" indent="-285750" algn="l" defTabSz="1377950">
            <a:lnSpc>
              <a:spcPct val="90000"/>
            </a:lnSpc>
            <a:spcBef>
              <a:spcPct val="0"/>
            </a:spcBef>
            <a:spcAft>
              <a:spcPct val="15000"/>
            </a:spcAft>
            <a:buChar char="••"/>
          </a:pPr>
          <a:r>
            <a:rPr lang="en-US" sz="3100" kern="1200" dirty="0" smtClean="0">
              <a:solidFill>
                <a:srgbClr val="002060"/>
              </a:solidFill>
            </a:rPr>
            <a:t>Meanings</a:t>
          </a:r>
          <a:endParaRPr lang="en-US" sz="3100" kern="1200" dirty="0">
            <a:solidFill>
              <a:srgbClr val="002060"/>
            </a:solidFill>
          </a:endParaRPr>
        </a:p>
        <a:p>
          <a:pPr marL="285750" lvl="1" indent="-285750" algn="l" defTabSz="1377950">
            <a:lnSpc>
              <a:spcPct val="90000"/>
            </a:lnSpc>
            <a:spcBef>
              <a:spcPct val="0"/>
            </a:spcBef>
            <a:spcAft>
              <a:spcPct val="15000"/>
            </a:spcAft>
            <a:buChar char="••"/>
          </a:pPr>
          <a:r>
            <a:rPr lang="en-US" sz="3100" kern="1200" dirty="0" smtClean="0">
              <a:solidFill>
                <a:srgbClr val="002060"/>
              </a:solidFill>
            </a:rPr>
            <a:t>Relationships</a:t>
          </a:r>
          <a:endParaRPr lang="en-US" sz="3100" kern="1200" dirty="0">
            <a:solidFill>
              <a:srgbClr val="002060"/>
            </a:solidFill>
          </a:endParaRPr>
        </a:p>
        <a:p>
          <a:pPr marL="285750" lvl="1" indent="-285750" algn="l" defTabSz="1377950">
            <a:lnSpc>
              <a:spcPct val="90000"/>
            </a:lnSpc>
            <a:spcBef>
              <a:spcPct val="0"/>
            </a:spcBef>
            <a:spcAft>
              <a:spcPct val="15000"/>
            </a:spcAft>
            <a:buChar char="••"/>
          </a:pPr>
          <a:r>
            <a:rPr lang="en-US" sz="3100" kern="1200" dirty="0" smtClean="0">
              <a:solidFill>
                <a:srgbClr val="002060"/>
              </a:solidFill>
            </a:rPr>
            <a:t>Answers!</a:t>
          </a:r>
          <a:endParaRPr lang="en-US" sz="3100" kern="1200" dirty="0">
            <a:solidFill>
              <a:srgbClr val="002060"/>
            </a:solidFill>
          </a:endParaRPr>
        </a:p>
      </dsp:txBody>
      <dsp:txXfrm>
        <a:off x="3120389" y="462731"/>
        <a:ext cx="3004820" cy="328652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1E326E-C5ED-4F1C-879E-845DD620CFEA}" type="datetimeFigureOut">
              <a:rPr lang="en-US" smtClean="0"/>
              <a:pPr/>
              <a:t>8/22/2011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7F4B71-64FD-44D9-9112-C1B510D5C64B}"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SzTx/>
              <a:defRPr sz="1200" b="0">
                <a:latin typeface="Arial" charset="0"/>
              </a:defRPr>
            </a:lvl1pPr>
          </a:lstStyle>
          <a:p>
            <a:endParaRPr lang="en-US" dirty="0"/>
          </a:p>
        </p:txBody>
      </p:sp>
      <p:sp>
        <p:nvSpPr>
          <p:cNvPr id="491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SzTx/>
              <a:defRPr sz="1200" b="0">
                <a:latin typeface="Arial" charset="0"/>
              </a:defRPr>
            </a:lvl1pPr>
          </a:lstStyle>
          <a:p>
            <a:endParaRPr lang="en-US" dirty="0"/>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91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SzTx/>
              <a:defRPr sz="1200" b="0">
                <a:latin typeface="Arial" charset="0"/>
              </a:defRPr>
            </a:lvl1pPr>
          </a:lstStyle>
          <a:p>
            <a:endParaRPr lang="en-US" dirty="0"/>
          </a:p>
        </p:txBody>
      </p:sp>
      <p:sp>
        <p:nvSpPr>
          <p:cNvPr id="491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SzTx/>
              <a:defRPr sz="1200" b="0">
                <a:latin typeface="Arial" charset="0"/>
              </a:defRPr>
            </a:lvl1pPr>
          </a:lstStyle>
          <a:p>
            <a:fld id="{8BBBF66A-ABB3-4ADD-8C9C-F8AD88EED8BC}"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820CF9-EA11-44C4-99A2-EA94770F49FB}" type="slidenum">
              <a:rPr lang="en-US"/>
              <a:pPr/>
              <a:t>1</a:t>
            </a:fld>
            <a:endParaRPr lang="en-US" dirty="0"/>
          </a:p>
        </p:txBody>
      </p:sp>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p:txBody>
          <a:bodyPr/>
          <a:lstStyle/>
          <a:p>
            <a:endParaRPr lang="en-US" sz="1600" b="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036A49-8B1F-4D44-9A27-0E5E067600A7}" type="slidenum">
              <a:rPr lang="en-US"/>
              <a:pPr/>
              <a:t>2</a:t>
            </a:fld>
            <a:endParaRPr lang="en-US" dirty="0"/>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036A49-8B1F-4D44-9A27-0E5E067600A7}" type="slidenum">
              <a:rPr lang="en-US"/>
              <a:pPr/>
              <a:t>3</a:t>
            </a:fld>
            <a:endParaRPr lang="en-US" dirty="0"/>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39A7B9-37B2-4DD6-A4A4-72872EF077B4}" type="slidenum">
              <a:rPr lang="en-US"/>
              <a:pPr/>
              <a:t>4</a:t>
            </a:fld>
            <a:endParaRPr lang="en-US" dirty="0"/>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4409D4-4AC9-4ADB-89C5-73FDCFB18C3B}" type="slidenum">
              <a:rPr lang="en-US"/>
              <a:pPr/>
              <a:t>5</a:t>
            </a:fld>
            <a:endParaRPr lang="en-US" dirty="0"/>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88C018-37F2-4F44-841C-A85935BA6DB1}" type="slidenum">
              <a:rPr lang="en-US"/>
              <a:pPr/>
              <a:t>6</a:t>
            </a:fld>
            <a:endParaRPr lang="en-US" dirty="0"/>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88C018-37F2-4F44-841C-A85935BA6DB1}" type="slidenum">
              <a:rPr lang="en-US"/>
              <a:pPr/>
              <a:t>7</a:t>
            </a:fld>
            <a:endParaRPr lang="en-US" dirty="0"/>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57E174EC-75D6-4B21-BCB1-3D1CD7D69FBB}" type="slidenum">
              <a:rPr lang="en-US"/>
              <a:pPr/>
              <a:t>13</a:t>
            </a:fld>
            <a:endParaRPr lang="en-US" dirty="0"/>
          </a:p>
        </p:txBody>
      </p:sp>
      <p:sp>
        <p:nvSpPr>
          <p:cNvPr id="249858" name="Rectangle 2"/>
          <p:cNvSpPr>
            <a:spLocks noChangeArrowheads="1"/>
          </p:cNvSpPr>
          <p:nvPr/>
        </p:nvSpPr>
        <p:spPr bwMode="auto">
          <a:xfrm>
            <a:off x="3886200" y="0"/>
            <a:ext cx="2971800" cy="457200"/>
          </a:xfrm>
          <a:prstGeom prst="rect">
            <a:avLst/>
          </a:prstGeom>
          <a:noFill/>
          <a:ln w="12700">
            <a:noFill/>
            <a:miter lim="800000"/>
            <a:headEnd/>
            <a:tailEnd/>
          </a:ln>
          <a:effectLst/>
        </p:spPr>
        <p:txBody>
          <a:bodyPr wrap="none" anchor="ctr"/>
          <a:lstStyle/>
          <a:p>
            <a:endParaRPr lang="en-US" dirty="0"/>
          </a:p>
        </p:txBody>
      </p:sp>
      <p:sp>
        <p:nvSpPr>
          <p:cNvPr id="249859" name="Rectangle 3"/>
          <p:cNvSpPr>
            <a:spLocks noChangeArrowheads="1"/>
          </p:cNvSpPr>
          <p:nvPr/>
        </p:nvSpPr>
        <p:spPr bwMode="auto">
          <a:xfrm>
            <a:off x="3886200" y="8686800"/>
            <a:ext cx="2971800" cy="457200"/>
          </a:xfrm>
          <a:prstGeom prst="rect">
            <a:avLst/>
          </a:prstGeom>
          <a:noFill/>
          <a:ln w="12700">
            <a:noFill/>
            <a:miter lim="800000"/>
            <a:headEnd/>
            <a:tailEnd/>
          </a:ln>
          <a:effectLst/>
        </p:spPr>
        <p:txBody>
          <a:bodyPr lIns="19050" tIns="0" rIns="19050" bIns="0" anchor="b"/>
          <a:lstStyle/>
          <a:p>
            <a:pPr algn="r" eaLnBrk="0" hangingPunct="0">
              <a:lnSpc>
                <a:spcPct val="100000"/>
              </a:lnSpc>
              <a:spcBef>
                <a:spcPct val="0"/>
              </a:spcBef>
              <a:buSzTx/>
            </a:pPr>
            <a:r>
              <a:rPr lang="en-US" sz="1000" b="0" i="1" dirty="0">
                <a:latin typeface="Times New Roman" pitchFamily="18" charset="0"/>
              </a:rPr>
              <a:t>8</a:t>
            </a:r>
          </a:p>
        </p:txBody>
      </p:sp>
      <p:sp>
        <p:nvSpPr>
          <p:cNvPr id="249860" name="Rectangle 4"/>
          <p:cNvSpPr>
            <a:spLocks noChangeArrowheads="1"/>
          </p:cNvSpPr>
          <p:nvPr/>
        </p:nvSpPr>
        <p:spPr bwMode="auto">
          <a:xfrm>
            <a:off x="0" y="8686800"/>
            <a:ext cx="2971800" cy="457200"/>
          </a:xfrm>
          <a:prstGeom prst="rect">
            <a:avLst/>
          </a:prstGeom>
          <a:noFill/>
          <a:ln w="12700">
            <a:noFill/>
            <a:miter lim="800000"/>
            <a:headEnd/>
            <a:tailEnd/>
          </a:ln>
          <a:effectLst/>
        </p:spPr>
        <p:txBody>
          <a:bodyPr wrap="none" anchor="ctr"/>
          <a:lstStyle/>
          <a:p>
            <a:endParaRPr lang="en-US" dirty="0"/>
          </a:p>
        </p:txBody>
      </p:sp>
      <p:sp>
        <p:nvSpPr>
          <p:cNvPr id="249861" name="Rectangle 5"/>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lstStyle/>
          <a:p>
            <a:endParaRPr lang="en-US" dirty="0"/>
          </a:p>
        </p:txBody>
      </p:sp>
      <p:sp>
        <p:nvSpPr>
          <p:cNvPr id="249862" name="Rectangle 6"/>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249863" name="Rectangle 7"/>
          <p:cNvSpPr>
            <a:spLocks noGrp="1" noChangeArrowheads="1"/>
          </p:cNvSpPr>
          <p:nvPr>
            <p:ph type="body" idx="1"/>
          </p:nvPr>
        </p:nvSpPr>
        <p:spPr>
          <a:xfrm>
            <a:off x="914400" y="4343400"/>
            <a:ext cx="5029200" cy="4114800"/>
          </a:xfrm>
          <a:ln/>
        </p:spPr>
        <p:txBody>
          <a:bodyPr lIns="90488" tIns="44450" rIns="90488" bIns="44450"/>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3600"/>
            <a:ext cx="7315200" cy="1470025"/>
          </a:xfrm>
          <a:prstGeom prst="rect">
            <a:avLst/>
          </a:prstGeom>
        </p:spPr>
        <p:txBody>
          <a:bodyPr/>
          <a:lstStyle>
            <a:lvl1pPr algn="l" rtl="0" fontAlgn="base">
              <a:lnSpc>
                <a:spcPct val="90000"/>
              </a:lnSpc>
              <a:spcBef>
                <a:spcPct val="0"/>
              </a:spcBef>
              <a:spcAft>
                <a:spcPct val="0"/>
              </a:spcAft>
              <a:defRPr lang="en-US" sz="4400" b="1" dirty="0">
                <a:solidFill>
                  <a:srgbClr val="002060"/>
                </a:solidFill>
                <a:effectLst>
                  <a:outerShdw blurRad="38100" dist="38100" dir="2700000" algn="tl">
                    <a:srgbClr val="C0C0C0"/>
                  </a:outerShdw>
                </a:effectLst>
                <a:latin typeface="+mn-lt"/>
                <a:ea typeface="+mj-ea"/>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14400" y="3886200"/>
            <a:ext cx="7315200" cy="1752600"/>
          </a:xfrm>
        </p:spPr>
        <p:txBody>
          <a:bodyPr/>
          <a:lstStyle>
            <a:lvl1pPr marL="0" indent="0" algn="l" rtl="0" fontAlgn="base">
              <a:lnSpc>
                <a:spcPct val="90000"/>
              </a:lnSpc>
              <a:spcBef>
                <a:spcPct val="20000"/>
              </a:spcBef>
              <a:spcAft>
                <a:spcPct val="0"/>
              </a:spcAft>
              <a:buClr>
                <a:srgbClr val="963C26"/>
              </a:buClr>
              <a:buSzPct val="80000"/>
              <a:buFontTx/>
              <a:buNone/>
              <a:defRPr lang="en-US" sz="4400" b="1" dirty="0">
                <a:solidFill>
                  <a:srgbClr val="002060"/>
                </a:solidFill>
                <a:effectLst>
                  <a:outerShdw blurRad="38100" dist="38100" dir="2700000" algn="tl">
                    <a:srgbClr val="C0C0C0"/>
                  </a:outerShdw>
                </a:effectLst>
                <a:latin typeface="+mn-lt"/>
                <a:ea typeface="+mj-ea"/>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pic>
        <p:nvPicPr>
          <p:cNvPr id="4" name="Picture 3" descr="Book cover7e-no line.jpg"/>
          <p:cNvPicPr>
            <a:picLocks noChangeAspect="1"/>
          </p:cNvPicPr>
          <p:nvPr userDrawn="1"/>
        </p:nvPicPr>
        <p:blipFill>
          <a:blip r:embed="rId2" cstate="email"/>
          <a:stretch>
            <a:fillRect/>
          </a:stretch>
        </p:blipFill>
        <p:spPr>
          <a:xfrm>
            <a:off x="6781800" y="1981200"/>
            <a:ext cx="1371600" cy="175511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75BD9A7D-EFB0-4B4A-AA08-FC02BE78EE13}" type="datetime1">
              <a:rPr lang="en-US"/>
              <a:pPr/>
              <a:t>8/22/2011</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endParaRPr lang="en-US" dirty="0"/>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BF5E55A0-2A76-49B5-9F3E-831BF810D02E}" type="datetime1">
              <a:rPr lang="en-US"/>
              <a:pPr/>
              <a:t>8/22/2011</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endParaRPr lang="en-US" dirty="0"/>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363D49EC-3869-4F31-97D7-FF077A794DB0}" type="slidenum">
              <a:rPr lang="en-US" sz="1800" b="0">
                <a:latin typeface="+mn-lt"/>
              </a:rPr>
              <a:pPr/>
              <a:t>‹#›</a:t>
            </a:fld>
            <a:endParaRPr lang="en-US" sz="1800" b="0" dirty="0">
              <a:latin typeface="+mn-lt"/>
            </a:endParaRPr>
          </a:p>
        </p:txBody>
      </p:sp>
    </p:spTree>
  </p:cSld>
  <p:clrMapOvr>
    <a:masterClrMapping/>
  </p:clrMapOvr>
  <p:transition>
    <p:wipe dir="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066800" y="1752600"/>
            <a:ext cx="3848100" cy="4267200"/>
          </a:xfrm>
        </p:spPr>
        <p:txBody>
          <a:bodyPr/>
          <a:lstStyle/>
          <a:p>
            <a:endParaRPr lang="en-US" dirty="0"/>
          </a:p>
        </p:txBody>
      </p:sp>
      <p:sp>
        <p:nvSpPr>
          <p:cNvPr id="4" name="Text Placeholder 3"/>
          <p:cNvSpPr>
            <a:spLocks noGrp="1"/>
          </p:cNvSpPr>
          <p:nvPr>
            <p:ph type="body" sz="half" idx="2"/>
          </p:nvPr>
        </p:nvSpPr>
        <p:spPr>
          <a:xfrm>
            <a:off x="50673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724DC27B-8AD9-437C-BBC9-BEEA3872A7D9}" type="slidenum">
              <a:rPr lang="en-US" sz="1800" b="0">
                <a:latin typeface="+mn-lt"/>
              </a:rPr>
              <a:pPr/>
              <a:t>‹#›</a:t>
            </a:fld>
            <a:endParaRPr lang="en-US" sz="1800" b="0" dirty="0">
              <a:latin typeface="+mn-lt"/>
            </a:endParaRPr>
          </a:p>
        </p:txBody>
      </p: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lgn="ctr" rtl="0" fontAlgn="base">
              <a:lnSpc>
                <a:spcPct val="90000"/>
              </a:lnSpc>
              <a:spcBef>
                <a:spcPct val="0"/>
              </a:spcBef>
              <a:spcAft>
                <a:spcPct val="0"/>
              </a:spcAft>
              <a:defRPr lang="en-US" sz="3600" dirty="0">
                <a:solidFill>
                  <a:srgbClr val="002060"/>
                </a:solidFill>
                <a:effectLst>
                  <a:outerShdw blurRad="38100" dist="38100" dir="2700000" algn="tl">
                    <a:srgbClr val="C0C0C0"/>
                  </a:outerShdw>
                </a:effectLst>
                <a:latin typeface="+mn-lt"/>
                <a:ea typeface="+mj-ea"/>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rtl="0" fontAlgn="base">
              <a:lnSpc>
                <a:spcPct val="90000"/>
              </a:lnSpc>
              <a:spcBef>
                <a:spcPct val="20000"/>
              </a:spcBef>
              <a:spcAft>
                <a:spcPct val="0"/>
              </a:spcAft>
              <a:buClr>
                <a:srgbClr val="963C26"/>
              </a:buClr>
              <a:buSzPct val="100000"/>
              <a:buFontTx/>
              <a:buNone/>
              <a:defRPr lang="en-US" sz="3000" dirty="0">
                <a:solidFill>
                  <a:srgbClr val="002060"/>
                </a:solidFill>
                <a:latin typeface="+mn-lt"/>
                <a:ea typeface="+mn-ea"/>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1066800" y="1752600"/>
            <a:ext cx="7848600" cy="4267200"/>
          </a:xfrm>
        </p:spPr>
        <p:txBody>
          <a:bodyPr/>
          <a:lstStyle>
            <a:lvl1pPr marL="344488" indent="-344488" algn="l" rtl="0" fontAlgn="base">
              <a:lnSpc>
                <a:spcPct val="90000"/>
              </a:lnSpc>
              <a:spcBef>
                <a:spcPct val="20000"/>
              </a:spcBef>
              <a:spcAft>
                <a:spcPct val="0"/>
              </a:spcAft>
              <a:buClr>
                <a:srgbClr val="963C26"/>
              </a:buClr>
              <a:buSzPct val="100000"/>
              <a:buFont typeface="Wingdings" pitchFamily="2" charset="2"/>
              <a:buChar char="§"/>
              <a:defRPr lang="en-US" sz="3000" dirty="0" smtClean="0">
                <a:solidFill>
                  <a:srgbClr val="002060"/>
                </a:solidFill>
                <a:latin typeface="+mn-lt"/>
                <a:ea typeface="+mn-ea"/>
                <a:cs typeface="Arial" pitchFamily="34" charset="0"/>
              </a:defRPr>
            </a:lvl1pPr>
            <a:lvl2pPr>
              <a:lnSpc>
                <a:spcPct val="90000"/>
              </a:lnSpc>
              <a:defRPr lang="en-US" sz="2600" dirty="0" smtClean="0">
                <a:solidFill>
                  <a:srgbClr val="002060"/>
                </a:solidFill>
                <a:latin typeface="+mn-lt"/>
                <a:ea typeface="+mn-ea"/>
                <a:cs typeface="Arial" pitchFamily="34" charset="0"/>
              </a:defRPr>
            </a:lvl2pPr>
            <a:lvl3pPr>
              <a:lnSpc>
                <a:spcPct val="90000"/>
              </a:lnSpc>
              <a:defRPr lang="en-US" sz="2200" dirty="0" smtClean="0">
                <a:solidFill>
                  <a:srgbClr val="002060"/>
                </a:solidFill>
                <a:latin typeface="+mn-lt"/>
                <a:ea typeface="+mn-ea"/>
                <a:cs typeface="Arial" pitchFamily="34" charset="0"/>
              </a:defRPr>
            </a:lvl3pPr>
            <a:lvl4pPr>
              <a:lnSpc>
                <a:spcPct val="90000"/>
              </a:lnSpc>
              <a:defRPr lang="en-US" sz="2000" dirty="0" smtClean="0">
                <a:solidFill>
                  <a:srgbClr val="002060"/>
                </a:solidFill>
                <a:latin typeface="+mn-lt"/>
              </a:defRPr>
            </a:lvl4pPr>
            <a:lvl5pPr>
              <a:lnSpc>
                <a:spcPct val="90000"/>
              </a:lnSpc>
              <a:defRPr lang="en-US" sz="2000" dirty="0">
                <a:solidFill>
                  <a:srgbClr val="002060"/>
                </a:solidFill>
                <a:latin typeface="+mn-lt"/>
              </a:defRPr>
            </a:lvl5pPr>
          </a:lstStyle>
          <a:p>
            <a:pPr marL="0" lvl="0" indent="0" algn="l" rtl="0" fontAlgn="base">
              <a:lnSpc>
                <a:spcPct val="90000"/>
              </a:lnSpc>
              <a:spcBef>
                <a:spcPct val="20000"/>
              </a:spcBef>
              <a:spcAft>
                <a:spcPct val="0"/>
              </a:spcAft>
              <a:buClr>
                <a:srgbClr val="963C26"/>
              </a:buClr>
              <a:buSzPct val="100000"/>
              <a:buFont typeface="Wingdings" pitchFamily="2" charset="2"/>
              <a:buChar char="§"/>
            </a:pPr>
            <a:r>
              <a:rPr lang="en-US" dirty="0" smtClean="0"/>
              <a:t>Click to edit Master text styles</a:t>
            </a:r>
          </a:p>
          <a:p>
            <a:pPr marL="742950" lvl="1" indent="-285750" algn="l" rtl="0" fontAlgn="base">
              <a:lnSpc>
                <a:spcPct val="90000"/>
              </a:lnSpc>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lnSpc>
                <a:spcPct val="90000"/>
              </a:lnSpc>
              <a:spcBef>
                <a:spcPct val="20000"/>
              </a:spcBef>
              <a:spcAft>
                <a:spcPct val="0"/>
              </a:spcAft>
              <a:buClr>
                <a:srgbClr val="FF9900"/>
              </a:buClr>
              <a:buSzPct val="80000"/>
              <a:buFont typeface="Wingdings" pitchFamily="2" charset="2"/>
              <a:buChar char="§"/>
            </a:pPr>
            <a:r>
              <a:rPr lang="en-US" dirty="0" smtClean="0"/>
              <a:t>Third level</a:t>
            </a:r>
          </a:p>
          <a:p>
            <a:pPr marL="1600200" lvl="3" indent="-228600" algn="l" rtl="0" fontAlgn="base">
              <a:lnSpc>
                <a:spcPct val="90000"/>
              </a:lnSpc>
              <a:spcBef>
                <a:spcPct val="20000"/>
              </a:spcBef>
              <a:spcAft>
                <a:spcPct val="0"/>
              </a:spcAft>
              <a:buSzPct val="75000"/>
              <a:buBlip>
                <a:blip r:embed="rId2"/>
              </a:buBlip>
            </a:pPr>
            <a:r>
              <a:rPr lang="en-US" dirty="0" smtClean="0"/>
              <a:t>Fourth level</a:t>
            </a:r>
          </a:p>
          <a:p>
            <a:pPr marL="2057400" lvl="4" indent="-228600" algn="l" rtl="0" fontAlgn="base">
              <a:lnSpc>
                <a:spcPct val="90000"/>
              </a:lnSpc>
              <a:spcBef>
                <a:spcPct val="20000"/>
              </a:spcBef>
              <a:spcAft>
                <a:spcPct val="0"/>
              </a:spcAft>
              <a:buChar char="»"/>
            </a:pPr>
            <a:r>
              <a:rPr lang="en-US" dirty="0" smtClean="0"/>
              <a:t>Fifth level</a:t>
            </a:r>
            <a:endParaRPr lang="en-US" dirty="0"/>
          </a:p>
        </p:txBody>
      </p:sp>
      <p:sp>
        <p:nvSpPr>
          <p:cNvPr id="4" name="Title 1"/>
          <p:cNvSpPr>
            <a:spLocks noGrp="1"/>
          </p:cNvSpPr>
          <p:nvPr>
            <p:ph type="title"/>
          </p:nvPr>
        </p:nvSpPr>
        <p:spPr>
          <a:xfrm>
            <a:off x="228600" y="533400"/>
            <a:ext cx="8686800" cy="914400"/>
          </a:xfrm>
        </p:spPr>
        <p:txBody>
          <a:bodyPr/>
          <a:lstStyle>
            <a:lvl1pPr algn="ctr" rtl="0" fontAlgn="base">
              <a:lnSpc>
                <a:spcPct val="90000"/>
              </a:lnSpc>
              <a:spcBef>
                <a:spcPct val="0"/>
              </a:spcBef>
              <a:spcAft>
                <a:spcPct val="0"/>
              </a:spcAft>
              <a:defRPr lang="en-US" sz="3600" dirty="0">
                <a:solidFill>
                  <a:srgbClr val="002060"/>
                </a:solidFill>
                <a:effectLst>
                  <a:outerShdw blurRad="38100" dist="38100" dir="2700000" algn="tl">
                    <a:srgbClr val="C0C0C0"/>
                  </a:outerShdw>
                </a:effectLst>
                <a:latin typeface="+mn-lt"/>
                <a:ea typeface="+mj-ea"/>
                <a:cs typeface="Arial" pitchFamily="34" charset="0"/>
              </a:defRPr>
            </a:lvl1pPr>
          </a:lstStyle>
          <a:p>
            <a:r>
              <a:rPr lang="en-US" dirty="0" smtClean="0"/>
              <a:t>Click to edit Master title style</a:t>
            </a:r>
            <a:endParaRPr lang="en-US" dirty="0"/>
          </a:p>
        </p:txBody>
      </p:sp>
    </p:spTree>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itle 1"/>
          <p:cNvSpPr>
            <a:spLocks noGrp="1"/>
          </p:cNvSpPr>
          <p:nvPr>
            <p:ph type="title"/>
          </p:nvPr>
        </p:nvSpPr>
        <p:spPr>
          <a:xfrm>
            <a:off x="685800" y="2747963"/>
            <a:ext cx="7772400" cy="1362075"/>
          </a:xfrm>
        </p:spPr>
        <p:txBody>
          <a:bodyPr anchor="t"/>
          <a:lstStyle>
            <a:lvl1pPr algn="ctr">
              <a:lnSpc>
                <a:spcPct val="90000"/>
              </a:lnSpc>
              <a:defRPr sz="4400" b="1" cap="all"/>
            </a:lvl1pPr>
          </a:lstStyle>
          <a:p>
            <a:r>
              <a:rPr lang="en-US" dirty="0" smtClean="0"/>
              <a:t>Click to edit Master title style</a:t>
            </a:r>
            <a:endParaRPr lang="en-US" dirty="0"/>
          </a:p>
        </p:txBody>
      </p:sp>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2"/>
          <p:cNvSpPr>
            <a:spLocks noGrp="1"/>
          </p:cNvSpPr>
          <p:nvPr>
            <p:ph sz="half" idx="1"/>
          </p:nvPr>
        </p:nvSpPr>
        <p:spPr>
          <a:xfrm>
            <a:off x="1066800" y="1752600"/>
            <a:ext cx="3848100" cy="4267200"/>
          </a:xfrm>
        </p:spPr>
        <p:txBody>
          <a:bodyPr/>
          <a:lstStyle>
            <a:lvl1pPr marL="344488" indent="-344488" algn="l" rtl="0" fontAlgn="base">
              <a:lnSpc>
                <a:spcPct val="90000"/>
              </a:lnSpc>
              <a:spcBef>
                <a:spcPct val="20000"/>
              </a:spcBef>
              <a:spcAft>
                <a:spcPct val="0"/>
              </a:spcAft>
              <a:buClr>
                <a:srgbClr val="963C26"/>
              </a:buClr>
              <a:buSzPct val="100000"/>
              <a:buFont typeface="Wingdings" pitchFamily="2" charset="2"/>
              <a:buChar char="§"/>
              <a:defRPr lang="en-US" sz="3000" dirty="0" smtClean="0">
                <a:solidFill>
                  <a:srgbClr val="002060"/>
                </a:solidFill>
                <a:latin typeface="+mn-lt"/>
                <a:ea typeface="+mn-ea"/>
                <a:cs typeface="Arial" pitchFamily="34" charset="0"/>
              </a:defRPr>
            </a:lvl1pPr>
            <a:lvl2pPr>
              <a:lnSpc>
                <a:spcPct val="90000"/>
              </a:lnSpc>
              <a:defRPr lang="en-US" sz="2600" dirty="0" smtClean="0">
                <a:solidFill>
                  <a:srgbClr val="002060"/>
                </a:solidFill>
                <a:latin typeface="+mn-lt"/>
                <a:ea typeface="+mn-ea"/>
                <a:cs typeface="Arial" pitchFamily="34" charset="0"/>
              </a:defRPr>
            </a:lvl2pPr>
            <a:lvl3pPr>
              <a:lnSpc>
                <a:spcPct val="90000"/>
              </a:lnSpc>
              <a:defRPr lang="en-US" sz="2200" dirty="0" smtClean="0">
                <a:solidFill>
                  <a:srgbClr val="002060"/>
                </a:solidFill>
                <a:latin typeface="+mn-lt"/>
                <a:ea typeface="+mn-ea"/>
                <a:cs typeface="Arial" pitchFamily="34" charset="0"/>
              </a:defRPr>
            </a:lvl3pPr>
            <a:lvl4pPr>
              <a:lnSpc>
                <a:spcPct val="90000"/>
              </a:lnSpc>
              <a:defRPr lang="en-US" sz="1800" dirty="0" smtClean="0">
                <a:solidFill>
                  <a:srgbClr val="002060"/>
                </a:solidFill>
                <a:latin typeface="+mn-lt"/>
              </a:defRPr>
            </a:lvl4pPr>
            <a:lvl5pPr>
              <a:lnSpc>
                <a:spcPct val="90000"/>
              </a:lnSpc>
              <a:defRPr lang="en-US" sz="1800" dirty="0">
                <a:solidFill>
                  <a:srgbClr val="002060"/>
                </a:solidFill>
                <a:latin typeface="+mn-lt"/>
              </a:defRPr>
            </a:lvl5pPr>
            <a:lvl6pPr>
              <a:defRPr sz="1800"/>
            </a:lvl6pPr>
            <a:lvl7pPr>
              <a:defRPr sz="1800"/>
            </a:lvl7pPr>
            <a:lvl8pPr>
              <a:defRPr sz="1800"/>
            </a:lvl8pPr>
            <a:lvl9pPr>
              <a:defRPr sz="1800"/>
            </a:lvl9pPr>
          </a:lstStyle>
          <a:p>
            <a:pPr marL="344488" lvl="0" indent="-344488" algn="l" rtl="0" fontAlgn="base">
              <a:lnSpc>
                <a:spcPct val="90000"/>
              </a:lnSpc>
              <a:spcBef>
                <a:spcPct val="20000"/>
              </a:spcBef>
              <a:spcAft>
                <a:spcPct val="0"/>
              </a:spcAft>
              <a:buClr>
                <a:srgbClr val="963C26"/>
              </a:buClr>
              <a:buSzPct val="100000"/>
              <a:buFont typeface="Wingdings" pitchFamily="2" charset="2"/>
              <a:buChar char="§"/>
            </a:pPr>
            <a:r>
              <a:rPr lang="en-US" dirty="0" smtClean="0"/>
              <a:t>Click to edit Master text styles</a:t>
            </a:r>
          </a:p>
          <a:p>
            <a:pPr marL="742950" lvl="1" indent="-285750" algn="l" rtl="0" fontAlgn="base">
              <a:lnSpc>
                <a:spcPct val="90000"/>
              </a:lnSpc>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lnSpc>
                <a:spcPct val="90000"/>
              </a:lnSpc>
              <a:spcBef>
                <a:spcPct val="20000"/>
              </a:spcBef>
              <a:spcAft>
                <a:spcPct val="0"/>
              </a:spcAft>
              <a:buClr>
                <a:srgbClr val="FF9900"/>
              </a:buClr>
              <a:buSzPct val="80000"/>
              <a:buFont typeface="Wingdings" pitchFamily="2" charset="2"/>
              <a:buChar char="§"/>
            </a:pPr>
            <a:r>
              <a:rPr lang="en-US" dirty="0" smtClean="0"/>
              <a:t>Third level</a:t>
            </a:r>
          </a:p>
          <a:p>
            <a:pPr marL="1600200" lvl="3" indent="-228600" algn="l" rtl="0" fontAlgn="base">
              <a:lnSpc>
                <a:spcPct val="90000"/>
              </a:lnSpc>
              <a:spcBef>
                <a:spcPct val="20000"/>
              </a:spcBef>
              <a:spcAft>
                <a:spcPct val="0"/>
              </a:spcAft>
              <a:buSzPct val="75000"/>
              <a:buBlip>
                <a:blip r:embed="rId2"/>
              </a:buBlip>
            </a:pPr>
            <a:r>
              <a:rPr lang="en-US" dirty="0" smtClean="0"/>
              <a:t>Fourth level</a:t>
            </a:r>
          </a:p>
          <a:p>
            <a:pPr marL="2057400" lvl="4" indent="-228600" algn="l" rtl="0" fontAlgn="base">
              <a:lnSpc>
                <a:spcPct val="90000"/>
              </a:lnSpc>
              <a:spcBef>
                <a:spcPct val="20000"/>
              </a:spcBef>
              <a:spcAft>
                <a:spcPct val="0"/>
              </a:spcAft>
              <a:buChar char="»"/>
            </a:pPr>
            <a:r>
              <a:rPr lang="en-US" dirty="0" smtClean="0"/>
              <a:t>Fifth level</a:t>
            </a:r>
            <a:endParaRPr lang="en-US" dirty="0"/>
          </a:p>
        </p:txBody>
      </p:sp>
      <p:sp>
        <p:nvSpPr>
          <p:cNvPr id="9" name="Content Placeholder 3"/>
          <p:cNvSpPr>
            <a:spLocks noGrp="1"/>
          </p:cNvSpPr>
          <p:nvPr>
            <p:ph sz="half" idx="2"/>
          </p:nvPr>
        </p:nvSpPr>
        <p:spPr>
          <a:xfrm>
            <a:off x="5067300" y="1752600"/>
            <a:ext cx="3848100" cy="4267200"/>
          </a:xfrm>
        </p:spPr>
        <p:txBody>
          <a:bodyPr/>
          <a:lstStyle>
            <a:lvl1pPr marL="344488" indent="-344488" algn="l" rtl="0" fontAlgn="base">
              <a:lnSpc>
                <a:spcPct val="90000"/>
              </a:lnSpc>
              <a:spcBef>
                <a:spcPct val="20000"/>
              </a:spcBef>
              <a:spcAft>
                <a:spcPct val="0"/>
              </a:spcAft>
              <a:buClr>
                <a:srgbClr val="963C26"/>
              </a:buClr>
              <a:buSzPct val="100000"/>
              <a:buFont typeface="Wingdings" pitchFamily="2" charset="2"/>
              <a:buChar char="§"/>
              <a:defRPr lang="en-US" sz="3000" dirty="0" smtClean="0">
                <a:solidFill>
                  <a:srgbClr val="002060"/>
                </a:solidFill>
                <a:latin typeface="+mn-lt"/>
                <a:ea typeface="+mn-ea"/>
                <a:cs typeface="Arial" pitchFamily="34" charset="0"/>
              </a:defRPr>
            </a:lvl1pPr>
            <a:lvl2pPr>
              <a:lnSpc>
                <a:spcPct val="90000"/>
              </a:lnSpc>
              <a:defRPr lang="en-US" sz="2600" dirty="0" smtClean="0">
                <a:solidFill>
                  <a:srgbClr val="002060"/>
                </a:solidFill>
                <a:latin typeface="+mn-lt"/>
                <a:ea typeface="+mn-ea"/>
                <a:cs typeface="Arial" pitchFamily="34" charset="0"/>
              </a:defRPr>
            </a:lvl2pPr>
            <a:lvl3pPr>
              <a:lnSpc>
                <a:spcPct val="90000"/>
              </a:lnSpc>
              <a:defRPr lang="en-US" sz="2200" dirty="0" smtClean="0">
                <a:solidFill>
                  <a:srgbClr val="002060"/>
                </a:solidFill>
                <a:latin typeface="+mn-lt"/>
                <a:ea typeface="+mn-ea"/>
                <a:cs typeface="Arial" pitchFamily="34" charset="0"/>
              </a:defRPr>
            </a:lvl3pPr>
            <a:lvl4pPr>
              <a:lnSpc>
                <a:spcPct val="90000"/>
              </a:lnSpc>
              <a:defRPr lang="en-US" sz="1800" dirty="0" smtClean="0">
                <a:solidFill>
                  <a:srgbClr val="002060"/>
                </a:solidFill>
                <a:latin typeface="+mn-lt"/>
              </a:defRPr>
            </a:lvl4pPr>
            <a:lvl5pPr>
              <a:lnSpc>
                <a:spcPct val="90000"/>
              </a:lnSpc>
              <a:defRPr lang="en-US" sz="1800" dirty="0">
                <a:solidFill>
                  <a:srgbClr val="002060"/>
                </a:solidFill>
                <a:latin typeface="+mn-lt"/>
              </a:defRPr>
            </a:lvl5pPr>
            <a:lvl6pPr>
              <a:defRPr sz="1800"/>
            </a:lvl6pPr>
            <a:lvl7pPr>
              <a:defRPr sz="1800"/>
            </a:lvl7pPr>
            <a:lvl8pPr>
              <a:defRPr sz="1800"/>
            </a:lvl8pPr>
            <a:lvl9pPr>
              <a:defRPr sz="1800"/>
            </a:lvl9pPr>
          </a:lstStyle>
          <a:p>
            <a:pPr marL="344488" lvl="0" indent="-344488" algn="l" rtl="0" fontAlgn="base">
              <a:lnSpc>
                <a:spcPct val="90000"/>
              </a:lnSpc>
              <a:spcBef>
                <a:spcPct val="20000"/>
              </a:spcBef>
              <a:spcAft>
                <a:spcPct val="0"/>
              </a:spcAft>
              <a:buClr>
                <a:srgbClr val="963C26"/>
              </a:buClr>
              <a:buSzPct val="100000"/>
              <a:buFont typeface="Wingdings" pitchFamily="2" charset="2"/>
              <a:buChar char="§"/>
            </a:pPr>
            <a:r>
              <a:rPr lang="en-US" dirty="0" smtClean="0"/>
              <a:t>Click to edit Master text styles</a:t>
            </a:r>
          </a:p>
          <a:p>
            <a:pPr marL="742950" lvl="1" indent="-285750" algn="l" rtl="0" fontAlgn="base">
              <a:lnSpc>
                <a:spcPct val="90000"/>
              </a:lnSpc>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lnSpc>
                <a:spcPct val="90000"/>
              </a:lnSpc>
              <a:spcBef>
                <a:spcPct val="20000"/>
              </a:spcBef>
              <a:spcAft>
                <a:spcPct val="0"/>
              </a:spcAft>
              <a:buClr>
                <a:srgbClr val="FF9900"/>
              </a:buClr>
              <a:buSzPct val="80000"/>
              <a:buFont typeface="Wingdings" pitchFamily="2" charset="2"/>
              <a:buChar char="§"/>
            </a:pPr>
            <a:r>
              <a:rPr lang="en-US" dirty="0" smtClean="0"/>
              <a:t>Third level</a:t>
            </a:r>
          </a:p>
          <a:p>
            <a:pPr marL="1600200" lvl="3" indent="-228600" algn="l" rtl="0" fontAlgn="base">
              <a:lnSpc>
                <a:spcPct val="90000"/>
              </a:lnSpc>
              <a:spcBef>
                <a:spcPct val="20000"/>
              </a:spcBef>
              <a:spcAft>
                <a:spcPct val="0"/>
              </a:spcAft>
              <a:buSzPct val="75000"/>
              <a:buBlip>
                <a:blip r:embed="rId2"/>
              </a:buBlip>
            </a:pPr>
            <a:r>
              <a:rPr lang="en-US" dirty="0" smtClean="0"/>
              <a:t>Fourth level</a:t>
            </a:r>
          </a:p>
          <a:p>
            <a:pPr marL="2057400" lvl="4" indent="-228600" algn="l" rtl="0" fontAlgn="base">
              <a:lnSpc>
                <a:spcPct val="90000"/>
              </a:lnSpc>
              <a:spcBef>
                <a:spcPct val="20000"/>
              </a:spcBef>
              <a:spcAft>
                <a:spcPct val="0"/>
              </a:spcAft>
              <a:buChar char="»"/>
            </a:pPr>
            <a:r>
              <a:rPr lang="en-US" dirty="0" smtClean="0"/>
              <a:t>Fifth level</a:t>
            </a:r>
            <a:endParaRPr lang="en-US" dirty="0"/>
          </a:p>
        </p:txBody>
      </p:sp>
      <p:sp>
        <p:nvSpPr>
          <p:cNvPr id="5" name="Title 1"/>
          <p:cNvSpPr>
            <a:spLocks noGrp="1"/>
          </p:cNvSpPr>
          <p:nvPr>
            <p:ph type="title"/>
          </p:nvPr>
        </p:nvSpPr>
        <p:spPr>
          <a:xfrm>
            <a:off x="228600" y="533400"/>
            <a:ext cx="8686800" cy="914400"/>
          </a:xfrm>
        </p:spPr>
        <p:txBody>
          <a:bodyPr/>
          <a:lstStyle>
            <a:lvl1pPr algn="ctr" rtl="0" fontAlgn="base">
              <a:lnSpc>
                <a:spcPct val="90000"/>
              </a:lnSpc>
              <a:spcBef>
                <a:spcPct val="0"/>
              </a:spcBef>
              <a:spcAft>
                <a:spcPct val="0"/>
              </a:spcAft>
              <a:defRPr lang="en-US" sz="3600" dirty="0">
                <a:solidFill>
                  <a:srgbClr val="002060"/>
                </a:solidFill>
                <a:effectLst>
                  <a:outerShdw blurRad="38100" dist="38100" dir="2700000" algn="tl">
                    <a:srgbClr val="C0C0C0"/>
                  </a:outerShdw>
                </a:effectLst>
                <a:latin typeface="+mn-lt"/>
                <a:ea typeface="+mj-ea"/>
                <a:cs typeface="Arial" pitchFamily="34" charset="0"/>
              </a:defRPr>
            </a:lvl1pPr>
          </a:lstStyle>
          <a:p>
            <a:r>
              <a:rPr lang="en-US" dirty="0" smtClean="0"/>
              <a:t>Click to edit Master title style</a:t>
            </a:r>
            <a:endParaRPr lang="en-US" dirty="0"/>
          </a:p>
        </p:txBody>
      </p:sp>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lnSpc>
                <a:spcPct val="90000"/>
              </a:lnSpc>
              <a:buNone/>
              <a:defRPr lang="en-US" sz="2400" b="1" dirty="0" smtClean="0">
                <a:solidFill>
                  <a:srgbClr val="002060"/>
                </a:solidFill>
                <a:latin typeface="+mn-lt"/>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rtl="0" fontAlgn="base">
              <a:lnSpc>
                <a:spcPct val="90000"/>
              </a:lnSpc>
              <a:spcBef>
                <a:spcPct val="20000"/>
              </a:spcBef>
              <a:spcAft>
                <a:spcPct val="0"/>
              </a:spcAft>
              <a:buClr>
                <a:srgbClr val="963C26"/>
              </a:buClr>
              <a:buSzPct val="100000"/>
              <a:buFontTx/>
              <a:buNone/>
            </a:pPr>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marL="342900" indent="-342900" algn="l" rtl="0" fontAlgn="base">
              <a:lnSpc>
                <a:spcPct val="90000"/>
              </a:lnSpc>
              <a:spcBef>
                <a:spcPct val="20000"/>
              </a:spcBef>
              <a:spcAft>
                <a:spcPct val="0"/>
              </a:spcAft>
              <a:buClr>
                <a:srgbClr val="963C26"/>
              </a:buClr>
              <a:buSzPct val="100000"/>
              <a:buFont typeface="Wingdings" pitchFamily="2" charset="2"/>
              <a:buChar char="§"/>
              <a:defRPr lang="en-US" sz="2400" dirty="0" smtClean="0">
                <a:solidFill>
                  <a:srgbClr val="002060"/>
                </a:solidFill>
                <a:latin typeface="+mn-lt"/>
                <a:ea typeface="+mn-ea"/>
                <a:cs typeface="Arial" pitchFamily="34" charset="0"/>
              </a:defRPr>
            </a:lvl1pPr>
            <a:lvl2pPr>
              <a:lnSpc>
                <a:spcPct val="90000"/>
              </a:lnSpc>
              <a:defRPr lang="en-US" sz="2000" dirty="0" smtClean="0">
                <a:solidFill>
                  <a:srgbClr val="002060"/>
                </a:solidFill>
                <a:latin typeface="+mn-lt"/>
                <a:ea typeface="+mn-ea"/>
                <a:cs typeface="Arial" pitchFamily="34" charset="0"/>
              </a:defRPr>
            </a:lvl2pPr>
            <a:lvl3pPr>
              <a:lnSpc>
                <a:spcPct val="90000"/>
              </a:lnSpc>
              <a:defRPr lang="en-US" sz="1800" dirty="0" smtClean="0">
                <a:solidFill>
                  <a:srgbClr val="002060"/>
                </a:solidFill>
                <a:latin typeface="+mn-lt"/>
                <a:ea typeface="+mn-ea"/>
                <a:cs typeface="Arial" pitchFamily="34" charset="0"/>
              </a:defRPr>
            </a:lvl3pPr>
            <a:lvl4pPr>
              <a:lnSpc>
                <a:spcPct val="90000"/>
              </a:lnSpc>
              <a:defRPr lang="en-US" sz="1600" dirty="0" smtClean="0">
                <a:solidFill>
                  <a:srgbClr val="002060"/>
                </a:solidFill>
                <a:latin typeface="+mn-lt"/>
              </a:defRPr>
            </a:lvl4pPr>
            <a:lvl5pPr>
              <a:lnSpc>
                <a:spcPct val="90000"/>
              </a:lnSpc>
              <a:defRPr lang="en-US" sz="1600" dirty="0">
                <a:solidFill>
                  <a:srgbClr val="002060"/>
                </a:solidFill>
                <a:latin typeface="+mn-lt"/>
              </a:defRPr>
            </a:lvl5pPr>
            <a:lvl6pPr>
              <a:defRPr sz="1600"/>
            </a:lvl6pPr>
            <a:lvl7pPr>
              <a:defRPr sz="1600"/>
            </a:lvl7pPr>
            <a:lvl8pPr>
              <a:defRPr sz="1600"/>
            </a:lvl8pPr>
            <a:lvl9pPr>
              <a:defRPr sz="1600"/>
            </a:lvl9pPr>
          </a:lstStyle>
          <a:p>
            <a:pPr marL="342900" lvl="0" indent="-342900" algn="l" rtl="0" fontAlgn="base">
              <a:lnSpc>
                <a:spcPct val="90000"/>
              </a:lnSpc>
              <a:spcBef>
                <a:spcPct val="20000"/>
              </a:spcBef>
              <a:spcAft>
                <a:spcPct val="0"/>
              </a:spcAft>
              <a:buClr>
                <a:srgbClr val="963C26"/>
              </a:buClr>
              <a:buSzPct val="100000"/>
              <a:buFont typeface="Wingdings" pitchFamily="2" charset="2"/>
              <a:buChar char="§"/>
            </a:pPr>
            <a:r>
              <a:rPr lang="en-US" dirty="0" smtClean="0"/>
              <a:t>Click to edit Master text styles</a:t>
            </a:r>
          </a:p>
          <a:p>
            <a:pPr marL="742950" lvl="1" indent="-285750" algn="l" rtl="0" fontAlgn="base">
              <a:lnSpc>
                <a:spcPct val="90000"/>
              </a:lnSpc>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lnSpc>
                <a:spcPct val="90000"/>
              </a:lnSpc>
              <a:spcBef>
                <a:spcPct val="20000"/>
              </a:spcBef>
              <a:spcAft>
                <a:spcPct val="0"/>
              </a:spcAft>
              <a:buClr>
                <a:srgbClr val="FF9900"/>
              </a:buClr>
              <a:buSzPct val="80000"/>
              <a:buFont typeface="Wingdings" pitchFamily="2" charset="2"/>
              <a:buChar char="§"/>
            </a:pPr>
            <a:r>
              <a:rPr lang="en-US" dirty="0" smtClean="0"/>
              <a:t>Third level</a:t>
            </a:r>
          </a:p>
          <a:p>
            <a:pPr marL="1600200" lvl="3" indent="-228600" algn="l" rtl="0" fontAlgn="base">
              <a:lnSpc>
                <a:spcPct val="90000"/>
              </a:lnSpc>
              <a:spcBef>
                <a:spcPct val="20000"/>
              </a:spcBef>
              <a:spcAft>
                <a:spcPct val="0"/>
              </a:spcAft>
              <a:buSzPct val="75000"/>
              <a:buBlip>
                <a:blip r:embed="rId2"/>
              </a:buBlip>
            </a:pPr>
            <a:r>
              <a:rPr lang="en-US" dirty="0" smtClean="0"/>
              <a:t>Fourth level</a:t>
            </a:r>
          </a:p>
          <a:p>
            <a:pPr marL="2057400" lvl="4" indent="-228600" algn="l" rtl="0" fontAlgn="base">
              <a:lnSpc>
                <a:spcPct val="90000"/>
              </a:lnSpc>
              <a:spcBef>
                <a:spcPct val="20000"/>
              </a:spcBef>
              <a:spcAft>
                <a:spcPct val="0"/>
              </a:spcAft>
              <a:buChar char="»"/>
            </a:pPr>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nSpc>
                <a:spcPct val="90000"/>
              </a:lnSpc>
              <a:buNone/>
              <a:defRPr lang="en-US" sz="2400" b="1" dirty="0" smtClean="0">
                <a:solidFill>
                  <a:srgbClr val="002060"/>
                </a:solidFill>
                <a:latin typeface="+mn-lt"/>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rtl="0" fontAlgn="base">
              <a:lnSpc>
                <a:spcPct val="90000"/>
              </a:lnSpc>
              <a:spcBef>
                <a:spcPct val="20000"/>
              </a:spcBef>
              <a:spcAft>
                <a:spcPct val="0"/>
              </a:spcAft>
              <a:buClr>
                <a:srgbClr val="963C26"/>
              </a:buClr>
              <a:buSzPct val="100000"/>
              <a:buFontTx/>
              <a:buNone/>
            </a:pPr>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marL="342900" indent="-342900" algn="l" rtl="0" fontAlgn="base">
              <a:lnSpc>
                <a:spcPct val="90000"/>
              </a:lnSpc>
              <a:spcBef>
                <a:spcPct val="20000"/>
              </a:spcBef>
              <a:spcAft>
                <a:spcPct val="0"/>
              </a:spcAft>
              <a:buClr>
                <a:srgbClr val="963C26"/>
              </a:buClr>
              <a:buSzPct val="100000"/>
              <a:buFont typeface="Wingdings" pitchFamily="2" charset="2"/>
              <a:buChar char="§"/>
              <a:defRPr lang="en-US" sz="2400" dirty="0" smtClean="0">
                <a:solidFill>
                  <a:srgbClr val="002060"/>
                </a:solidFill>
                <a:latin typeface="+mn-lt"/>
                <a:ea typeface="+mn-ea"/>
                <a:cs typeface="Arial" pitchFamily="34" charset="0"/>
              </a:defRPr>
            </a:lvl1pPr>
            <a:lvl2pPr>
              <a:lnSpc>
                <a:spcPct val="90000"/>
              </a:lnSpc>
              <a:defRPr lang="en-US" sz="2000" dirty="0" smtClean="0">
                <a:solidFill>
                  <a:srgbClr val="002060"/>
                </a:solidFill>
                <a:latin typeface="+mn-lt"/>
                <a:ea typeface="+mn-ea"/>
                <a:cs typeface="Arial" pitchFamily="34" charset="0"/>
              </a:defRPr>
            </a:lvl2pPr>
            <a:lvl3pPr>
              <a:lnSpc>
                <a:spcPct val="90000"/>
              </a:lnSpc>
              <a:defRPr lang="en-US" sz="1800" dirty="0" smtClean="0">
                <a:solidFill>
                  <a:srgbClr val="002060"/>
                </a:solidFill>
                <a:latin typeface="+mn-lt"/>
                <a:ea typeface="+mn-ea"/>
                <a:cs typeface="Arial" pitchFamily="34" charset="0"/>
              </a:defRPr>
            </a:lvl3pPr>
            <a:lvl4pPr>
              <a:lnSpc>
                <a:spcPct val="90000"/>
              </a:lnSpc>
              <a:defRPr lang="en-US" sz="1600" dirty="0" smtClean="0">
                <a:solidFill>
                  <a:srgbClr val="002060"/>
                </a:solidFill>
                <a:latin typeface="+mn-lt"/>
              </a:defRPr>
            </a:lvl4pPr>
            <a:lvl5pPr>
              <a:lnSpc>
                <a:spcPct val="90000"/>
              </a:lnSpc>
              <a:defRPr lang="en-US" sz="1600" dirty="0">
                <a:solidFill>
                  <a:srgbClr val="002060"/>
                </a:solidFill>
                <a:latin typeface="+mn-lt"/>
              </a:defRPr>
            </a:lvl5pPr>
            <a:lvl6pPr>
              <a:defRPr sz="1600"/>
            </a:lvl6pPr>
            <a:lvl7pPr>
              <a:defRPr sz="1600"/>
            </a:lvl7pPr>
            <a:lvl8pPr>
              <a:defRPr sz="1600"/>
            </a:lvl8pPr>
            <a:lvl9pPr>
              <a:defRPr sz="1600"/>
            </a:lvl9pPr>
          </a:lstStyle>
          <a:p>
            <a:pPr marL="342900" lvl="0" indent="-342900" algn="l" rtl="0" fontAlgn="base">
              <a:lnSpc>
                <a:spcPct val="90000"/>
              </a:lnSpc>
              <a:spcBef>
                <a:spcPct val="20000"/>
              </a:spcBef>
              <a:spcAft>
                <a:spcPct val="0"/>
              </a:spcAft>
              <a:buClr>
                <a:srgbClr val="963C26"/>
              </a:buClr>
              <a:buSzPct val="100000"/>
              <a:buFont typeface="Wingdings" pitchFamily="2" charset="2"/>
              <a:buChar char="§"/>
            </a:pPr>
            <a:r>
              <a:rPr lang="en-US" dirty="0" smtClean="0"/>
              <a:t>Click to edit Master text styles</a:t>
            </a:r>
          </a:p>
          <a:p>
            <a:pPr marL="742950" lvl="1" indent="-285750" algn="l" rtl="0" fontAlgn="base">
              <a:lnSpc>
                <a:spcPct val="90000"/>
              </a:lnSpc>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lnSpc>
                <a:spcPct val="90000"/>
              </a:lnSpc>
              <a:spcBef>
                <a:spcPct val="20000"/>
              </a:spcBef>
              <a:spcAft>
                <a:spcPct val="0"/>
              </a:spcAft>
              <a:buClr>
                <a:srgbClr val="FF9900"/>
              </a:buClr>
              <a:buSzPct val="80000"/>
              <a:buFont typeface="Wingdings" pitchFamily="2" charset="2"/>
              <a:buChar char="§"/>
            </a:pPr>
            <a:r>
              <a:rPr lang="en-US" dirty="0" smtClean="0"/>
              <a:t>Third level</a:t>
            </a:r>
          </a:p>
          <a:p>
            <a:pPr marL="1600200" lvl="3" indent="-228600" algn="l" rtl="0" fontAlgn="base">
              <a:lnSpc>
                <a:spcPct val="90000"/>
              </a:lnSpc>
              <a:spcBef>
                <a:spcPct val="20000"/>
              </a:spcBef>
              <a:spcAft>
                <a:spcPct val="0"/>
              </a:spcAft>
              <a:buSzPct val="75000"/>
              <a:buBlip>
                <a:blip r:embed="rId2"/>
              </a:buBlip>
            </a:pPr>
            <a:r>
              <a:rPr lang="en-US" dirty="0" smtClean="0"/>
              <a:t>Fourth level</a:t>
            </a:r>
          </a:p>
          <a:p>
            <a:pPr marL="2057400" lvl="4" indent="-228600" algn="l" rtl="0" fontAlgn="base">
              <a:lnSpc>
                <a:spcPct val="90000"/>
              </a:lnSpc>
              <a:spcBef>
                <a:spcPct val="20000"/>
              </a:spcBef>
              <a:spcAft>
                <a:spcPct val="0"/>
              </a:spcAft>
              <a:buChar char="»"/>
            </a:pPr>
            <a:r>
              <a:rPr lang="en-US" dirty="0" smtClean="0"/>
              <a:t>Fifth level</a:t>
            </a:r>
            <a:endParaRPr lang="en-US" dirty="0"/>
          </a:p>
        </p:txBody>
      </p:sp>
      <p:sp>
        <p:nvSpPr>
          <p:cNvPr id="7" name="Title 1"/>
          <p:cNvSpPr>
            <a:spLocks noGrp="1"/>
          </p:cNvSpPr>
          <p:nvPr>
            <p:ph type="title"/>
          </p:nvPr>
        </p:nvSpPr>
        <p:spPr>
          <a:xfrm>
            <a:off x="228600" y="274638"/>
            <a:ext cx="8686800" cy="1143000"/>
          </a:xfrm>
        </p:spPr>
        <p:txBody>
          <a:bodyPr/>
          <a:lstStyle>
            <a:lvl1pPr algn="ctr" rtl="0" fontAlgn="base">
              <a:lnSpc>
                <a:spcPct val="90000"/>
              </a:lnSpc>
              <a:spcBef>
                <a:spcPct val="0"/>
              </a:spcBef>
              <a:spcAft>
                <a:spcPct val="0"/>
              </a:spcAft>
              <a:defRPr lang="en-US" sz="3600" dirty="0">
                <a:solidFill>
                  <a:srgbClr val="002060"/>
                </a:solidFill>
                <a:effectLst>
                  <a:outerShdw blurRad="38100" dist="38100" dir="2700000" algn="tl">
                    <a:srgbClr val="C0C0C0"/>
                  </a:outerShdw>
                </a:effectLst>
                <a:latin typeface="+mn-lt"/>
                <a:ea typeface="+mj-ea"/>
                <a:cs typeface="Arial" pitchFamily="34" charset="0"/>
              </a:defRPr>
            </a:lvl1pPr>
          </a:lstStyle>
          <a:p>
            <a:r>
              <a:rPr lang="en-US" dirty="0" smtClean="0"/>
              <a:t>Click to edit Master title style</a:t>
            </a:r>
            <a:endParaRPr lang="en-US" dirty="0"/>
          </a:p>
        </p:txBody>
      </p:sp>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228600" y="533400"/>
            <a:ext cx="8686800" cy="914400"/>
          </a:xfrm>
        </p:spPr>
        <p:txBody>
          <a:bodyPr/>
          <a:lstStyle>
            <a:lvl1pPr>
              <a:lnSpc>
                <a:spcPct val="90000"/>
              </a:lnSpc>
              <a:defRPr>
                <a:latin typeface="+mn-lt"/>
              </a:defRPr>
            </a:lvl1pPr>
          </a:lstStyle>
          <a:p>
            <a:r>
              <a:rPr lang="en-US" dirty="0" smtClean="0"/>
              <a:t>Click to edit Master title style</a:t>
            </a:r>
            <a:endParaRPr lang="en-US" dirty="0"/>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12" name="Content Placeholder 2"/>
          <p:cNvSpPr>
            <a:spLocks noGrp="1"/>
          </p:cNvSpPr>
          <p:nvPr>
            <p:ph idx="1"/>
          </p:nvPr>
        </p:nvSpPr>
        <p:spPr>
          <a:xfrm>
            <a:off x="1066800" y="1752600"/>
            <a:ext cx="7848600" cy="4267200"/>
          </a:xfrm>
        </p:spPr>
        <p:txBody>
          <a:bodyPr/>
          <a:lstStyle>
            <a:lvl1pPr marL="0" indent="0">
              <a:defRPr lang="en-US" sz="3000" dirty="0" smtClean="0">
                <a:solidFill>
                  <a:srgbClr val="002060"/>
                </a:solidFill>
                <a:latin typeface="Arial" pitchFamily="34" charset="0"/>
                <a:ea typeface="+mn-ea"/>
                <a:cs typeface="Arial" pitchFamily="34" charset="0"/>
              </a:defRPr>
            </a:lvl1pPr>
          </a:lstStyle>
          <a:p>
            <a:pPr marL="0" lvl="0" indent="0" algn="l" rtl="0" fontAlgn="base">
              <a:spcBef>
                <a:spcPct val="20000"/>
              </a:spcBef>
              <a:spcAft>
                <a:spcPct val="0"/>
              </a:spcAft>
              <a:buClr>
                <a:srgbClr val="963C26"/>
              </a:buClr>
              <a:buFontTx/>
              <a:buNone/>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228F573E-0615-4B8C-8E4B-571618D510E0}"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DCC79C6E-6416-43CE-AB1E-9EE9789C7C6F}"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533400"/>
            <a:ext cx="2038350" cy="54864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9626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A9CD985C-E63D-4E3B-AB21-21BD70F0B408}"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363D49EC-3869-4F31-97D7-FF077A794DB0}"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066800" y="1752600"/>
            <a:ext cx="3848100" cy="4267200"/>
          </a:xfrm>
        </p:spPr>
        <p:txBody>
          <a:bodyPr/>
          <a:lstStyle/>
          <a:p>
            <a:endParaRPr lang="en-US" dirty="0"/>
          </a:p>
        </p:txBody>
      </p:sp>
      <p:sp>
        <p:nvSpPr>
          <p:cNvPr id="4" name="Text Placeholder 3"/>
          <p:cNvSpPr>
            <a:spLocks noGrp="1"/>
          </p:cNvSpPr>
          <p:nvPr>
            <p:ph type="body" sz="half" idx="2"/>
          </p:nvPr>
        </p:nvSpPr>
        <p:spPr>
          <a:xfrm>
            <a:off x="5067300" y="1752600"/>
            <a:ext cx="3848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a:latin typeface="+mn-lt"/>
              </a:rPr>
              <a:t>Ch. 1, Slide </a:t>
            </a:r>
            <a:fld id="{724DC27B-8AD9-437C-BBC9-BEEA3872A7D9}"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14400"/>
          </a:xfrm>
          <a:prstGeom prst="rect">
            <a:avLst/>
          </a:prstGeom>
        </p:spPr>
        <p:txBody>
          <a:bodyPr/>
          <a:lstStyle/>
          <a:p>
            <a:r>
              <a:rPr lang="en-US" smtClean="0"/>
              <a:t>Click to edit Master title style</a:t>
            </a:r>
            <a:endParaRPr lang="en-US"/>
          </a:p>
        </p:txBody>
      </p:sp>
      <p:sp>
        <p:nvSpPr>
          <p:cNvPr id="3" name="SmartArt Placeholder 2"/>
          <p:cNvSpPr>
            <a:spLocks noGrp="1"/>
          </p:cNvSpPr>
          <p:nvPr>
            <p:ph type="dgm" idx="1"/>
          </p:nvPr>
        </p:nvSpPr>
        <p:spPr>
          <a:xfrm>
            <a:off x="1066800" y="1752600"/>
            <a:ext cx="7848600" cy="4267200"/>
          </a:xfrm>
        </p:spPr>
        <p:txBody>
          <a:bodyPr/>
          <a:lstStyle/>
          <a:p>
            <a:endParaRPr lang="en-US" dirty="0"/>
          </a:p>
        </p:txBody>
      </p:sp>
      <p:sp>
        <p:nvSpPr>
          <p:cNvPr id="5" name="Slide Number Placeholder 4"/>
          <p:cNvSpPr>
            <a:spLocks noGrp="1"/>
          </p:cNvSpPr>
          <p:nvPr>
            <p:ph type="sldNum" sz="quarter" idx="11"/>
          </p:nvPr>
        </p:nvSpPr>
        <p:spPr>
          <a:xfrm>
            <a:off x="7086600" y="6248400"/>
            <a:ext cx="1676400" cy="476250"/>
          </a:xfrm>
          <a:prstGeom prst="rect">
            <a:avLst/>
          </a:prstGeom>
        </p:spPr>
        <p:txBody>
          <a:bodyPr/>
          <a:lstStyle>
            <a:lvl1pPr>
              <a:defRPr/>
            </a:lvl1pPr>
          </a:lstStyle>
          <a:p>
            <a:r>
              <a:rPr lang="en-US" dirty="0"/>
              <a:t> </a:t>
            </a:r>
            <a:r>
              <a:rPr lang="en-US" sz="1800" b="0" dirty="0" smtClean="0">
                <a:latin typeface="+mn-lt"/>
              </a:rPr>
              <a:t>Ch. 12, </a:t>
            </a:r>
            <a:r>
              <a:rPr lang="en-US" sz="1800" b="0" dirty="0">
                <a:latin typeface="+mn-lt"/>
              </a:rPr>
              <a:t>Slide </a:t>
            </a:r>
            <a:fld id="{63C1E0A8-8666-4F24-9990-0EC23C6ACE19}" type="slidenum">
              <a:rPr lang="en-US" sz="1800" b="0">
                <a:latin typeface="+mn-lt"/>
              </a:rPr>
              <a:pPr/>
              <a:t>‹#›</a:t>
            </a:fld>
            <a:endParaRPr lang="en-US" sz="1800" b="0" dirty="0">
              <a:latin typeface="+mn-lt"/>
            </a:endParaRP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762000" y="533400"/>
            <a:ext cx="8153400" cy="914400"/>
          </a:xfrm>
          <a:prstGeom prst="rect">
            <a:avLst/>
          </a:prstGeom>
        </p:spPr>
        <p:txBody>
          <a:bodyPr/>
          <a:lstStyle/>
          <a:p>
            <a:r>
              <a:rPr lang="en-US" dirty="0" smtClean="0"/>
              <a:t>Click to edit Master title style</a:t>
            </a:r>
            <a:endParaRPr lang="en-US" dirty="0"/>
          </a:p>
        </p:txBody>
      </p:sp>
      <p:sp>
        <p:nvSpPr>
          <p:cNvPr id="9" name="Content Placeholder 2"/>
          <p:cNvSpPr>
            <a:spLocks noGrp="1"/>
          </p:cNvSpPr>
          <p:nvPr>
            <p:ph sz="half" idx="1"/>
          </p:nvPr>
        </p:nvSpPr>
        <p:spPr>
          <a:xfrm>
            <a:off x="1066800" y="1752600"/>
            <a:ext cx="3848100" cy="4267200"/>
          </a:xfrm>
        </p:spPr>
        <p:txBody>
          <a:bodyPr/>
          <a:lstStyle>
            <a:lvl1pPr marL="0" indent="0">
              <a:defRPr sz="3000"/>
            </a:lvl1pPr>
            <a:lvl2pPr>
              <a:defRPr lang="en-US" sz="2600" dirty="0" smtClean="0">
                <a:solidFill>
                  <a:srgbClr val="002060"/>
                </a:solidFill>
                <a:latin typeface="Arial" pitchFamily="34" charset="0"/>
                <a:ea typeface="+mn-ea"/>
                <a:cs typeface="Arial" pitchFamily="34" charset="0"/>
              </a:defRPr>
            </a:lvl2pPr>
            <a:lvl3pPr>
              <a:defRPr lang="en-US" sz="2200" dirty="0" smtClean="0">
                <a:solidFill>
                  <a:srgbClr val="002060"/>
                </a:solidFill>
                <a:latin typeface="Arial" pitchFamily="34" charset="0"/>
                <a:ea typeface="+mn-ea"/>
                <a:cs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marL="742950" lvl="1" indent="-285750" algn="l" rtl="0" fontAlgn="base">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spcBef>
                <a:spcPct val="20000"/>
              </a:spcBef>
              <a:spcAft>
                <a:spcPct val="0"/>
              </a:spcAft>
              <a:buClr>
                <a:srgbClr val="FF9900"/>
              </a:buClr>
              <a:buSzPct val="80000"/>
              <a:buFont typeface="Wingdings" pitchFamily="2" charset="2"/>
              <a:buChar char="§"/>
            </a:pPr>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3"/>
          <p:cNvSpPr>
            <a:spLocks noGrp="1"/>
          </p:cNvSpPr>
          <p:nvPr>
            <p:ph sz="half" idx="2"/>
          </p:nvPr>
        </p:nvSpPr>
        <p:spPr>
          <a:xfrm>
            <a:off x="5067300" y="1752600"/>
            <a:ext cx="3848100" cy="4267200"/>
          </a:xfrm>
        </p:spPr>
        <p:txBody>
          <a:bodyPr/>
          <a:lstStyle>
            <a:lvl1pPr indent="0">
              <a:defRPr lang="en-US" sz="3000" dirty="0" smtClean="0">
                <a:solidFill>
                  <a:srgbClr val="002060"/>
                </a:solidFill>
                <a:latin typeface="Arial" pitchFamily="34" charset="0"/>
                <a:ea typeface="+mn-ea"/>
                <a:cs typeface="Arial" pitchFamily="34" charset="0"/>
              </a:defRPr>
            </a:lvl1pPr>
            <a:lvl2pPr>
              <a:defRPr lang="en-US" sz="2600" dirty="0" smtClean="0">
                <a:solidFill>
                  <a:srgbClr val="002060"/>
                </a:solidFill>
                <a:latin typeface="Arial" pitchFamily="34" charset="0"/>
                <a:ea typeface="+mn-ea"/>
                <a:cs typeface="Arial" pitchFamily="34" charset="0"/>
              </a:defRPr>
            </a:lvl2pPr>
            <a:lvl3pPr>
              <a:defRPr lang="en-US" sz="2200" dirty="0" smtClean="0">
                <a:solidFill>
                  <a:srgbClr val="002060"/>
                </a:solidFill>
                <a:latin typeface="Arial" pitchFamily="34" charset="0"/>
                <a:ea typeface="+mn-ea"/>
                <a:cs typeface="Arial" pitchFamily="34" charset="0"/>
              </a:defRPr>
            </a:lvl3pPr>
            <a:lvl4pPr>
              <a:defRPr sz="1800"/>
            </a:lvl4pPr>
            <a:lvl5pPr>
              <a:defRPr sz="1800"/>
            </a:lvl5pPr>
            <a:lvl6pPr>
              <a:defRPr sz="1800"/>
            </a:lvl6pPr>
            <a:lvl7pPr>
              <a:defRPr sz="1800"/>
            </a:lvl7pPr>
            <a:lvl8pPr>
              <a:defRPr sz="1800"/>
            </a:lvl8pPr>
            <a:lvl9pPr>
              <a:defRPr sz="1800"/>
            </a:lvl9pPr>
          </a:lstStyle>
          <a:p>
            <a:pPr marL="0" lvl="0" indent="-342900" algn="l" rtl="0" fontAlgn="base">
              <a:spcBef>
                <a:spcPct val="20000"/>
              </a:spcBef>
              <a:spcAft>
                <a:spcPct val="0"/>
              </a:spcAft>
              <a:buClr>
                <a:srgbClr val="963C26"/>
              </a:buClr>
              <a:buFontTx/>
              <a:buNone/>
            </a:pPr>
            <a:r>
              <a:rPr lang="en-US" dirty="0" smtClean="0"/>
              <a:t>Click to edit Master text styles</a:t>
            </a:r>
          </a:p>
          <a:p>
            <a:pPr marL="742950" lvl="1" indent="-285750" algn="l" rtl="0" fontAlgn="base">
              <a:spcBef>
                <a:spcPct val="20000"/>
              </a:spcBef>
              <a:spcAft>
                <a:spcPct val="0"/>
              </a:spcAft>
              <a:buClr>
                <a:srgbClr val="D89013"/>
              </a:buClr>
              <a:buFont typeface="Wingdings" pitchFamily="2" charset="2"/>
              <a:buChar char="§"/>
            </a:pPr>
            <a:r>
              <a:rPr lang="en-US" dirty="0" smtClean="0"/>
              <a:t>Second level</a:t>
            </a:r>
          </a:p>
          <a:p>
            <a:pPr marL="1143000" lvl="2" indent="-228600" algn="l" rtl="0" fontAlgn="base">
              <a:spcBef>
                <a:spcPct val="20000"/>
              </a:spcBef>
              <a:spcAft>
                <a:spcPct val="0"/>
              </a:spcAft>
              <a:buClr>
                <a:srgbClr val="FF9900"/>
              </a:buClr>
              <a:buSzPct val="80000"/>
              <a:buFont typeface="Wingdings" pitchFamily="2" charset="2"/>
              <a:buChar char="§"/>
            </a:pPr>
            <a:r>
              <a:rPr lang="en-US" dirty="0" smtClean="0"/>
              <a:t>Third level</a:t>
            </a:r>
          </a:p>
          <a:p>
            <a:pPr lvl="3"/>
            <a:r>
              <a:rPr lang="en-US" dirty="0" smtClean="0"/>
              <a:t>Fourth level</a:t>
            </a:r>
          </a:p>
          <a:p>
            <a:pPr lvl="4"/>
            <a:r>
              <a:rPr lang="en-US" dirty="0" smtClean="0"/>
              <a:t>Fifth level</a:t>
            </a:r>
            <a:endParaRPr lang="en-US" dirty="0"/>
          </a:p>
        </p:txBody>
      </p:sp>
      <p:sp>
        <p:nvSpPr>
          <p:cNvPr id="11"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
        <p:nvSpPr>
          <p:cNvPr id="6"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eaLnBrk="1" latinLnBrk="0" hangingPunct="1">
              <a:buClrTx/>
              <a:buFontTx/>
              <a:buNone/>
              <a:tabLst/>
              <a:defRPr/>
            </a:pPr>
            <a:r>
              <a:rPr lang="en-US" sz="1500" dirty="0" smtClean="0">
                <a:solidFill>
                  <a:srgbClr val="002060"/>
                </a:solidFill>
                <a:latin typeface="Arial" pitchFamily="34" charset="0"/>
                <a:cs typeface="Arial" pitchFamily="34" charset="0"/>
              </a:rPr>
              <a:t> Ch. 12, Slide </a:t>
            </a:r>
            <a:fld id="{1D8AD765-B216-4FF3-AAC6-D50A6929A33D}" type="slidenum">
              <a:rPr lang="en-US" sz="1500" smtClean="0">
                <a:solidFill>
                  <a:srgbClr val="002060"/>
                </a:solidFill>
                <a:latin typeface="Arial" pitchFamily="34" charset="0"/>
                <a:cs typeface="Arial" pitchFamily="34" charset="0"/>
              </a:rPr>
              <a:pPr marL="0" marR="0" lvl="0" indent="0" defTabSz="914400" eaLnBrk="1" latinLnBrk="0" hangingPunct="1">
                <a:buClrTx/>
                <a:buFontTx/>
                <a:buNone/>
                <a:tabLst/>
                <a:defRPr/>
              </a:pPr>
              <a:t>‹#›</a:t>
            </a:fld>
            <a:endParaRPr lang="en-US" sz="1500" dirty="0" smtClean="0">
              <a:solidFill>
                <a:srgbClr val="002060"/>
              </a:solidFill>
              <a:latin typeface="Arial" pitchFamily="34" charset="0"/>
              <a:cs typeface="Arial" pitchFamily="34" charset="0"/>
            </a:endParaRP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3A888A37-EE90-4631-877E-CAE65AFF633D}" type="datetime1">
              <a:rPr lang="en-US"/>
              <a:pPr/>
              <a:t>8/22/2011</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endParaRPr lang="en-US" dirty="0"/>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2.png"/><Relationship Id="rId2" Type="http://schemas.openxmlformats.org/officeDocument/2006/relationships/slideLayout" Target="../slideLayouts/slideLayout15.xml"/><Relationship Id="rId16" Type="http://schemas.openxmlformats.org/officeDocument/2006/relationships/image" Target="../media/image5.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10" descr="Guffey7ePPT2_1"/>
          <p:cNvPicPr>
            <a:picLocks noChangeAspect="1" noChangeArrowheads="1"/>
          </p:cNvPicPr>
          <p:nvPr userDrawn="1"/>
        </p:nvPicPr>
        <p:blipFill>
          <a:blip r:embed="rId15" cstate="email"/>
          <a:srcRect/>
          <a:stretch>
            <a:fillRect/>
          </a:stretch>
        </p:blipFill>
        <p:spPr bwMode="auto">
          <a:xfrm>
            <a:off x="0" y="0"/>
            <a:ext cx="9145588" cy="6859588"/>
          </a:xfrm>
          <a:prstGeom prst="rect">
            <a:avLst/>
          </a:prstGeom>
          <a:noFill/>
          <a:ln w="9525">
            <a:noFill/>
            <a:miter lim="800000"/>
            <a:headEnd/>
            <a:tailEnd/>
          </a:ln>
        </p:spPr>
      </p:pic>
      <p:sp>
        <p:nvSpPr>
          <p:cNvPr id="4099" name="Rectangle 3"/>
          <p:cNvSpPr>
            <a:spLocks noGrp="1" noChangeArrowheads="1"/>
          </p:cNvSpPr>
          <p:nvPr>
            <p:ph type="body" idx="1"/>
          </p:nvPr>
        </p:nvSpPr>
        <p:spPr bwMode="auto">
          <a:xfrm>
            <a:off x="457200" y="1600200"/>
            <a:ext cx="8229600" cy="4525963"/>
          </a:xfrm>
          <a:prstGeom prst="rect">
            <a:avLst/>
          </a:prstGeom>
          <a:solidFill>
            <a:schemeClr val="bg1">
              <a:alpha val="35001"/>
            </a:schemeClr>
          </a:solid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lgn="l" rtl="0" eaLnBrk="0" fontAlgn="base" hangingPunct="0">
              <a:lnSpc>
                <a:spcPct val="90000"/>
              </a:lnSpc>
              <a:spcBef>
                <a:spcPct val="20000"/>
              </a:spcBef>
              <a:spcAft>
                <a:spcPct val="0"/>
              </a:spcAft>
              <a:buClr>
                <a:srgbClr val="963C26"/>
              </a:buClr>
              <a:buSzPct val="80000"/>
              <a:buFont typeface="Wingdings" pitchFamily="2" charset="2"/>
              <a:buChar char="n"/>
            </a:pPr>
            <a:r>
              <a:rPr lang="en-US" dirty="0" smtClean="0"/>
              <a:t>Click to edit Master text styles</a:t>
            </a:r>
          </a:p>
          <a:p>
            <a:pPr marL="742950" lvl="1" indent="-285750" algn="l" rtl="0" fontAlgn="base">
              <a:lnSpc>
                <a:spcPct val="90000"/>
              </a:lnSpc>
              <a:spcBef>
                <a:spcPct val="20000"/>
              </a:spcBef>
              <a:spcAft>
                <a:spcPct val="0"/>
              </a:spcAft>
              <a:buClr>
                <a:srgbClr val="D89013"/>
              </a:buClr>
              <a:buSzPct val="75000"/>
              <a:buFont typeface="Wingdings" pitchFamily="2" charset="2"/>
              <a:buChar char="n"/>
            </a:pPr>
            <a:r>
              <a:rPr lang="en-US" dirty="0" smtClean="0"/>
              <a:t>Second level</a:t>
            </a:r>
          </a:p>
          <a:p>
            <a:pPr marL="1143000" lvl="2" indent="-228600" algn="l" rtl="0" fontAlgn="base">
              <a:lnSpc>
                <a:spcPct val="90000"/>
              </a:lnSpc>
              <a:spcBef>
                <a:spcPct val="20000"/>
              </a:spcBef>
              <a:spcAft>
                <a:spcPct val="0"/>
              </a:spcAft>
              <a:buSzPct val="75000"/>
              <a:buBlip>
                <a:blip r:embed="rId16"/>
              </a:buBlip>
            </a:pPr>
            <a:r>
              <a:rPr lang="en-US" dirty="0" smtClean="0"/>
              <a:t>Third level</a:t>
            </a:r>
          </a:p>
        </p:txBody>
      </p:sp>
      <p:sp>
        <p:nvSpPr>
          <p:cNvPr id="5" name="Rectangle 2"/>
          <p:cNvSpPr>
            <a:spLocks noGrp="1" noChangeArrowheads="1"/>
          </p:cNvSpPr>
          <p:nvPr>
            <p:ph type="title"/>
          </p:nvPr>
        </p:nvSpPr>
        <p:spPr bwMode="auto">
          <a:xfrm>
            <a:off x="228600" y="274638"/>
            <a:ext cx="8686800" cy="1143000"/>
          </a:xfrm>
          <a:prstGeom prst="rect">
            <a:avLst/>
          </a:prstGeom>
          <a:solidFill>
            <a:schemeClr val="bg1">
              <a:alpha val="35001"/>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lvl="0" algn="l" rtl="0" fontAlgn="base">
              <a:lnSpc>
                <a:spcPct val="90000"/>
              </a:lnSpc>
              <a:spcBef>
                <a:spcPct val="0"/>
              </a:spcBef>
              <a:spcAft>
                <a:spcPct val="0"/>
              </a:spcAft>
            </a:pPr>
            <a:r>
              <a:rPr lang="en-US" dirty="0" smtClean="0"/>
              <a:t>Click to edit Master title style</a:t>
            </a:r>
          </a:p>
        </p:txBody>
      </p:sp>
    </p:spTree>
  </p:cSld>
  <p:clrMap bg1="lt1" tx1="dk1" bg2="lt2" tx2="dk2" accent1="accent1" accent2="accent2" accent3="accent3" accent4="accent4" accent5="accent5" accent6="accent6" hlink="hlink" folHlink="folHlink"/>
  <p:sldLayoutIdLst>
    <p:sldLayoutId id="2147483860" r:id="rId1"/>
    <p:sldLayoutId id="2147483776" r:id="rId2"/>
    <p:sldLayoutId id="2147483777" r:id="rId3"/>
    <p:sldLayoutId id="2147483856"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Lst>
  <p:transition>
    <p:wipe dir="r"/>
  </p:transition>
  <p:timing>
    <p:tnLst>
      <p:par>
        <p:cTn id="1" dur="indefinite" restart="never" nodeType="tmRoot"/>
      </p:par>
    </p:tnLst>
  </p:timing>
  <p:txStyles>
    <p:titleStyle>
      <a:lvl1pPr algn="ctr" rtl="0" fontAlgn="base">
        <a:spcBef>
          <a:spcPct val="0"/>
        </a:spcBef>
        <a:spcAft>
          <a:spcPct val="0"/>
        </a:spcAft>
        <a:defRPr lang="en-US" sz="3600" dirty="0" smtClean="0">
          <a:solidFill>
            <a:srgbClr val="002060"/>
          </a:solidFill>
          <a:effectLst>
            <a:outerShdw blurRad="38100" dist="38100" dir="2700000" algn="tl">
              <a:srgbClr val="C0C0C0"/>
            </a:outerShdw>
          </a:effectLst>
          <a:latin typeface="+mn-lt"/>
          <a:ea typeface="+mj-ea"/>
          <a:cs typeface="Arial" pitchFamily="34" charset="0"/>
        </a:defRPr>
      </a:lvl1pPr>
      <a:lvl2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2pPr>
      <a:lvl3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3pPr>
      <a:lvl4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4pPr>
      <a:lvl5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5pPr>
      <a:lvl6pPr marL="4572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6pPr>
      <a:lvl7pPr marL="9144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7pPr>
      <a:lvl8pPr marL="13716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8pPr>
      <a:lvl9pPr marL="18288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9pPr>
    </p:titleStyle>
    <p:bodyStyle>
      <a:lvl1pPr marL="342900" indent="-342900" algn="l" rtl="0" fontAlgn="base">
        <a:spcBef>
          <a:spcPct val="20000"/>
        </a:spcBef>
        <a:spcAft>
          <a:spcPct val="0"/>
        </a:spcAft>
        <a:buClr>
          <a:srgbClr val="963C26"/>
        </a:buClr>
        <a:buSzPct val="80000"/>
        <a:buFontTx/>
        <a:buNone/>
        <a:defRPr lang="en-US" sz="3000" dirty="0" smtClean="0">
          <a:solidFill>
            <a:srgbClr val="002060"/>
          </a:solidFill>
          <a:latin typeface="+mn-lt"/>
          <a:ea typeface="+mn-ea"/>
          <a:cs typeface="Arial" pitchFamily="34" charset="0"/>
        </a:defRPr>
      </a:lvl1pPr>
      <a:lvl2pPr marL="742950" indent="-285750" algn="l" rtl="0" fontAlgn="base">
        <a:spcBef>
          <a:spcPct val="20000"/>
        </a:spcBef>
        <a:spcAft>
          <a:spcPct val="0"/>
        </a:spcAft>
        <a:buClr>
          <a:srgbClr val="D89013"/>
        </a:buClr>
        <a:buSzPct val="75000"/>
        <a:buFont typeface="Wingdings" pitchFamily="2" charset="2"/>
        <a:buChar char="n"/>
        <a:defRPr lang="en-US" sz="2600" dirty="0" smtClean="0">
          <a:solidFill>
            <a:srgbClr val="002060"/>
          </a:solidFill>
          <a:latin typeface="+mn-lt"/>
          <a:cs typeface="Arial" pitchFamily="34" charset="0"/>
        </a:defRPr>
      </a:lvl2pPr>
      <a:lvl3pPr marL="1143000" indent="-228600" algn="l" rtl="0" fontAlgn="base">
        <a:spcBef>
          <a:spcPct val="20000"/>
        </a:spcBef>
        <a:spcAft>
          <a:spcPct val="0"/>
        </a:spcAft>
        <a:buSzPct val="75000"/>
        <a:buBlip>
          <a:blip r:embed="rId16"/>
        </a:buBlip>
        <a:defRPr lang="en-US" sz="2200" dirty="0" smtClean="0">
          <a:solidFill>
            <a:srgbClr val="002060"/>
          </a:solidFill>
          <a:latin typeface="+mn-lt"/>
          <a:cs typeface="Arial" pitchFamily="34" charset="0"/>
        </a:defRPr>
      </a:lvl3pPr>
      <a:lvl4pPr marL="1600200" indent="-228600" algn="l" rtl="0" fontAlgn="base">
        <a:spcBef>
          <a:spcPct val="20000"/>
        </a:spcBef>
        <a:spcAft>
          <a:spcPct val="0"/>
        </a:spcAft>
        <a:buSzPct val="75000"/>
        <a:buBlip>
          <a:blip r:embed="rId17"/>
        </a:buBlip>
        <a:defRPr sz="2000">
          <a:solidFill>
            <a:schemeClr val="tx1"/>
          </a:solidFill>
          <a:latin typeface="+mn-lt"/>
        </a:defRPr>
      </a:lvl4pPr>
      <a:lvl5pPr marL="2057400" indent="-228600" algn="l" rtl="0" fontAlgn="base">
        <a:spcBef>
          <a:spcPct val="20000"/>
        </a:spcBef>
        <a:spcAft>
          <a:spcPct val="0"/>
        </a:spcAft>
        <a:buChar char="»"/>
        <a:defRPr sz="2000">
          <a:solidFill>
            <a:srgbClr val="CC0000"/>
          </a:solidFill>
          <a:latin typeface="+mn-lt"/>
        </a:defRPr>
      </a:lvl5pPr>
      <a:lvl6pPr marL="2514600" indent="-228600" algn="l" rtl="0" fontAlgn="base">
        <a:spcBef>
          <a:spcPct val="20000"/>
        </a:spcBef>
        <a:spcAft>
          <a:spcPct val="0"/>
        </a:spcAft>
        <a:buChar char="»"/>
        <a:defRPr sz="2000">
          <a:solidFill>
            <a:srgbClr val="CC0000"/>
          </a:solidFill>
          <a:latin typeface="+mn-lt"/>
        </a:defRPr>
      </a:lvl6pPr>
      <a:lvl7pPr marL="2971800" indent="-228600" algn="l" rtl="0" fontAlgn="base">
        <a:spcBef>
          <a:spcPct val="20000"/>
        </a:spcBef>
        <a:spcAft>
          <a:spcPct val="0"/>
        </a:spcAft>
        <a:buChar char="»"/>
        <a:defRPr sz="2000">
          <a:solidFill>
            <a:srgbClr val="CC0000"/>
          </a:solidFill>
          <a:latin typeface="+mn-lt"/>
        </a:defRPr>
      </a:lvl7pPr>
      <a:lvl8pPr marL="3429000" indent="-228600" algn="l" rtl="0" fontAlgn="base">
        <a:spcBef>
          <a:spcPct val="20000"/>
        </a:spcBef>
        <a:spcAft>
          <a:spcPct val="0"/>
        </a:spcAft>
        <a:buChar char="»"/>
        <a:defRPr sz="2000">
          <a:solidFill>
            <a:srgbClr val="CC0000"/>
          </a:solidFill>
          <a:latin typeface="+mn-lt"/>
        </a:defRPr>
      </a:lvl8pPr>
      <a:lvl9pPr marL="3886200" indent="-228600" algn="l" rtl="0" fontAlgn="base">
        <a:spcBef>
          <a:spcPct val="20000"/>
        </a:spcBef>
        <a:spcAft>
          <a:spcPct val="0"/>
        </a:spcAft>
        <a:buChar char="»"/>
        <a:defRPr sz="2000">
          <a:solidFill>
            <a:srgbClr val="CC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4" descr="Guffey7ePPT2Rb5.jpg"/>
          <p:cNvPicPr>
            <a:picLocks noChangeAspect="1"/>
          </p:cNvPicPr>
          <p:nvPr userDrawn="1"/>
        </p:nvPicPr>
        <p:blipFill>
          <a:blip r:embed="rId16" cstate="email"/>
          <a:srcRect/>
          <a:stretch>
            <a:fillRect/>
          </a:stretch>
        </p:blipFill>
        <p:spPr bwMode="auto">
          <a:xfrm>
            <a:off x="0" y="0"/>
            <a:ext cx="9144000" cy="6858000"/>
          </a:xfrm>
          <a:prstGeom prst="rect">
            <a:avLst/>
          </a:prstGeom>
          <a:noFill/>
          <a:ln w="9525">
            <a:noFill/>
            <a:miter lim="800000"/>
            <a:headEnd/>
            <a:tailEnd/>
          </a:ln>
        </p:spPr>
      </p:pic>
      <p:sp>
        <p:nvSpPr>
          <p:cNvPr id="7" name="Text Box 17"/>
          <p:cNvSpPr txBox="1">
            <a:spLocks noChangeArrowheads="1"/>
          </p:cNvSpPr>
          <p:nvPr userDrawn="1"/>
        </p:nvSpPr>
        <p:spPr bwMode="auto">
          <a:xfrm>
            <a:off x="0" y="6553200"/>
            <a:ext cx="9144000" cy="180883"/>
          </a:xfrm>
          <a:prstGeom prst="rect">
            <a:avLst/>
          </a:prstGeom>
          <a:noFill/>
          <a:ln w="9525">
            <a:noFill/>
            <a:miter lim="800000"/>
            <a:headEnd/>
            <a:tailEnd/>
          </a:ln>
        </p:spPr>
        <p:txBody>
          <a:bodyPr>
            <a:spAutoFit/>
          </a:bodyPr>
          <a:lstStyle/>
          <a:p>
            <a:pPr algn="ctr">
              <a:spcBef>
                <a:spcPct val="50000"/>
              </a:spcBef>
            </a:pPr>
            <a:r>
              <a:rPr lang="en-US" sz="900" dirty="0">
                <a:solidFill>
                  <a:srgbClr val="002060"/>
                </a:solidFill>
                <a:latin typeface="Arial" pitchFamily="34" charset="0"/>
                <a:cs typeface="Arial" pitchFamily="34" charset="0"/>
              </a:rPr>
              <a:t>©2011 Cengage Learning. All Rights Reserved. May not be scanned, copied or duplicated, or posted to a publicly accessible website, in whole or in part.</a:t>
            </a:r>
          </a:p>
        </p:txBody>
      </p:sp>
      <p:sp>
        <p:nvSpPr>
          <p:cNvPr id="194563" name="Rectangle 3"/>
          <p:cNvSpPr>
            <a:spLocks noGrp="1" noChangeArrowheads="1"/>
          </p:cNvSpPr>
          <p:nvPr>
            <p:ph type="body" idx="1"/>
          </p:nvPr>
        </p:nvSpPr>
        <p:spPr bwMode="auto">
          <a:xfrm>
            <a:off x="1066800" y="1752600"/>
            <a:ext cx="7848600" cy="4267200"/>
          </a:xfrm>
          <a:prstGeom prst="rect">
            <a:avLst/>
          </a:prstGeom>
          <a:solidFill>
            <a:schemeClr val="bg1">
              <a:alpha val="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lgn="l" rtl="0" eaLnBrk="0" fontAlgn="base" hangingPunct="0">
              <a:lnSpc>
                <a:spcPct val="90000"/>
              </a:lnSpc>
              <a:spcBef>
                <a:spcPct val="20000"/>
              </a:spcBef>
              <a:spcAft>
                <a:spcPct val="0"/>
              </a:spcAft>
              <a:buClr>
                <a:srgbClr val="963C26"/>
              </a:buClr>
              <a:buSzPct val="80000"/>
              <a:buFont typeface="Wingdings" pitchFamily="2" charset="2"/>
              <a:buChar char="n"/>
            </a:pPr>
            <a:r>
              <a:rPr lang="en-US" dirty="0" smtClean="0"/>
              <a:t>Click to edit Master text styles</a:t>
            </a:r>
          </a:p>
          <a:p>
            <a:pPr marL="742950" lvl="1" indent="-285750" algn="l" rtl="0" eaLnBrk="0" fontAlgn="base" hangingPunct="0">
              <a:lnSpc>
                <a:spcPct val="90000"/>
              </a:lnSpc>
              <a:spcBef>
                <a:spcPct val="20000"/>
              </a:spcBef>
              <a:spcAft>
                <a:spcPct val="0"/>
              </a:spcAft>
              <a:buClr>
                <a:srgbClr val="D89013"/>
              </a:buClr>
              <a:buSzPct val="75000"/>
              <a:buFont typeface="Wingdings" pitchFamily="2" charset="2"/>
              <a:buChar char="n"/>
            </a:pPr>
            <a:r>
              <a:rPr lang="en-US" dirty="0" smtClean="0"/>
              <a:t>Second level</a:t>
            </a:r>
          </a:p>
          <a:p>
            <a:pPr marL="1143000" lvl="2" indent="-228600" algn="l" rtl="0" eaLnBrk="0" fontAlgn="base" hangingPunct="0">
              <a:lnSpc>
                <a:spcPct val="90000"/>
              </a:lnSpc>
              <a:spcBef>
                <a:spcPct val="20000"/>
              </a:spcBef>
              <a:spcAft>
                <a:spcPct val="0"/>
              </a:spcAft>
              <a:buClr>
                <a:srgbClr val="FF9900"/>
              </a:buClr>
              <a:buSzPct val="75000"/>
              <a:buFont typeface="Times" pitchFamily="26" charset="0"/>
              <a:buBlip>
                <a:blip r:embed="rId17"/>
              </a:buBlip>
            </a:pPr>
            <a:r>
              <a:rPr lang="en-US" dirty="0" smtClean="0"/>
              <a:t>Third level</a:t>
            </a:r>
          </a:p>
        </p:txBody>
      </p:sp>
      <p:sp>
        <p:nvSpPr>
          <p:cNvPr id="8" name="Slide Number Placeholder 3"/>
          <p:cNvSpPr txBox="1">
            <a:spLocks/>
          </p:cNvSpPr>
          <p:nvPr userDrawn="1"/>
        </p:nvSpPr>
        <p:spPr bwMode="auto">
          <a:xfrm>
            <a:off x="7467600" y="6400800"/>
            <a:ext cx="1676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auto" latinLnBrk="0" hangingPunct="1">
              <a:lnSpc>
                <a:spcPct val="60000"/>
              </a:lnSpc>
              <a:spcBef>
                <a:spcPts val="0"/>
              </a:spcBef>
              <a:spcAft>
                <a:spcPts val="0"/>
              </a:spcAft>
              <a:buClrTx/>
              <a:buSzPct val="75000"/>
              <a:buFontTx/>
              <a:buNone/>
              <a:tabLst/>
              <a:defRPr/>
            </a:pPr>
            <a:r>
              <a:rPr lang="en-US" sz="1500" b="1" kern="0" dirty="0" smtClean="0">
                <a:solidFill>
                  <a:srgbClr val="002060"/>
                </a:solidFill>
                <a:latin typeface="+mn-lt"/>
                <a:ea typeface="+mn-ea"/>
                <a:cs typeface="Arial" pitchFamily="34" charset="0"/>
              </a:rPr>
              <a:t> Ch. 12, Slide </a:t>
            </a:r>
            <a:fld id="{1D8AD765-B216-4FF3-AAC6-D50A6929A33D}" type="slidenum">
              <a:rPr lang="en-US" sz="1500" b="1" kern="0" smtClean="0">
                <a:solidFill>
                  <a:srgbClr val="002060"/>
                </a:solidFill>
                <a:latin typeface="+mn-lt"/>
                <a:ea typeface="+mn-ea"/>
                <a:cs typeface="Arial" pitchFamily="34" charset="0"/>
              </a:rPr>
              <a:pPr marL="0" marR="0" lvl="0" indent="0" algn="ctr" defTabSz="914400" rtl="0" eaLnBrk="1" fontAlgn="auto" latinLnBrk="0" hangingPunct="1">
                <a:lnSpc>
                  <a:spcPct val="60000"/>
                </a:lnSpc>
                <a:spcBef>
                  <a:spcPts val="0"/>
                </a:spcBef>
                <a:spcAft>
                  <a:spcPts val="0"/>
                </a:spcAft>
                <a:buClrTx/>
                <a:buSzPct val="75000"/>
                <a:buFontTx/>
                <a:buNone/>
                <a:tabLst/>
                <a:defRPr/>
              </a:pPr>
              <a:t>‹#›</a:t>
            </a:fld>
            <a:endParaRPr lang="en-US" sz="1500" b="1" kern="0" dirty="0" smtClean="0">
              <a:solidFill>
                <a:srgbClr val="002060"/>
              </a:solidFill>
              <a:latin typeface="+mn-lt"/>
              <a:ea typeface="+mn-ea"/>
              <a:cs typeface="Arial" pitchFamily="34" charset="0"/>
            </a:endParaRPr>
          </a:p>
        </p:txBody>
      </p:sp>
      <p:sp>
        <p:nvSpPr>
          <p:cNvPr id="9" name="Rectangle 6"/>
          <p:cNvSpPr>
            <a:spLocks noGrp="1" noChangeArrowheads="1"/>
          </p:cNvSpPr>
          <p:nvPr>
            <p:ph type="title"/>
          </p:nvPr>
        </p:nvSpPr>
        <p:spPr bwMode="auto">
          <a:xfrm>
            <a:off x="228600" y="533400"/>
            <a:ext cx="86868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lgn="l" rtl="0" eaLnBrk="0" fontAlgn="base" hangingPunct="0">
              <a:lnSpc>
                <a:spcPct val="90000"/>
              </a:lnSpc>
              <a:spcBef>
                <a:spcPct val="0"/>
              </a:spcBef>
              <a:spcAft>
                <a:spcPct val="0"/>
              </a:spcAft>
            </a:pPr>
            <a:r>
              <a:rPr lang="en-US" dirty="0" smtClean="0"/>
              <a:t>Click to edit Master title style</a:t>
            </a: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61" r:id="rId14"/>
  </p:sldLayoutIdLst>
  <p:transition>
    <p:wipe dir="r"/>
  </p:transition>
  <p:timing>
    <p:tnLst>
      <p:par>
        <p:cTn id="1" dur="indefinite" restart="never" nodeType="tmRoot"/>
      </p:par>
    </p:tnLst>
  </p:timing>
  <p:hf hdr="0" dt="0"/>
  <p:txStyles>
    <p:titleStyle>
      <a:lvl1pPr algn="ctr" rtl="0" fontAlgn="base">
        <a:spcBef>
          <a:spcPct val="0"/>
        </a:spcBef>
        <a:spcAft>
          <a:spcPct val="0"/>
        </a:spcAft>
        <a:defRPr lang="en-US" sz="3600" dirty="0" smtClean="0">
          <a:solidFill>
            <a:srgbClr val="002060"/>
          </a:solidFill>
          <a:effectLst>
            <a:outerShdw blurRad="38100" dist="38100" dir="2700000" algn="tl">
              <a:srgbClr val="C0C0C0"/>
            </a:outerShdw>
          </a:effectLst>
          <a:latin typeface="+mn-lt"/>
          <a:ea typeface="+mj-ea"/>
          <a:cs typeface="Arial" pitchFamily="34" charset="0"/>
        </a:defRPr>
      </a:lvl1pPr>
      <a:lvl2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2pPr>
      <a:lvl3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3pPr>
      <a:lvl4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4pPr>
      <a:lvl5pPr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5pPr>
      <a:lvl6pPr marL="4572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6pPr>
      <a:lvl7pPr marL="9144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7pPr>
      <a:lvl8pPr marL="13716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8pPr>
      <a:lvl9pPr marL="1828800" algn="l" rtl="0" fontAlgn="base">
        <a:spcBef>
          <a:spcPct val="0"/>
        </a:spcBef>
        <a:spcAft>
          <a:spcPct val="0"/>
        </a:spcAft>
        <a:defRPr sz="4800">
          <a:solidFill>
            <a:srgbClr val="3B6D81"/>
          </a:solidFill>
          <a:effectLst>
            <a:outerShdw blurRad="38100" dist="38100" dir="2700000" algn="tl">
              <a:srgbClr val="C0C0C0"/>
            </a:outerShdw>
          </a:effectLst>
          <a:latin typeface="Gill Sans MT Condensed" pitchFamily="34" charset="0"/>
        </a:defRPr>
      </a:lvl9pPr>
    </p:titleStyle>
    <p:bodyStyle>
      <a:lvl1pPr marL="342900" indent="-342900" algn="l" rtl="0" fontAlgn="base">
        <a:spcBef>
          <a:spcPct val="20000"/>
        </a:spcBef>
        <a:spcAft>
          <a:spcPct val="0"/>
        </a:spcAft>
        <a:buClr>
          <a:srgbClr val="963C26"/>
        </a:buClr>
        <a:buFontTx/>
        <a:buNone/>
        <a:defRPr lang="en-US" sz="3000" dirty="0" smtClean="0">
          <a:solidFill>
            <a:srgbClr val="002060"/>
          </a:solidFill>
          <a:latin typeface="+mn-lt"/>
          <a:ea typeface="+mn-ea"/>
          <a:cs typeface="Arial" pitchFamily="34" charset="0"/>
        </a:defRPr>
      </a:lvl1pPr>
      <a:lvl2pPr marL="742950" indent="-285750" algn="l" rtl="0" fontAlgn="base">
        <a:spcBef>
          <a:spcPct val="20000"/>
        </a:spcBef>
        <a:spcAft>
          <a:spcPct val="0"/>
        </a:spcAft>
        <a:buClr>
          <a:srgbClr val="D89013"/>
        </a:buClr>
        <a:buFont typeface="Wingdings" pitchFamily="2" charset="2"/>
        <a:buChar char="§"/>
        <a:defRPr lang="en-US" sz="2600" dirty="0" smtClean="0">
          <a:solidFill>
            <a:srgbClr val="002060"/>
          </a:solidFill>
          <a:latin typeface="+mn-lt"/>
          <a:ea typeface="+mn-ea"/>
          <a:cs typeface="Arial" pitchFamily="34" charset="0"/>
        </a:defRPr>
      </a:lvl2pPr>
      <a:lvl3pPr marL="1143000" indent="-228600" algn="l" rtl="0" fontAlgn="base">
        <a:spcBef>
          <a:spcPct val="20000"/>
        </a:spcBef>
        <a:spcAft>
          <a:spcPct val="0"/>
        </a:spcAft>
        <a:buClr>
          <a:srgbClr val="FF9900"/>
        </a:buClr>
        <a:buSzPct val="80000"/>
        <a:buFont typeface="Wingdings" pitchFamily="2" charset="2"/>
        <a:buChar char="§"/>
        <a:defRPr lang="en-US" sz="2200" dirty="0" smtClean="0">
          <a:solidFill>
            <a:srgbClr val="002060"/>
          </a:solidFill>
          <a:latin typeface="+mn-lt"/>
          <a:ea typeface="+mn-ea"/>
          <a:cs typeface="Arial" pitchFamily="34" charset="0"/>
        </a:defRPr>
      </a:lvl3pPr>
      <a:lvl4pPr marL="1600200" indent="-228600" algn="l" rtl="0" fontAlgn="base">
        <a:spcBef>
          <a:spcPct val="20000"/>
        </a:spcBef>
        <a:spcAft>
          <a:spcPct val="0"/>
        </a:spcAft>
        <a:buSzPct val="75000"/>
        <a:buBlip>
          <a:blip r:embed="rId18"/>
        </a:buBlip>
        <a:defRPr sz="2000">
          <a:solidFill>
            <a:schemeClr val="tx1"/>
          </a:solidFill>
          <a:latin typeface="+mn-lt"/>
        </a:defRPr>
      </a:lvl4pPr>
      <a:lvl5pPr marL="2057400" indent="-228600" algn="l" rtl="0" fontAlgn="base">
        <a:spcBef>
          <a:spcPct val="20000"/>
        </a:spcBef>
        <a:spcAft>
          <a:spcPct val="0"/>
        </a:spcAft>
        <a:buChar char="»"/>
        <a:defRPr sz="2000">
          <a:solidFill>
            <a:srgbClr val="CC0000"/>
          </a:solidFill>
          <a:latin typeface="+mn-lt"/>
        </a:defRPr>
      </a:lvl5pPr>
      <a:lvl6pPr marL="2514600" indent="-228600" algn="l" rtl="0" fontAlgn="base">
        <a:spcBef>
          <a:spcPct val="20000"/>
        </a:spcBef>
        <a:spcAft>
          <a:spcPct val="0"/>
        </a:spcAft>
        <a:buChar char="»"/>
        <a:defRPr sz="2000">
          <a:solidFill>
            <a:srgbClr val="CC0000"/>
          </a:solidFill>
          <a:latin typeface="+mn-lt"/>
        </a:defRPr>
      </a:lvl6pPr>
      <a:lvl7pPr marL="2971800" indent="-228600" algn="l" rtl="0" fontAlgn="base">
        <a:spcBef>
          <a:spcPct val="20000"/>
        </a:spcBef>
        <a:spcAft>
          <a:spcPct val="0"/>
        </a:spcAft>
        <a:buChar char="»"/>
        <a:defRPr sz="2000">
          <a:solidFill>
            <a:srgbClr val="CC0000"/>
          </a:solidFill>
          <a:latin typeface="+mn-lt"/>
        </a:defRPr>
      </a:lvl7pPr>
      <a:lvl8pPr marL="3429000" indent="-228600" algn="l" rtl="0" fontAlgn="base">
        <a:spcBef>
          <a:spcPct val="20000"/>
        </a:spcBef>
        <a:spcAft>
          <a:spcPct val="0"/>
        </a:spcAft>
        <a:buChar char="»"/>
        <a:defRPr sz="2000">
          <a:solidFill>
            <a:srgbClr val="CC0000"/>
          </a:solidFill>
          <a:latin typeface="+mn-lt"/>
        </a:defRPr>
      </a:lvl8pPr>
      <a:lvl9pPr marL="3886200" indent="-228600" algn="l" rtl="0" fontAlgn="base">
        <a:spcBef>
          <a:spcPct val="20000"/>
        </a:spcBef>
        <a:spcAft>
          <a:spcPct val="0"/>
        </a:spcAft>
        <a:buChar char="»"/>
        <a:defRPr sz="2000">
          <a:solidFill>
            <a:srgbClr val="CC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1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9.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9.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9.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9.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9.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9.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9.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Guffey7ePPT2_1"/>
          <p:cNvPicPr>
            <a:picLocks noChangeAspect="1" noChangeArrowheads="1"/>
          </p:cNvPicPr>
          <p:nvPr/>
        </p:nvPicPr>
        <p:blipFill>
          <a:blip r:embed="rId3" cstate="print"/>
          <a:srcRect/>
          <a:stretch>
            <a:fillRect/>
          </a:stretch>
        </p:blipFill>
        <p:spPr bwMode="auto">
          <a:xfrm>
            <a:off x="-1588" y="-1588"/>
            <a:ext cx="9145588" cy="6859588"/>
          </a:xfrm>
          <a:prstGeom prst="rect">
            <a:avLst/>
          </a:prstGeom>
          <a:noFill/>
          <a:ln w="9525">
            <a:noFill/>
            <a:miter lim="800000"/>
            <a:headEnd/>
            <a:tailEnd/>
          </a:ln>
        </p:spPr>
      </p:pic>
      <p:sp>
        <p:nvSpPr>
          <p:cNvPr id="5" name="Subtitle 5"/>
          <p:cNvSpPr txBox="1">
            <a:spLocks/>
          </p:cNvSpPr>
          <p:nvPr/>
        </p:nvSpPr>
        <p:spPr bwMode="auto">
          <a:xfrm>
            <a:off x="914400" y="2209800"/>
            <a:ext cx="4648200" cy="1752600"/>
          </a:xfrm>
          <a:prstGeom prst="rect">
            <a:avLst/>
          </a:prstGeom>
          <a:solidFill>
            <a:schemeClr val="bg1">
              <a:alpha val="35001"/>
            </a:schemeClr>
          </a:solid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90000"/>
              </a:lnSpc>
              <a:spcBef>
                <a:spcPct val="20000"/>
              </a:spcBef>
              <a:spcAft>
                <a:spcPct val="0"/>
              </a:spcAft>
              <a:buClr>
                <a:srgbClr val="963C26"/>
              </a:buClr>
              <a:buSzPct val="80000"/>
              <a:buFontTx/>
              <a:buNone/>
              <a:tabLst/>
              <a:defRPr/>
            </a:pPr>
            <a:r>
              <a:rPr kumimoji="0" lang="en-US" sz="4400" b="1" i="0" u="none" strike="noStrike" kern="0" cap="none" spc="0" normalizeH="0" baseline="0" noProof="0" dirty="0" smtClean="0">
                <a:ln>
                  <a:noFill/>
                </a:ln>
                <a:solidFill>
                  <a:srgbClr val="002060"/>
                </a:solidFill>
                <a:effectLst>
                  <a:outerShdw blurRad="38100" dist="38100" dir="2700000" algn="tl">
                    <a:srgbClr val="C0C0C0"/>
                  </a:outerShdw>
                </a:effectLst>
                <a:uLnTx/>
                <a:uFillTx/>
                <a:latin typeface="+mn-lt"/>
                <a:ea typeface="+mj-ea"/>
                <a:cs typeface="Arial" pitchFamily="34" charset="0"/>
              </a:rPr>
              <a:t>Chapter 12</a:t>
            </a:r>
          </a:p>
          <a:p>
            <a:pPr marL="0" marR="0" lvl="0" indent="0" algn="l" defTabSz="914400" rtl="0" eaLnBrk="1" fontAlgn="base" latinLnBrk="0" hangingPunct="1">
              <a:lnSpc>
                <a:spcPct val="90000"/>
              </a:lnSpc>
              <a:spcBef>
                <a:spcPct val="20000"/>
              </a:spcBef>
              <a:spcAft>
                <a:spcPct val="0"/>
              </a:spcAft>
              <a:buClr>
                <a:srgbClr val="963C26"/>
              </a:buClr>
              <a:buSzPct val="80000"/>
              <a:buFontTx/>
              <a:buNone/>
              <a:tabLst/>
              <a:defRPr/>
            </a:pPr>
            <a:r>
              <a:rPr lang="en-US" sz="4400" kern="0" smtClean="0">
                <a:solidFill>
                  <a:srgbClr val="002060"/>
                </a:solidFill>
                <a:effectLst>
                  <a:outerShdw blurRad="38100" dist="38100" dir="2700000" algn="tl">
                    <a:srgbClr val="C0C0C0"/>
                  </a:outerShdw>
                </a:effectLst>
                <a:latin typeface="+mn-lt"/>
                <a:ea typeface="+mj-ea"/>
                <a:cs typeface="Arial" pitchFamily="34" charset="0"/>
              </a:rPr>
              <a:t>Informal Business Reports</a:t>
            </a:r>
            <a:endParaRPr kumimoji="0" lang="en-US" sz="4400" b="1" i="0" u="none" strike="noStrike" kern="0" cap="none" spc="0" normalizeH="0" baseline="0" noProof="0" dirty="0" smtClean="0">
              <a:ln>
                <a:noFill/>
              </a:ln>
              <a:solidFill>
                <a:srgbClr val="002060"/>
              </a:solidFill>
              <a:effectLst>
                <a:outerShdw blurRad="38100" dist="38100" dir="2700000" algn="tl">
                  <a:srgbClr val="C0C0C0"/>
                </a:outerShdw>
              </a:effectLst>
              <a:uLnTx/>
              <a:uFillTx/>
              <a:latin typeface="+mn-lt"/>
              <a:ea typeface="+mj-ea"/>
              <a:cs typeface="Arial" pitchFamily="34" charset="0"/>
            </a:endParaRPr>
          </a:p>
        </p:txBody>
      </p:sp>
      <p:pic>
        <p:nvPicPr>
          <p:cNvPr id="9" name="Picture 5" descr="Book_cover7e-no_line.jpg"/>
          <p:cNvPicPr>
            <a:picLocks noChangeAspect="1"/>
          </p:cNvPicPr>
          <p:nvPr/>
        </p:nvPicPr>
        <p:blipFill>
          <a:blip r:embed="rId4" cstate="print"/>
          <a:srcRect/>
          <a:stretch>
            <a:fillRect/>
          </a:stretch>
        </p:blipFill>
        <p:spPr bwMode="auto">
          <a:xfrm>
            <a:off x="5486400" y="1981200"/>
            <a:ext cx="3200400" cy="409495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Tips for Drawing Report Conclusions</a:t>
            </a:r>
          </a:p>
        </p:txBody>
      </p:sp>
      <p:sp>
        <p:nvSpPr>
          <p:cNvPr id="5" name="Content Placeholder 14"/>
          <p:cNvSpPr>
            <a:spLocks noGrp="1"/>
          </p:cNvSpPr>
          <p:nvPr>
            <p:ph sz="half" idx="2"/>
          </p:nvPr>
        </p:nvSpPr>
        <p:spPr>
          <a:xfrm>
            <a:off x="2743200" y="1752600"/>
            <a:ext cx="6172200" cy="4267200"/>
          </a:xfrm>
        </p:spPr>
        <p:txBody>
          <a:bodyPr/>
          <a:lstStyle/>
          <a:p>
            <a:pPr marL="347472"/>
            <a:r>
              <a:rPr lang="en-US" dirty="0"/>
              <a:t>Use consistent criteria.</a:t>
            </a:r>
          </a:p>
          <a:p>
            <a:pPr lvl="1"/>
            <a:r>
              <a:rPr lang="en-US" dirty="0"/>
              <a:t>In evaluating options, use the same criteria for each alternative.</a:t>
            </a:r>
          </a:p>
          <a:p>
            <a:pPr marL="347472"/>
            <a:endParaRPr lang="en-US" dirty="0"/>
          </a:p>
          <a:p>
            <a:pPr marL="347472"/>
            <a:endParaRPr lang="en-US" dirty="0" smtClean="0"/>
          </a:p>
          <a:p>
            <a:pPr marL="347472"/>
            <a:r>
              <a:rPr lang="en-US" dirty="0"/>
              <a:t>Enumerate each conclusion.</a:t>
            </a:r>
          </a:p>
          <a:p>
            <a:pPr lvl="1"/>
            <a:r>
              <a:rPr lang="en-US" dirty="0"/>
              <a:t>Number and list each item. Present each conclusion in parallel form.</a:t>
            </a:r>
          </a:p>
        </p:txBody>
      </p:sp>
      <p:sp>
        <p:nvSpPr>
          <p:cNvPr id="6" name="WordArt 17"/>
          <p:cNvSpPr>
            <a:spLocks noChangeArrowheads="1" noChangeShapeType="1" noTextEdit="1"/>
          </p:cNvSpPr>
          <p:nvPr/>
        </p:nvSpPr>
        <p:spPr bwMode="auto">
          <a:xfrm>
            <a:off x="1066800" y="17430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5</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
        <p:nvSpPr>
          <p:cNvPr id="7" name="WordArt 20"/>
          <p:cNvSpPr>
            <a:spLocks noChangeArrowheads="1" noChangeShapeType="1" noTextEdit="1"/>
          </p:cNvSpPr>
          <p:nvPr/>
        </p:nvSpPr>
        <p:spPr bwMode="auto">
          <a:xfrm>
            <a:off x="1066800" y="43338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6</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Tips for Making Report Recommendations</a:t>
            </a:r>
          </a:p>
        </p:txBody>
      </p:sp>
      <p:sp>
        <p:nvSpPr>
          <p:cNvPr id="5" name="Content Placeholder 14"/>
          <p:cNvSpPr>
            <a:spLocks noGrp="1"/>
          </p:cNvSpPr>
          <p:nvPr>
            <p:ph sz="half" idx="2"/>
          </p:nvPr>
        </p:nvSpPr>
        <p:spPr>
          <a:xfrm>
            <a:off x="2743200" y="1752600"/>
            <a:ext cx="6172200" cy="4267200"/>
          </a:xfrm>
        </p:spPr>
        <p:txBody>
          <a:bodyPr/>
          <a:lstStyle/>
          <a:p>
            <a:pPr marL="347472" lvl="0"/>
            <a:r>
              <a:rPr lang="en-US" dirty="0" smtClean="0"/>
              <a:t>Suggest </a:t>
            </a:r>
            <a:r>
              <a:rPr lang="en-US" dirty="0"/>
              <a:t>actions.</a:t>
            </a:r>
          </a:p>
          <a:p>
            <a:pPr lvl="1"/>
            <a:r>
              <a:rPr lang="en-US" dirty="0"/>
              <a:t>What specific procedures can help solve the report problem?</a:t>
            </a:r>
          </a:p>
          <a:p>
            <a:pPr marL="347472" lvl="0"/>
            <a:endParaRPr lang="en-US" dirty="0" smtClean="0"/>
          </a:p>
          <a:p>
            <a:pPr marL="347472" lvl="0"/>
            <a:endParaRPr lang="en-US" dirty="0"/>
          </a:p>
          <a:p>
            <a:pPr marL="347472" lvl="0"/>
            <a:r>
              <a:rPr lang="en-US" dirty="0" smtClean="0"/>
              <a:t>Focus </a:t>
            </a:r>
            <a:r>
              <a:rPr lang="en-US" dirty="0"/>
              <a:t>on recommendations that are practical and agreeable.</a:t>
            </a:r>
          </a:p>
          <a:p>
            <a:pPr lvl="1"/>
            <a:r>
              <a:rPr lang="en-US" dirty="0"/>
              <a:t>Suggest feasible actions that would be acceptable to this audience</a:t>
            </a:r>
            <a:r>
              <a:rPr lang="en-US" dirty="0" smtClean="0"/>
              <a:t>.</a:t>
            </a:r>
            <a:endParaRPr lang="en-US" dirty="0"/>
          </a:p>
        </p:txBody>
      </p:sp>
      <p:sp>
        <p:nvSpPr>
          <p:cNvPr id="6" name="WordArt 17"/>
          <p:cNvSpPr>
            <a:spLocks noChangeArrowheads="1" noChangeShapeType="1" noTextEdit="1"/>
          </p:cNvSpPr>
          <p:nvPr/>
        </p:nvSpPr>
        <p:spPr bwMode="auto">
          <a:xfrm>
            <a:off x="1066800" y="17430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1</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
        <p:nvSpPr>
          <p:cNvPr id="7" name="WordArt 20"/>
          <p:cNvSpPr>
            <a:spLocks noChangeArrowheads="1" noChangeShapeType="1" noTextEdit="1"/>
          </p:cNvSpPr>
          <p:nvPr/>
        </p:nvSpPr>
        <p:spPr bwMode="auto">
          <a:xfrm>
            <a:off x="1066800" y="4333875"/>
            <a:ext cx="838200" cy="1685925"/>
          </a:xfrm>
          <a:prstGeom prst="rect">
            <a:avLst/>
          </a:prstGeom>
        </p:spPr>
        <p:txBody>
          <a:bodyPr wrap="none" fromWordArt="1">
            <a:prstTxWarp prst="textPlain">
              <a:avLst>
                <a:gd name="adj" fmla="val 50000"/>
              </a:avLst>
            </a:prstTxWarp>
          </a:bodyPr>
          <a:lstStyle/>
          <a:p>
            <a:pPr algn="ctr"/>
            <a:r>
              <a:rPr lang="en-US" sz="9600" kern="10" dirty="0">
                <a:ln w="9525">
                  <a:noFill/>
                  <a:round/>
                  <a:headEnd/>
                  <a:tailEnd/>
                </a:ln>
                <a:solidFill>
                  <a:srgbClr val="002060"/>
                </a:solidFill>
                <a:effectLst>
                  <a:prstShdw prst="shdw16">
                    <a:srgbClr val="808080">
                      <a:alpha val="50000"/>
                    </a:srgbClr>
                  </a:prstShdw>
                </a:effectLst>
                <a:latin typeface="Arial Black"/>
              </a:rPr>
              <a:t>2</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Tips for Making Report Recommendations</a:t>
            </a:r>
          </a:p>
        </p:txBody>
      </p:sp>
      <p:sp>
        <p:nvSpPr>
          <p:cNvPr id="5" name="Content Placeholder 14"/>
          <p:cNvSpPr>
            <a:spLocks noGrp="1"/>
          </p:cNvSpPr>
          <p:nvPr>
            <p:ph sz="half" idx="2"/>
          </p:nvPr>
        </p:nvSpPr>
        <p:spPr>
          <a:xfrm>
            <a:off x="2743200" y="1752600"/>
            <a:ext cx="6172200" cy="4267200"/>
          </a:xfrm>
        </p:spPr>
        <p:txBody>
          <a:bodyPr/>
          <a:lstStyle/>
          <a:p>
            <a:pPr marL="347472" lvl="0"/>
            <a:r>
              <a:rPr lang="en-US" dirty="0" smtClean="0"/>
              <a:t>Present </a:t>
            </a:r>
            <a:r>
              <a:rPr lang="en-US" dirty="0"/>
              <a:t>recommendations </a:t>
            </a:r>
            <a:r>
              <a:rPr lang="en-US" dirty="0" smtClean="0"/>
              <a:t>separately. </a:t>
            </a:r>
            <a:endParaRPr lang="en-US" dirty="0"/>
          </a:p>
          <a:p>
            <a:pPr lvl="1"/>
            <a:r>
              <a:rPr lang="en-US" dirty="0"/>
              <a:t>Enumerate each in a statement beginning with a verb</a:t>
            </a:r>
            <a:r>
              <a:rPr lang="en-US" dirty="0" smtClean="0"/>
              <a:t>. For example:</a:t>
            </a:r>
            <a:endParaRPr lang="en-US" dirty="0"/>
          </a:p>
          <a:p>
            <a:pPr lvl="1">
              <a:buNone/>
            </a:pPr>
            <a:r>
              <a:rPr lang="en-US" dirty="0" smtClean="0"/>
              <a:t>1. </a:t>
            </a:r>
            <a:r>
              <a:rPr lang="en-US" i="1" dirty="0" smtClean="0"/>
              <a:t>Invest half </a:t>
            </a:r>
            <a:r>
              <a:rPr lang="en-US" i="1" dirty="0"/>
              <a:t>of the income in growth funds</a:t>
            </a:r>
            <a:r>
              <a:rPr lang="en-US" dirty="0" smtClean="0"/>
              <a:t>.</a:t>
            </a:r>
          </a:p>
          <a:p>
            <a:pPr lvl="1">
              <a:buNone/>
            </a:pPr>
            <a:r>
              <a:rPr lang="en-US" dirty="0"/>
              <a:t>2</a:t>
            </a:r>
            <a:r>
              <a:rPr lang="en-US" dirty="0" smtClean="0"/>
              <a:t>. </a:t>
            </a:r>
            <a:r>
              <a:rPr lang="en-US" i="1" dirty="0"/>
              <a:t>Invest half of the income in </a:t>
            </a:r>
            <a:r>
              <a:rPr lang="en-US" i="1" dirty="0" smtClean="0"/>
              <a:t>bonds</a:t>
            </a:r>
            <a:r>
              <a:rPr lang="en-US" dirty="0"/>
              <a:t>.</a:t>
            </a:r>
          </a:p>
          <a:p>
            <a:pPr marL="347472" lvl="0"/>
            <a:r>
              <a:rPr lang="en-US" dirty="0" smtClean="0"/>
              <a:t>Describe </a:t>
            </a:r>
            <a:r>
              <a:rPr lang="en-US" dirty="0"/>
              <a:t>how </a:t>
            </a:r>
            <a:r>
              <a:rPr lang="en-US" dirty="0" smtClean="0"/>
              <a:t>to implement the recommendations, if requested.</a:t>
            </a:r>
            <a:endParaRPr lang="en-US" dirty="0"/>
          </a:p>
          <a:p>
            <a:pPr lvl="1"/>
            <a:r>
              <a:rPr lang="en-US" dirty="0"/>
              <a:t>Some writers present detailed plans for executing the recommendations.</a:t>
            </a:r>
          </a:p>
        </p:txBody>
      </p:sp>
      <p:sp>
        <p:nvSpPr>
          <p:cNvPr id="6" name="WordArt 17"/>
          <p:cNvSpPr>
            <a:spLocks noChangeArrowheads="1" noChangeShapeType="1" noTextEdit="1"/>
          </p:cNvSpPr>
          <p:nvPr/>
        </p:nvSpPr>
        <p:spPr bwMode="auto">
          <a:xfrm>
            <a:off x="1066800" y="17430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3</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
        <p:nvSpPr>
          <p:cNvPr id="7" name="WordArt 20"/>
          <p:cNvSpPr>
            <a:spLocks noChangeArrowheads="1" noChangeShapeType="1" noTextEdit="1"/>
          </p:cNvSpPr>
          <p:nvPr/>
        </p:nvSpPr>
        <p:spPr bwMode="auto">
          <a:xfrm>
            <a:off x="1066800" y="43338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4</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342900" y="2057400"/>
          <a:ext cx="8458200" cy="3959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8907" name="Rectangle 75"/>
          <p:cNvSpPr>
            <a:spLocks noGrp="1" noChangeArrowheads="1"/>
          </p:cNvSpPr>
          <p:nvPr>
            <p:ph type="title"/>
          </p:nvPr>
        </p:nvSpPr>
        <p:spPr/>
        <p:txBody>
          <a:bodyPr/>
          <a:lstStyle/>
          <a:p>
            <a:r>
              <a:rPr lang="en-US" dirty="0" smtClean="0"/>
              <a:t>Report Conclusions and Recommendations</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Possible Methods for</a:t>
            </a:r>
            <a:br>
              <a:rPr lang="en-US" dirty="0" smtClean="0"/>
            </a:br>
            <a:r>
              <a:rPr lang="en-US" dirty="0" smtClean="0"/>
              <a:t>Organizing Report Information</a:t>
            </a:r>
            <a:endParaRPr lang="en-US" dirty="0"/>
          </a:p>
        </p:txBody>
      </p:sp>
      <p:graphicFrame>
        <p:nvGraphicFramePr>
          <p:cNvPr id="4" name="Content Placeholder 17"/>
          <p:cNvGraphicFramePr>
            <a:graphicFrameLocks noGrp="1"/>
          </p:cNvGraphicFramePr>
          <p:nvPr>
            <p:ph idx="1"/>
          </p:nvPr>
        </p:nvGraphicFramePr>
        <p:xfrm>
          <a:off x="-685800" y="1447800"/>
          <a:ext cx="95631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Possible Methods for</a:t>
            </a:r>
            <a:br>
              <a:rPr lang="en-US" dirty="0" smtClean="0"/>
            </a:br>
            <a:r>
              <a:rPr lang="en-US" dirty="0" smtClean="0"/>
              <a:t>Organizing Report Information</a:t>
            </a:r>
            <a:endParaRPr lang="en-US" dirty="0"/>
          </a:p>
        </p:txBody>
      </p:sp>
      <p:graphicFrame>
        <p:nvGraphicFramePr>
          <p:cNvPr id="4" name="Content Placeholder 17"/>
          <p:cNvGraphicFramePr>
            <a:graphicFrameLocks noGrp="1"/>
          </p:cNvGraphicFramePr>
          <p:nvPr>
            <p:ph idx="1"/>
          </p:nvPr>
        </p:nvGraphicFramePr>
        <p:xfrm>
          <a:off x="-685800" y="1447800"/>
          <a:ext cx="95631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sz="half" idx="1"/>
          </p:nvPr>
        </p:nvSpPr>
        <p:spPr/>
        <p:txBody>
          <a:bodyPr/>
          <a:lstStyle/>
          <a:p>
            <a:r>
              <a:rPr lang="en-US" dirty="0" smtClean="0"/>
              <a:t>Introductions</a:t>
            </a:r>
          </a:p>
          <a:p>
            <a:pPr lvl="1"/>
            <a:r>
              <a:rPr lang="en-US" dirty="0" smtClean="0"/>
              <a:t>Discuss purpose and significance of report.</a:t>
            </a:r>
          </a:p>
          <a:p>
            <a:pPr lvl="1"/>
            <a:r>
              <a:rPr lang="en-US" dirty="0" smtClean="0"/>
              <a:t>Preview main points and order of development.</a:t>
            </a:r>
            <a:endParaRPr lang="en-US" dirty="0"/>
          </a:p>
        </p:txBody>
      </p:sp>
      <p:sp>
        <p:nvSpPr>
          <p:cNvPr id="17" name="Content Placeholder 16"/>
          <p:cNvSpPr>
            <a:spLocks noGrp="1"/>
          </p:cNvSpPr>
          <p:nvPr>
            <p:ph sz="half" idx="2"/>
          </p:nvPr>
        </p:nvSpPr>
        <p:spPr/>
        <p:txBody>
          <a:bodyPr/>
          <a:lstStyle/>
          <a:p>
            <a:r>
              <a:rPr lang="en-US" dirty="0" smtClean="0"/>
              <a:t>Transitions</a:t>
            </a:r>
          </a:p>
          <a:p>
            <a:pPr lvl="1"/>
            <a:r>
              <a:rPr lang="en-US" i="1" dirty="0" smtClean="0"/>
              <a:t>however</a:t>
            </a:r>
          </a:p>
          <a:p>
            <a:pPr lvl="1"/>
            <a:r>
              <a:rPr lang="en-US" i="1" dirty="0" smtClean="0"/>
              <a:t>on the contrary</a:t>
            </a:r>
          </a:p>
          <a:p>
            <a:pPr lvl="1"/>
            <a:r>
              <a:rPr lang="en-US" i="1" dirty="0" smtClean="0"/>
              <a:t>therefore</a:t>
            </a:r>
          </a:p>
          <a:p>
            <a:pPr lvl="1"/>
            <a:r>
              <a:rPr lang="en-US" i="1" dirty="0" smtClean="0"/>
              <a:t>moreover</a:t>
            </a:r>
            <a:endParaRPr lang="en-US" i="1" dirty="0"/>
          </a:p>
        </p:txBody>
      </p:sp>
      <p:sp>
        <p:nvSpPr>
          <p:cNvPr id="161794" name="Rectangle 2"/>
          <p:cNvSpPr>
            <a:spLocks noGrp="1" noChangeArrowheads="1"/>
          </p:cNvSpPr>
          <p:nvPr>
            <p:ph type="title"/>
          </p:nvPr>
        </p:nvSpPr>
        <p:spPr/>
        <p:txBody>
          <a:bodyPr/>
          <a:lstStyle/>
          <a:p>
            <a:r>
              <a:rPr lang="en-US" dirty="0" smtClean="0"/>
              <a:t>Structural Cues for Reports</a:t>
            </a:r>
            <a:endParaRPr lang="en-US" dirty="0"/>
          </a:p>
        </p:txBody>
      </p:sp>
      <p:pic>
        <p:nvPicPr>
          <p:cNvPr id="1026" name="Picture 2" descr="C:\Documents and Settings\John\Local Settings\Temporary Internet Files\Content.IE5\AFIGJT5N\MP900427747[1].jpg"/>
          <p:cNvPicPr>
            <a:picLocks noChangeAspect="1" noChangeArrowheads="1"/>
          </p:cNvPicPr>
          <p:nvPr/>
        </p:nvPicPr>
        <p:blipFill>
          <a:blip r:embed="rId2" cstate="email"/>
          <a:srcRect/>
          <a:stretch>
            <a:fillRect/>
          </a:stretch>
        </p:blipFill>
        <p:spPr bwMode="auto">
          <a:xfrm>
            <a:off x="5257800" y="3991451"/>
            <a:ext cx="3505200" cy="2333149"/>
          </a:xfrm>
          <a:prstGeom prst="rect">
            <a:avLst/>
          </a:prstGeom>
          <a:noFill/>
        </p:spPr>
      </p:pic>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p:txBody>
          <a:bodyPr/>
          <a:lstStyle/>
          <a:p>
            <a:r>
              <a:rPr lang="en-US" dirty="0" smtClean="0"/>
              <a:t>Headings</a:t>
            </a:r>
          </a:p>
          <a:p>
            <a:pPr lvl="1"/>
            <a:r>
              <a:rPr lang="en-US" dirty="0" smtClean="0"/>
              <a:t>Write short but clear headings. </a:t>
            </a:r>
          </a:p>
          <a:p>
            <a:pPr lvl="1"/>
            <a:r>
              <a:rPr lang="en-US" dirty="0" smtClean="0"/>
              <a:t>Experiment with wording that tells who, what, when, where, and why. </a:t>
            </a:r>
          </a:p>
          <a:p>
            <a:pPr lvl="1"/>
            <a:r>
              <a:rPr lang="en-US" dirty="0" smtClean="0"/>
              <a:t>Include at least one heading per report page.</a:t>
            </a:r>
          </a:p>
          <a:p>
            <a:pPr lvl="1"/>
            <a:r>
              <a:rPr lang="en-US" dirty="0" smtClean="0"/>
              <a:t>Try to create headings that are grammatically balanced at a given level. For example:</a:t>
            </a:r>
          </a:p>
          <a:p>
            <a:pPr lvl="1" indent="0">
              <a:buNone/>
            </a:pPr>
            <a:r>
              <a:rPr lang="en-US" i="1" dirty="0" smtClean="0"/>
              <a:t>Creating Team Motivation</a:t>
            </a:r>
          </a:p>
          <a:p>
            <a:pPr lvl="1" indent="0">
              <a:buNone/>
            </a:pPr>
            <a:r>
              <a:rPr lang="en-US" i="1" dirty="0" smtClean="0"/>
              <a:t>Treating Employees Like Customers (</a:t>
            </a:r>
            <a:r>
              <a:rPr lang="en-US" dirty="0" smtClean="0"/>
              <a:t>not</a:t>
            </a:r>
            <a:r>
              <a:rPr lang="en-US" i="1" dirty="0" smtClean="0"/>
              <a:t> Employees Should Be Treated Like Customers)</a:t>
            </a:r>
            <a:endParaRPr lang="en-US" i="1" dirty="0"/>
          </a:p>
        </p:txBody>
      </p:sp>
      <p:sp>
        <p:nvSpPr>
          <p:cNvPr id="164896" name="Rectangle 32"/>
          <p:cNvSpPr>
            <a:spLocks noGrp="1" noChangeArrowheads="1"/>
          </p:cNvSpPr>
          <p:nvPr>
            <p:ph type="title"/>
          </p:nvPr>
        </p:nvSpPr>
        <p:spPr/>
        <p:txBody>
          <a:bodyPr/>
          <a:lstStyle/>
          <a:p>
            <a:r>
              <a:rPr lang="en-US" smtClean="0"/>
              <a:t>Structural Cues for Reports</a:t>
            </a:r>
            <a:endParaRPr lang="en-US"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p:txBody>
          <a:bodyPr/>
          <a:lstStyle/>
          <a:p>
            <a:r>
              <a:rPr lang="en-US" dirty="0" smtClean="0"/>
              <a:t>Headings</a:t>
            </a:r>
          </a:p>
          <a:p>
            <a:pPr lvl="1"/>
            <a:r>
              <a:rPr lang="en-US" dirty="0" smtClean="0"/>
              <a:t>Integrate headings gracefully. Try not to repeat the exact wording from the heading in the following sentence.</a:t>
            </a:r>
          </a:p>
          <a:p>
            <a:pPr lvl="1"/>
            <a:r>
              <a:rPr lang="en-US" dirty="0" smtClean="0"/>
              <a:t>Avoid using the heading as an antecedent to a pronoun. For example, avoid:</a:t>
            </a:r>
          </a:p>
          <a:p>
            <a:pPr lvl="1"/>
            <a:endParaRPr lang="en-US" dirty="0" smtClean="0"/>
          </a:p>
          <a:p>
            <a:pPr lvl="1">
              <a:buNone/>
            </a:pPr>
            <a:r>
              <a:rPr lang="en-US" b="1" dirty="0" smtClean="0"/>
              <a:t>CUSTOMER SURVEYS</a:t>
            </a:r>
          </a:p>
          <a:p>
            <a:pPr lvl="1">
              <a:buNone/>
            </a:pPr>
            <a:r>
              <a:rPr lang="en-US" dirty="0" smtClean="0"/>
              <a:t>These are . . .</a:t>
            </a:r>
          </a:p>
          <a:p>
            <a:pPr lvl="1"/>
            <a:endParaRPr lang="en-US" dirty="0" smtClean="0"/>
          </a:p>
        </p:txBody>
      </p:sp>
      <p:sp>
        <p:nvSpPr>
          <p:cNvPr id="164896" name="Rectangle 32"/>
          <p:cNvSpPr>
            <a:spLocks noGrp="1" noChangeArrowheads="1"/>
          </p:cNvSpPr>
          <p:nvPr>
            <p:ph type="title"/>
          </p:nvPr>
        </p:nvSpPr>
        <p:spPr/>
        <p:txBody>
          <a:bodyPr/>
          <a:lstStyle/>
          <a:p>
            <a:r>
              <a:rPr lang="en-US" smtClean="0"/>
              <a:t>Structural Cues for Reports</a:t>
            </a:r>
            <a:endParaRPr lang="en-US"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p:cNvSpPr>
            <a:spLocks noGrp="1" noChangeArrowheads="1"/>
          </p:cNvSpPr>
          <p:nvPr>
            <p:ph type="title"/>
          </p:nvPr>
        </p:nvSpPr>
        <p:spPr/>
        <p:txBody>
          <a:bodyPr/>
          <a:lstStyle/>
          <a:p>
            <a:r>
              <a:rPr lang="en-US" dirty="0" smtClean="0"/>
              <a:t>Levels of Report Headings</a:t>
            </a:r>
            <a:endParaRPr lang="en-US" dirty="0"/>
          </a:p>
        </p:txBody>
      </p:sp>
      <p:sp>
        <p:nvSpPr>
          <p:cNvPr id="182299" name="Text Box 27"/>
          <p:cNvSpPr txBox="1">
            <a:spLocks noChangeArrowheads="1"/>
          </p:cNvSpPr>
          <p:nvPr/>
        </p:nvSpPr>
        <p:spPr bwMode="auto">
          <a:xfrm>
            <a:off x="114300" y="1444752"/>
            <a:ext cx="8915400" cy="4800600"/>
          </a:xfrm>
          <a:prstGeom prst="rect">
            <a:avLst/>
          </a:prstGeom>
          <a:solidFill>
            <a:schemeClr val="accent3"/>
          </a:solidFill>
          <a:ln w="9525">
            <a:solidFill>
              <a:srgbClr val="000000"/>
            </a:solidFill>
            <a:miter lim="800000"/>
            <a:headEnd/>
            <a:tailEnd/>
          </a:ln>
          <a:effectLst>
            <a:innerShdw blurRad="63500" dist="50800" dir="2700000">
              <a:prstClr val="black">
                <a:alpha val="50000"/>
              </a:prstClr>
            </a:innerShdw>
          </a:effectLst>
        </p:spPr>
        <p:txBody>
          <a:bodyPr lIns="274320" rIns="274320"/>
          <a:lstStyle/>
          <a:p>
            <a:pPr lvl="1">
              <a:lnSpc>
                <a:spcPct val="90000"/>
              </a:lnSpc>
              <a:spcAft>
                <a:spcPct val="10000"/>
              </a:spcAft>
              <a:buClr>
                <a:srgbClr val="D89013"/>
              </a:buClr>
              <a:buSzTx/>
              <a:buFont typeface="Wingdings" pitchFamily="2" charset="2"/>
              <a:buNone/>
            </a:pPr>
            <a:r>
              <a:rPr lang="en-US" sz="1800" b="0" dirty="0">
                <a:latin typeface="+mn-lt"/>
              </a:rPr>
              <a:t/>
            </a:r>
            <a:br>
              <a:rPr lang="en-US" sz="1800" b="0" dirty="0">
                <a:latin typeface="+mn-lt"/>
              </a:rPr>
            </a:br>
            <a:r>
              <a:rPr lang="en-US" sz="1800" dirty="0">
                <a:latin typeface="+mn-lt"/>
              </a:rPr>
              <a:t>REPORT, CHAPTER, AND PART TITLES</a:t>
            </a:r>
          </a:p>
          <a:p>
            <a:pPr lvl="1" algn="l">
              <a:lnSpc>
                <a:spcPct val="90000"/>
              </a:lnSpc>
              <a:spcAft>
                <a:spcPct val="10000"/>
              </a:spcAft>
              <a:buClr>
                <a:srgbClr val="D89013"/>
              </a:buClr>
              <a:buSzTx/>
              <a:buFont typeface="Wingdings" pitchFamily="2" charset="2"/>
              <a:buNone/>
            </a:pPr>
            <a:r>
              <a:rPr lang="en-US" sz="700" b="0" dirty="0">
                <a:latin typeface="+mn-lt"/>
              </a:rPr>
              <a:t/>
            </a:r>
            <a:br>
              <a:rPr lang="en-US" sz="700" b="0" dirty="0">
                <a:latin typeface="+mn-lt"/>
              </a:rPr>
            </a:br>
            <a:r>
              <a:rPr lang="en-US" sz="1800" b="0" dirty="0">
                <a:latin typeface="+mn-lt"/>
              </a:rPr>
              <a:t>The title of a report, chapter heading, or major part should be centered in all caps.</a:t>
            </a:r>
          </a:p>
          <a:p>
            <a:pPr lvl="1" algn="l">
              <a:lnSpc>
                <a:spcPct val="90000"/>
              </a:lnSpc>
              <a:spcAft>
                <a:spcPct val="10000"/>
              </a:spcAft>
              <a:buClr>
                <a:srgbClr val="D89013"/>
              </a:buClr>
              <a:buSzTx/>
              <a:buFont typeface="Wingdings" pitchFamily="2" charset="2"/>
              <a:buNone/>
            </a:pPr>
            <a:endParaRPr lang="en-US" sz="700" b="0" dirty="0">
              <a:latin typeface="+mn-lt"/>
            </a:endParaRPr>
          </a:p>
          <a:p>
            <a:pPr lvl="1">
              <a:lnSpc>
                <a:spcPct val="90000"/>
              </a:lnSpc>
              <a:spcAft>
                <a:spcPct val="10000"/>
              </a:spcAft>
              <a:buClr>
                <a:srgbClr val="D89013"/>
              </a:buClr>
              <a:buSzTx/>
              <a:buFont typeface="Wingdings" pitchFamily="2" charset="2"/>
              <a:buNone/>
            </a:pPr>
            <a:r>
              <a:rPr lang="en-US" sz="1800" dirty="0">
                <a:latin typeface="+mn-lt"/>
              </a:rPr>
              <a:t>First-Level Subheading</a:t>
            </a:r>
          </a:p>
          <a:p>
            <a:pPr lvl="1" algn="l">
              <a:lnSpc>
                <a:spcPct val="90000"/>
              </a:lnSpc>
              <a:spcAft>
                <a:spcPct val="10000"/>
              </a:spcAft>
              <a:buClr>
                <a:srgbClr val="D89013"/>
              </a:buClr>
              <a:buSzTx/>
              <a:buFont typeface="Wingdings" pitchFamily="2" charset="2"/>
              <a:buNone/>
            </a:pPr>
            <a:endParaRPr lang="en-US" sz="700" dirty="0">
              <a:latin typeface="+mn-lt"/>
            </a:endParaRPr>
          </a:p>
          <a:p>
            <a:pPr lvl="1" algn="l">
              <a:lnSpc>
                <a:spcPct val="90000"/>
              </a:lnSpc>
              <a:spcAft>
                <a:spcPct val="10000"/>
              </a:spcAft>
              <a:buClr>
                <a:srgbClr val="D89013"/>
              </a:buClr>
              <a:buSzTx/>
              <a:buFont typeface="Wingdings" pitchFamily="2" charset="2"/>
              <a:buNone/>
            </a:pPr>
            <a:r>
              <a:rPr lang="en-US" sz="1800" b="0" dirty="0">
                <a:latin typeface="+mn-lt"/>
              </a:rPr>
              <a:t>Headings indicating the first level of division are centered and bolded. Whether a report is single-spaced or double-spaced, most writers triple-space (leaving two blank lines) before and double-space (leaving one blank line) after a first-level heading.</a:t>
            </a:r>
          </a:p>
          <a:p>
            <a:pPr lvl="1" algn="l">
              <a:lnSpc>
                <a:spcPct val="90000"/>
              </a:lnSpc>
              <a:spcAft>
                <a:spcPct val="10000"/>
              </a:spcAft>
              <a:buClr>
                <a:srgbClr val="D89013"/>
              </a:buClr>
              <a:buSzTx/>
              <a:buFont typeface="Wingdings" pitchFamily="2" charset="2"/>
              <a:buNone/>
            </a:pPr>
            <a:endParaRPr lang="en-US" sz="700" b="0" dirty="0">
              <a:latin typeface="+mn-lt"/>
            </a:endParaRPr>
          </a:p>
          <a:p>
            <a:pPr lvl="1" algn="l">
              <a:lnSpc>
                <a:spcPct val="90000"/>
              </a:lnSpc>
              <a:spcAft>
                <a:spcPct val="10000"/>
              </a:spcAft>
              <a:buClr>
                <a:srgbClr val="D89013"/>
              </a:buClr>
              <a:buSzTx/>
              <a:buFont typeface="Wingdings" pitchFamily="2" charset="2"/>
              <a:buNone/>
            </a:pPr>
            <a:r>
              <a:rPr lang="en-US" sz="1800" dirty="0">
                <a:latin typeface="+mn-lt"/>
              </a:rPr>
              <a:t>Second-Level Subheading</a:t>
            </a:r>
          </a:p>
          <a:p>
            <a:pPr lvl="1" algn="l">
              <a:lnSpc>
                <a:spcPct val="90000"/>
              </a:lnSpc>
              <a:spcAft>
                <a:spcPct val="10000"/>
              </a:spcAft>
              <a:buClr>
                <a:srgbClr val="D89013"/>
              </a:buClr>
              <a:buSzTx/>
              <a:buFont typeface="Wingdings" pitchFamily="2" charset="2"/>
              <a:buNone/>
            </a:pPr>
            <a:endParaRPr lang="en-US" sz="700" b="0" dirty="0">
              <a:latin typeface="+mn-lt"/>
            </a:endParaRPr>
          </a:p>
          <a:p>
            <a:pPr lvl="1" algn="l">
              <a:lnSpc>
                <a:spcPct val="90000"/>
              </a:lnSpc>
              <a:spcAft>
                <a:spcPct val="10000"/>
              </a:spcAft>
              <a:buClr>
                <a:srgbClr val="D89013"/>
              </a:buClr>
              <a:buSzTx/>
              <a:buFont typeface="Wingdings" pitchFamily="2" charset="2"/>
              <a:buNone/>
            </a:pPr>
            <a:r>
              <a:rPr lang="en-US" sz="1800" b="0" dirty="0">
                <a:latin typeface="+mn-lt"/>
              </a:rPr>
              <a:t>Headings that divide topics introduced by first-level subheadings are bolded and begin at the left </a:t>
            </a:r>
            <a:r>
              <a:rPr lang="en-US" sz="1800" b="0" dirty="0" smtClean="0">
                <a:latin typeface="+mn-lt"/>
              </a:rPr>
              <a:t>margin. For that reason, a second-level subheading is also called a side heading.</a:t>
            </a:r>
            <a:endParaRPr lang="en-US" sz="1800" b="0" dirty="0">
              <a:latin typeface="+mn-lt"/>
            </a:endParaRPr>
          </a:p>
          <a:p>
            <a:pPr lvl="1" algn="l">
              <a:lnSpc>
                <a:spcPct val="90000"/>
              </a:lnSpc>
              <a:spcAft>
                <a:spcPct val="10000"/>
              </a:spcAft>
              <a:buClr>
                <a:srgbClr val="D89013"/>
              </a:buClr>
              <a:buSzTx/>
              <a:buFont typeface="Wingdings" pitchFamily="2" charset="2"/>
              <a:buNone/>
            </a:pPr>
            <a:endParaRPr lang="en-US" sz="700" b="0" dirty="0">
              <a:latin typeface="+mn-lt"/>
            </a:endParaRPr>
          </a:p>
          <a:p>
            <a:pPr lvl="1" algn="l">
              <a:lnSpc>
                <a:spcPct val="90000"/>
              </a:lnSpc>
              <a:spcAft>
                <a:spcPct val="10000"/>
              </a:spcAft>
              <a:buClr>
                <a:srgbClr val="D89013"/>
              </a:buClr>
              <a:buSzTx/>
              <a:buFont typeface="Wingdings" pitchFamily="2" charset="2"/>
              <a:buNone/>
            </a:pPr>
            <a:r>
              <a:rPr lang="en-US" sz="1800" dirty="0">
                <a:latin typeface="+mn-lt"/>
              </a:rPr>
              <a:t>Third-level subheading</a:t>
            </a:r>
            <a:r>
              <a:rPr lang="en-US" sz="1800" b="0" dirty="0">
                <a:latin typeface="+mn-lt"/>
              </a:rPr>
              <a:t>. Because it is part of the paragraph that follows, a third-level subheading is also called a paragraph subheading. It should appear in boldface print.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2299"/>
                                        </p:tgtEl>
                                        <p:attrNameLst>
                                          <p:attrName>style.visibility</p:attrName>
                                        </p:attrNameLst>
                                      </p:cBhvr>
                                      <p:to>
                                        <p:strVal val="visible"/>
                                      </p:to>
                                    </p:set>
                                    <p:anim calcmode="lin" valueType="num">
                                      <p:cBhvr additive="base">
                                        <p:cTn id="7" dur="500" fill="hold"/>
                                        <p:tgtEl>
                                          <p:spTgt spid="182299"/>
                                        </p:tgtEl>
                                        <p:attrNameLst>
                                          <p:attrName>ppt_x</p:attrName>
                                        </p:attrNameLst>
                                      </p:cBhvr>
                                      <p:tavLst>
                                        <p:tav tm="0">
                                          <p:val>
                                            <p:strVal val="#ppt_x"/>
                                          </p:val>
                                        </p:tav>
                                        <p:tav tm="100000">
                                          <p:val>
                                            <p:strVal val="#ppt_x"/>
                                          </p:val>
                                        </p:tav>
                                      </p:tavLst>
                                    </p:anim>
                                    <p:anim calcmode="lin" valueType="num">
                                      <p:cBhvr additive="base">
                                        <p:cTn id="8" dur="500" fill="hold"/>
                                        <p:tgtEl>
                                          <p:spTgt spid="1822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99"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nvPr>
        </p:nvGraphicFramePr>
        <p:xfrm>
          <a:off x="228600" y="1600200"/>
          <a:ext cx="86868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02" name="Rectangle 2"/>
          <p:cNvSpPr>
            <a:spLocks noGrp="1" noChangeArrowheads="1"/>
          </p:cNvSpPr>
          <p:nvPr>
            <p:ph type="title"/>
          </p:nvPr>
        </p:nvSpPr>
        <p:spPr/>
        <p:txBody>
          <a:bodyPr/>
          <a:lstStyle/>
          <a:p>
            <a:r>
              <a:rPr lang="en-US" dirty="0" smtClean="0"/>
              <a:t>Topics in This Chapter</a:t>
            </a:r>
            <a:endParaRPr lang="en-US"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Informational Report Content</a:t>
            </a:r>
            <a:endParaRPr lang="en-US" dirty="0"/>
          </a:p>
        </p:txBody>
      </p:sp>
      <p:graphicFrame>
        <p:nvGraphicFramePr>
          <p:cNvPr id="4" name="Diagram 3"/>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76"/>
          <p:cNvSpPr>
            <a:spLocks noChangeArrowheads="1"/>
          </p:cNvSpPr>
          <p:nvPr/>
        </p:nvSpPr>
        <p:spPr bwMode="auto">
          <a:xfrm>
            <a:off x="1371600" y="3255963"/>
            <a:ext cx="7086600" cy="2052870"/>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Identify the report and its purpose.</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Present a brief overview of the report’s organization, especially for longer reports.</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Provide brief background information when readers are unfamiliar with the topic.</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Informational Report Content</a:t>
            </a:r>
            <a:endParaRPr lang="en-US" dirty="0"/>
          </a:p>
        </p:txBody>
      </p:sp>
      <p:graphicFrame>
        <p:nvGraphicFramePr>
          <p:cNvPr id="4" name="Diagram 3"/>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76"/>
          <p:cNvSpPr>
            <a:spLocks noChangeArrowheads="1"/>
          </p:cNvSpPr>
          <p:nvPr/>
        </p:nvSpPr>
        <p:spPr bwMode="auto">
          <a:xfrm>
            <a:off x="1371600" y="3255963"/>
            <a:ext cx="7086600" cy="2853089"/>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Group facts or findings into three to five roughly equal, discrete segments.</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Organize by time, component, importance, criteria, convention, or some other method.</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Supply functional or talking heads (at least one per page) to describe each section.</a:t>
            </a:r>
          </a:p>
          <a:p>
            <a:pPr marL="742950" lvl="1" indent="-285750" algn="l">
              <a:lnSpc>
                <a:spcPct val="90000"/>
              </a:lnSpc>
              <a:buClr>
                <a:srgbClr val="D89013"/>
              </a:buClr>
              <a:buFont typeface="Wingdings" pitchFamily="2" charset="2"/>
              <a:buChar char="§"/>
            </a:pPr>
            <a:endParaRPr lang="en-US" sz="2600" b="0" dirty="0" smtClean="0">
              <a:solidFill>
                <a:srgbClr val="002060"/>
              </a:solidFill>
              <a:latin typeface="+mn-lt"/>
              <a:cs typeface="Aria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Informational Report Content</a:t>
            </a:r>
            <a:endParaRPr lang="en-US" dirty="0"/>
          </a:p>
        </p:txBody>
      </p:sp>
      <p:graphicFrame>
        <p:nvGraphicFramePr>
          <p:cNvPr id="4" name="Diagram 3"/>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76"/>
          <p:cNvSpPr>
            <a:spLocks noChangeArrowheads="1"/>
          </p:cNvSpPr>
          <p:nvPr/>
        </p:nvSpPr>
        <p:spPr bwMode="auto">
          <a:xfrm>
            <a:off x="1371600" y="3255963"/>
            <a:ext cx="7086600" cy="1972848"/>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Use an informal, conversational writing style unless the audience expects a formal tone.</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Use bullets, numbered and lettered lists, headings, underlined items, and white space to enhance readability.</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Informational Report Content</a:t>
            </a:r>
            <a:endParaRPr lang="en-US" dirty="0"/>
          </a:p>
        </p:txBody>
      </p:sp>
      <p:graphicFrame>
        <p:nvGraphicFramePr>
          <p:cNvPr id="4" name="Diagram 3"/>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76"/>
          <p:cNvSpPr>
            <a:spLocks noChangeArrowheads="1"/>
          </p:cNvSpPr>
          <p:nvPr/>
        </p:nvSpPr>
        <p:spPr bwMode="auto">
          <a:xfrm>
            <a:off x="1371600" y="3255963"/>
            <a:ext cx="7086600" cy="2412968"/>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When necessary, briefly review the main points and discuss what action will follow.</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If relevant, express appreciation or describe your willingness to provide further information.</a:t>
            </a:r>
          </a:p>
          <a:p>
            <a:pPr marL="742950" lvl="1" indent="-285750" algn="l">
              <a:lnSpc>
                <a:spcPct val="90000"/>
              </a:lnSpc>
              <a:buClr>
                <a:srgbClr val="D89013"/>
              </a:buClr>
              <a:buFont typeface="Wingdings" pitchFamily="2" charset="2"/>
              <a:buChar char="§"/>
            </a:pPr>
            <a:endParaRPr lang="en-US" sz="2600" b="0" dirty="0" smtClean="0">
              <a:solidFill>
                <a:srgbClr val="002060"/>
              </a:solidFill>
              <a:latin typeface="+mn-lt"/>
              <a:cs typeface="Aria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Analytical Report Content</a:t>
            </a:r>
            <a:endParaRPr lang="en-US" dirty="0"/>
          </a:p>
        </p:txBody>
      </p:sp>
      <p:sp>
        <p:nvSpPr>
          <p:cNvPr id="5" name="Rectangle 76"/>
          <p:cNvSpPr>
            <a:spLocks noChangeArrowheads="1"/>
          </p:cNvSpPr>
          <p:nvPr/>
        </p:nvSpPr>
        <p:spPr bwMode="auto">
          <a:xfrm>
            <a:off x="1371600" y="3255963"/>
            <a:ext cx="7086600" cy="2773067"/>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Explain why the report is being written. For research studies, include the significance, scope, limitations, and methodology of the investigation.</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Preview the report’s organization.</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Summarize the conclusions and recommendations for receptive audiences.</a:t>
            </a:r>
          </a:p>
        </p:txBody>
      </p:sp>
      <p:graphicFrame>
        <p:nvGraphicFramePr>
          <p:cNvPr id="4" name="Diagram 3"/>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4"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Analytical Report Content</a:t>
            </a:r>
            <a:endParaRPr lang="en-US" dirty="0"/>
          </a:p>
        </p:txBody>
      </p:sp>
      <p:sp>
        <p:nvSpPr>
          <p:cNvPr id="5" name="Rectangle 76"/>
          <p:cNvSpPr>
            <a:spLocks noChangeArrowheads="1"/>
          </p:cNvSpPr>
          <p:nvPr/>
        </p:nvSpPr>
        <p:spPr bwMode="auto">
          <a:xfrm>
            <a:off x="1371600" y="3255963"/>
            <a:ext cx="7086600" cy="2332946"/>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Discuss the pros and cons of each alternative. For receptive audiences, consider placing the recommended alternative last.</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Establish criteria to evaluate alternatives. In “yardstick” studies, create criteria to use in measuring each alternative consistently.</a:t>
            </a:r>
          </a:p>
        </p:txBody>
      </p:sp>
      <p:graphicFrame>
        <p:nvGraphicFramePr>
          <p:cNvPr id="6" name="Diagram 5"/>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Analytical Report Content</a:t>
            </a:r>
            <a:endParaRPr lang="en-US" dirty="0"/>
          </a:p>
        </p:txBody>
      </p:sp>
      <p:sp>
        <p:nvSpPr>
          <p:cNvPr id="5" name="Rectangle 76"/>
          <p:cNvSpPr>
            <a:spLocks noChangeArrowheads="1"/>
          </p:cNvSpPr>
          <p:nvPr/>
        </p:nvSpPr>
        <p:spPr bwMode="auto">
          <a:xfrm>
            <a:off x="1371600" y="3255963"/>
            <a:ext cx="7086600" cy="1972848"/>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Support the findings with evidence: facts, statistics, expert opinion, survey data, and other proof.</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Use headings, enumerations, lists, tables, and graphics to focus emphasis.</a:t>
            </a:r>
          </a:p>
        </p:txBody>
      </p:sp>
      <p:graphicFrame>
        <p:nvGraphicFramePr>
          <p:cNvPr id="6" name="Diagram 5"/>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45" name="Rectangle 13"/>
          <p:cNvSpPr>
            <a:spLocks noGrp="1" noChangeArrowheads="1"/>
          </p:cNvSpPr>
          <p:nvPr>
            <p:ph type="title"/>
          </p:nvPr>
        </p:nvSpPr>
        <p:spPr/>
        <p:txBody>
          <a:bodyPr/>
          <a:lstStyle/>
          <a:p>
            <a:r>
              <a:rPr lang="en-US" smtClean="0"/>
              <a:t>Analytical Report Content</a:t>
            </a:r>
            <a:endParaRPr lang="en-US" dirty="0"/>
          </a:p>
        </p:txBody>
      </p:sp>
      <p:sp>
        <p:nvSpPr>
          <p:cNvPr id="5" name="Rectangle 76"/>
          <p:cNvSpPr>
            <a:spLocks noChangeArrowheads="1"/>
          </p:cNvSpPr>
          <p:nvPr/>
        </p:nvSpPr>
        <p:spPr bwMode="auto">
          <a:xfrm>
            <a:off x="1371600" y="3255963"/>
            <a:ext cx="7086600" cy="2773067"/>
          </a:xfrm>
          <a:prstGeom prst="rect">
            <a:avLst/>
          </a:prstGeom>
          <a:solidFill>
            <a:schemeClr val="bg1">
              <a:alpha val="0"/>
            </a:schemeClr>
          </a:solidFill>
          <a:ln w="9525">
            <a:noFill/>
            <a:miter lim="800000"/>
            <a:headEnd/>
            <a:tailEnd/>
          </a:ln>
          <a:effectLst/>
        </p:spPr>
        <p:txBody>
          <a:bodyPr>
            <a:spAutoFit/>
          </a:bodyPr>
          <a:lstStyle/>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Develop reasonable conclusions that answer the research question. Justify the conclusions with highlights from the findings.</a:t>
            </a:r>
          </a:p>
          <a:p>
            <a:pPr marL="742950" lvl="1" indent="-285750" algn="l">
              <a:lnSpc>
                <a:spcPct val="90000"/>
              </a:lnSpc>
              <a:buClr>
                <a:srgbClr val="D89013"/>
              </a:buClr>
              <a:buFont typeface="Wingdings" pitchFamily="2" charset="2"/>
              <a:buChar char="§"/>
            </a:pPr>
            <a:r>
              <a:rPr lang="en-US" sz="2600" b="0" dirty="0" smtClean="0">
                <a:solidFill>
                  <a:srgbClr val="002060"/>
                </a:solidFill>
                <a:latin typeface="+mn-lt"/>
                <a:cs typeface="Arial" pitchFamily="34" charset="0"/>
              </a:rPr>
              <a:t>Make recommendations, if asked. Use action verbs. Explain recommendations that need explaining.</a:t>
            </a:r>
          </a:p>
          <a:p>
            <a:pPr marL="742950" lvl="1" indent="-285750" algn="l">
              <a:lnSpc>
                <a:spcPct val="90000"/>
              </a:lnSpc>
              <a:buClr>
                <a:srgbClr val="D89013"/>
              </a:buClr>
              <a:buFont typeface="Wingdings" pitchFamily="2" charset="2"/>
              <a:buChar char="§"/>
            </a:pPr>
            <a:endParaRPr lang="en-US" sz="2600" b="0" dirty="0" smtClean="0">
              <a:solidFill>
                <a:srgbClr val="002060"/>
              </a:solidFill>
              <a:latin typeface="+mn-lt"/>
              <a:cs typeface="Arial" pitchFamily="34" charset="0"/>
            </a:endParaRPr>
          </a:p>
        </p:txBody>
      </p:sp>
      <p:graphicFrame>
        <p:nvGraphicFramePr>
          <p:cNvPr id="6" name="Diagram 5"/>
          <p:cNvGraphicFramePr/>
          <p:nvPr/>
        </p:nvGraphicFramePr>
        <p:xfrm>
          <a:off x="190500" y="0"/>
          <a:ext cx="8763000" cy="441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mtClean="0"/>
              <a:t>Periodic or activity reports</a:t>
            </a:r>
          </a:p>
          <a:p>
            <a:pPr lvl="1"/>
            <a:r>
              <a:rPr lang="en-US" smtClean="0"/>
              <a:t>Describe production, sales, shipping, service, and other recurring activities.</a:t>
            </a:r>
          </a:p>
          <a:p>
            <a:r>
              <a:rPr lang="en-US" smtClean="0"/>
              <a:t>Trip, convention, conference reports</a:t>
            </a:r>
          </a:p>
          <a:p>
            <a:pPr lvl="1"/>
            <a:r>
              <a:rPr lang="en-US" smtClean="0"/>
              <a:t>Describe an event, summarize three to five main points of interest, itemize expenses, and analyze the event’s value.</a:t>
            </a:r>
            <a:endParaRPr lang="en-US" dirty="0"/>
          </a:p>
        </p:txBody>
      </p:sp>
      <p:sp>
        <p:nvSpPr>
          <p:cNvPr id="3" name="Title 2"/>
          <p:cNvSpPr>
            <a:spLocks noGrp="1"/>
          </p:cNvSpPr>
          <p:nvPr>
            <p:ph type="title"/>
          </p:nvPr>
        </p:nvSpPr>
        <p:spPr/>
        <p:txBody>
          <a:bodyPr/>
          <a:lstStyle/>
          <a:p>
            <a:r>
              <a:rPr lang="en-US" smtClean="0"/>
              <a:t>Typical Informational Reports</a:t>
            </a:r>
            <a:endParaRPr lang="en-US" dirty="0"/>
          </a:p>
        </p:txBody>
      </p:sp>
      <p:pic>
        <p:nvPicPr>
          <p:cNvPr id="4" name="Picture 29" descr="ch9_p233-272_Page_01_Image_0001"/>
          <p:cNvPicPr>
            <a:picLocks noChangeAspect="1" noChangeArrowheads="1"/>
          </p:cNvPicPr>
          <p:nvPr/>
        </p:nvPicPr>
        <p:blipFill>
          <a:blip r:embed="rId2" cstate="email"/>
          <a:srcRect/>
          <a:stretch>
            <a:fillRect/>
          </a:stretch>
        </p:blipFill>
        <p:spPr bwMode="auto">
          <a:xfrm>
            <a:off x="7239000" y="4338233"/>
            <a:ext cx="1828800" cy="1986366"/>
          </a:xfrm>
          <a:prstGeom prst="rect">
            <a:avLst/>
          </a:prstGeom>
          <a:noFill/>
        </p:spPr>
      </p:pic>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315200" y="4800600"/>
            <a:ext cx="1752600" cy="190758"/>
          </a:xfrm>
          <a:prstGeom prst="rect">
            <a:avLst/>
          </a:prstGeom>
          <a:noFill/>
        </p:spPr>
        <p:txBody>
          <a:bodyPr wrap="square" rtlCol="0">
            <a:spAutoFit/>
          </a:bodyPr>
          <a:lstStyle/>
          <a:p>
            <a:pPr algn="l"/>
            <a:r>
              <a:rPr lang="en-US" sz="1000" b="0" dirty="0" smtClean="0">
                <a:solidFill>
                  <a:srgbClr val="002060"/>
                </a:solidFill>
                <a:latin typeface="Arial" pitchFamily="34" charset="0"/>
                <a:cs typeface="Arial" pitchFamily="34" charset="0"/>
              </a:rPr>
              <a:t>By John S. Donnellan</a:t>
            </a:r>
            <a:endParaRPr lang="en-US" sz="1000" b="0" dirty="0">
              <a:solidFill>
                <a:srgbClr val="002060"/>
              </a:solidFill>
              <a:latin typeface="Arial" pitchFamily="34" charset="0"/>
              <a:cs typeface="Arial" pitchFamily="34" charset="0"/>
            </a:endParaRPr>
          </a:p>
        </p:txBody>
      </p:sp>
      <p:sp>
        <p:nvSpPr>
          <p:cNvPr id="2" name="Content Placeholder 1"/>
          <p:cNvSpPr>
            <a:spLocks noGrp="1"/>
          </p:cNvSpPr>
          <p:nvPr>
            <p:ph idx="1"/>
          </p:nvPr>
        </p:nvSpPr>
        <p:spPr/>
        <p:txBody>
          <a:bodyPr/>
          <a:lstStyle/>
          <a:p>
            <a:pPr lvl="0"/>
            <a:r>
              <a:rPr lang="en-US" dirty="0" smtClean="0"/>
              <a:t>Progress and interim reports</a:t>
            </a:r>
          </a:p>
          <a:p>
            <a:pPr lvl="1"/>
            <a:r>
              <a:rPr lang="en-US" dirty="0" smtClean="0"/>
              <a:t>Explain continuing projects including work completed, work in progress, future activities, and completion date.</a:t>
            </a:r>
          </a:p>
          <a:p>
            <a:r>
              <a:rPr lang="en-US" dirty="0" smtClean="0"/>
              <a:t>Investigative reports</a:t>
            </a:r>
          </a:p>
          <a:p>
            <a:pPr lvl="1"/>
            <a:r>
              <a:rPr lang="en-US" dirty="0" smtClean="0"/>
              <a:t>Examine problems and supply facts; provide little analysis.</a:t>
            </a:r>
            <a:endParaRPr lang="en-US" dirty="0"/>
          </a:p>
        </p:txBody>
      </p:sp>
      <p:sp>
        <p:nvSpPr>
          <p:cNvPr id="3" name="Title 2"/>
          <p:cNvSpPr>
            <a:spLocks noGrp="1"/>
          </p:cNvSpPr>
          <p:nvPr>
            <p:ph type="title"/>
          </p:nvPr>
        </p:nvSpPr>
        <p:spPr/>
        <p:txBody>
          <a:bodyPr/>
          <a:lstStyle/>
          <a:p>
            <a:r>
              <a:rPr lang="en-US" smtClean="0"/>
              <a:t>Typical Informational Reports</a:t>
            </a:r>
            <a:endParaRPr lang="en-US" dirty="0"/>
          </a:p>
        </p:txBody>
      </p:sp>
      <p:pic>
        <p:nvPicPr>
          <p:cNvPr id="5" name="Picture 29" descr="ch9_p233-272_Page_01_Image_0001"/>
          <p:cNvPicPr>
            <a:picLocks noChangeAspect="1" noChangeArrowheads="1"/>
          </p:cNvPicPr>
          <p:nvPr/>
        </p:nvPicPr>
        <p:blipFill>
          <a:blip r:embed="rId2" cstate="email"/>
          <a:srcRect/>
          <a:stretch>
            <a:fillRect/>
          </a:stretch>
        </p:blipFill>
        <p:spPr bwMode="auto">
          <a:xfrm>
            <a:off x="7239000" y="4338233"/>
            <a:ext cx="1828800" cy="1986366"/>
          </a:xfrm>
          <a:prstGeom prst="rect">
            <a:avLst/>
          </a:prstGeom>
          <a:noFill/>
        </p:spPr>
      </p:pic>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nvPr>
        </p:nvGraphicFramePr>
        <p:xfrm>
          <a:off x="228600" y="1600200"/>
          <a:ext cx="86868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02" name="Rectangle 2"/>
          <p:cNvSpPr>
            <a:spLocks noGrp="1" noChangeArrowheads="1"/>
          </p:cNvSpPr>
          <p:nvPr>
            <p:ph type="title"/>
          </p:nvPr>
        </p:nvSpPr>
        <p:spPr/>
        <p:txBody>
          <a:bodyPr/>
          <a:lstStyle/>
          <a:p>
            <a:r>
              <a:rPr lang="en-US" dirty="0" smtClean="0"/>
              <a:t>Topics in This Chapter</a:t>
            </a:r>
            <a:endParaRPr lang="en-US" dirty="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lvl="0"/>
            <a:r>
              <a:rPr lang="en-US" dirty="0" smtClean="0"/>
              <a:t>Justification/recommendation reports</a:t>
            </a:r>
          </a:p>
          <a:p>
            <a:pPr lvl="1"/>
            <a:r>
              <a:rPr lang="en-US" dirty="0" smtClean="0"/>
              <a:t>Make recommendations to management; provide data to solve problems and make decisions.</a:t>
            </a:r>
          </a:p>
          <a:p>
            <a:pPr lvl="0"/>
            <a:r>
              <a:rPr lang="en-US" dirty="0" smtClean="0"/>
              <a:t>Feasibility reports</a:t>
            </a:r>
          </a:p>
          <a:p>
            <a:pPr lvl="1"/>
            <a:r>
              <a:rPr lang="en-US" dirty="0" smtClean="0"/>
              <a:t>Analyze problems and predict whether alternatives will be practical or advisable.</a:t>
            </a:r>
          </a:p>
          <a:p>
            <a:pPr lvl="0"/>
            <a:r>
              <a:rPr lang="en-US" dirty="0" smtClean="0"/>
              <a:t>Yardstick reports</a:t>
            </a:r>
          </a:p>
          <a:p>
            <a:pPr lvl="1"/>
            <a:r>
              <a:rPr lang="en-US" dirty="0" smtClean="0"/>
              <a:t>Establish criteria and evaluate alternatives by measuring against the “yardstick” criteria.</a:t>
            </a:r>
            <a:endParaRPr lang="en-US" dirty="0"/>
          </a:p>
        </p:txBody>
      </p:sp>
      <p:sp>
        <p:nvSpPr>
          <p:cNvPr id="3" name="Title 2"/>
          <p:cNvSpPr>
            <a:spLocks noGrp="1"/>
          </p:cNvSpPr>
          <p:nvPr>
            <p:ph type="title"/>
          </p:nvPr>
        </p:nvSpPr>
        <p:spPr/>
        <p:txBody>
          <a:bodyPr/>
          <a:lstStyle/>
          <a:p>
            <a:r>
              <a:rPr lang="en-US" smtClean="0"/>
              <a:t>Typical Short Analytical Reports</a:t>
            </a:r>
            <a:endParaRPr lang="en-US" dirty="0"/>
          </a:p>
        </p:txBody>
      </p:sp>
      <p:pic>
        <p:nvPicPr>
          <p:cNvPr id="7" name="Picture 6" descr="yardstick.jpg"/>
          <p:cNvPicPr>
            <a:picLocks noChangeAspect="1"/>
          </p:cNvPicPr>
          <p:nvPr/>
        </p:nvPicPr>
        <p:blipFill>
          <a:blip r:embed="rId2" cstate="email"/>
          <a:srcRect/>
          <a:stretch>
            <a:fillRect/>
          </a:stretch>
        </p:blipFill>
        <p:spPr>
          <a:xfrm>
            <a:off x="2009775" y="5741640"/>
            <a:ext cx="5124450" cy="551234"/>
          </a:xfrm>
          <a:prstGeom prst="rect">
            <a:avLst/>
          </a:prstGeom>
        </p:spPr>
      </p:pic>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18129" y="1445324"/>
            <a:ext cx="8915400" cy="4800600"/>
            <a:chOff x="948" y="424"/>
            <a:chExt cx="5441" cy="3786"/>
          </a:xfrm>
        </p:grpSpPr>
        <p:sp>
          <p:nvSpPr>
            <p:cNvPr id="282628" name="Text Box 4"/>
            <p:cNvSpPr txBox="1">
              <a:spLocks noChangeArrowheads="1"/>
            </p:cNvSpPr>
            <p:nvPr/>
          </p:nvSpPr>
          <p:spPr bwMode="auto">
            <a:xfrm>
              <a:off x="948" y="424"/>
              <a:ext cx="5441" cy="3786"/>
            </a:xfrm>
            <a:prstGeom prst="rect">
              <a:avLst/>
            </a:prstGeom>
            <a:solidFill>
              <a:schemeClr val="accent3"/>
            </a:solidFill>
            <a:ln w="9525">
              <a:solidFill>
                <a:srgbClr val="000000"/>
              </a:solidFill>
              <a:miter lim="800000"/>
              <a:headEnd/>
              <a:tailEnd/>
            </a:ln>
            <a:effectLst>
              <a:innerShdw blurRad="63500" dist="50800" dir="2700000">
                <a:prstClr val="black">
                  <a:alpha val="50000"/>
                </a:prstClr>
              </a:innerShdw>
            </a:effectLst>
          </p:spPr>
          <p:txBody>
            <a:bodyPr/>
            <a:lstStyle/>
            <a:p>
              <a:pPr marL="342900" algn="l">
                <a:lnSpc>
                  <a:spcPct val="90000"/>
                </a:lnSpc>
                <a:spcAft>
                  <a:spcPct val="10000"/>
                </a:spcAft>
                <a:buClr>
                  <a:srgbClr val="963C26"/>
                </a:buClr>
                <a:buSzTx/>
                <a:buFont typeface="Wingdings" pitchFamily="2" charset="2"/>
                <a:buNone/>
                <a:tabLst>
                  <a:tab pos="1600200" algn="l"/>
                </a:tabLst>
              </a:pPr>
              <a:endParaRPr lang="en-US" sz="1800" b="0" dirty="0" smtClean="0">
                <a:latin typeface="+mn-lt"/>
              </a:endParaRPr>
            </a:p>
            <a:p>
              <a:pPr marL="342900" algn="l">
                <a:lnSpc>
                  <a:spcPct val="90000"/>
                </a:lnSpc>
                <a:spcAft>
                  <a:spcPct val="10000"/>
                </a:spcAft>
                <a:buClr>
                  <a:srgbClr val="963C26"/>
                </a:buClr>
                <a:buSzTx/>
                <a:buFont typeface="Wingdings" pitchFamily="2" charset="2"/>
                <a:buNone/>
                <a:tabLst>
                  <a:tab pos="1600200" algn="l"/>
                </a:tabLst>
              </a:pPr>
              <a:r>
                <a:rPr lang="en-US" sz="1800" dirty="0" smtClean="0">
                  <a:latin typeface="+mn-lt"/>
                </a:rPr>
                <a:t>DATE</a:t>
              </a:r>
              <a:r>
                <a:rPr lang="en-US" sz="1800" dirty="0">
                  <a:latin typeface="+mn-lt"/>
                </a:rPr>
                <a:t>:</a:t>
              </a:r>
              <a:r>
                <a:rPr lang="en-US" sz="1800" b="0" dirty="0">
                  <a:latin typeface="+mn-lt"/>
                </a:rPr>
                <a:t>	January 2, 2007</a:t>
              </a:r>
              <a:br>
                <a:rPr lang="en-US" sz="1800" b="0" dirty="0">
                  <a:latin typeface="+mn-lt"/>
                </a:rPr>
              </a:br>
              <a:r>
                <a:rPr lang="en-US" sz="1800" b="0" dirty="0">
                  <a:latin typeface="+mn-lt"/>
                </a:rPr>
                <a:t/>
              </a:r>
              <a:br>
                <a:rPr lang="en-US" sz="1800" b="0" dirty="0">
                  <a:latin typeface="+mn-lt"/>
                </a:rPr>
              </a:br>
              <a:r>
                <a:rPr lang="en-US" sz="1800" dirty="0">
                  <a:latin typeface="+mn-lt"/>
                </a:rPr>
                <a:t>TO:</a:t>
              </a:r>
              <a:r>
                <a:rPr lang="en-US" sz="1800" b="0" dirty="0">
                  <a:latin typeface="+mn-lt"/>
                </a:rPr>
                <a:t>	Cheryl Bryant, Director</a:t>
              </a:r>
              <a:br>
                <a:rPr lang="en-US" sz="1800" b="0" dirty="0">
                  <a:latin typeface="+mn-lt"/>
                </a:rPr>
              </a:br>
              <a:r>
                <a:rPr lang="en-US" sz="1800" b="0" dirty="0">
                  <a:latin typeface="+mn-lt"/>
                </a:rPr>
                <a:t>	OAS Recycling Program</a:t>
              </a:r>
              <a:br>
                <a:rPr lang="en-US" sz="1800" b="0" dirty="0">
                  <a:latin typeface="+mn-lt"/>
                </a:rPr>
              </a:br>
              <a:r>
                <a:rPr lang="en-US" sz="1800" b="0" dirty="0">
                  <a:latin typeface="+mn-lt"/>
                </a:rPr>
                <a:t/>
              </a:r>
              <a:br>
                <a:rPr lang="en-US" sz="1800" b="0" dirty="0">
                  <a:latin typeface="+mn-lt"/>
                </a:rPr>
              </a:br>
              <a:r>
                <a:rPr lang="en-US" sz="1800" dirty="0">
                  <a:latin typeface="+mn-lt"/>
                </a:rPr>
                <a:t>FROM:</a:t>
              </a:r>
              <a:r>
                <a:rPr lang="en-US" sz="1800" b="0" dirty="0">
                  <a:latin typeface="+mn-lt"/>
                </a:rPr>
                <a:t>	Alan Christopher</a:t>
              </a:r>
              <a:br>
                <a:rPr lang="en-US" sz="1800" b="0" dirty="0">
                  <a:latin typeface="+mn-lt"/>
                </a:rPr>
              </a:br>
              <a:r>
                <a:rPr lang="en-US" sz="1800" b="0" dirty="0">
                  <a:latin typeface="+mn-lt"/>
                </a:rPr>
                <a:t>	OAS Business Senator</a:t>
              </a:r>
              <a:br>
                <a:rPr lang="en-US" sz="1800" b="0" dirty="0">
                  <a:latin typeface="+mn-lt"/>
                </a:rPr>
              </a:br>
              <a:r>
                <a:rPr lang="en-US" sz="1800" b="0" dirty="0">
                  <a:latin typeface="+mn-lt"/>
                </a:rPr>
                <a:t/>
              </a:r>
              <a:br>
                <a:rPr lang="en-US" sz="1800" b="0" dirty="0">
                  <a:latin typeface="+mn-lt"/>
                </a:rPr>
              </a:br>
              <a:r>
                <a:rPr lang="en-US" sz="1800" dirty="0">
                  <a:latin typeface="+mn-lt"/>
                </a:rPr>
                <a:t>SUBJECT:</a:t>
              </a:r>
              <a:r>
                <a:rPr lang="en-US" sz="1800" b="0" dirty="0">
                  <a:latin typeface="+mn-lt"/>
                </a:rPr>
                <a:t>	Progress of Recycling Study at South Bay </a:t>
              </a:r>
              <a:r>
                <a:rPr lang="en-US" sz="1800" b="0" dirty="0" smtClean="0">
                  <a:latin typeface="+mn-lt"/>
                </a:rPr>
                <a:t>College</a:t>
              </a:r>
            </a:p>
            <a:p>
              <a:pPr marL="342900" algn="l">
                <a:lnSpc>
                  <a:spcPct val="90000"/>
                </a:lnSpc>
                <a:spcAft>
                  <a:spcPct val="10000"/>
                </a:spcAft>
                <a:buClr>
                  <a:srgbClr val="963C26"/>
                </a:buClr>
                <a:buSzTx/>
                <a:buFont typeface="Wingdings" pitchFamily="2" charset="2"/>
                <a:buNone/>
                <a:tabLst>
                  <a:tab pos="1600200" algn="l"/>
                </a:tabLst>
              </a:pPr>
              <a:endParaRPr lang="en-US" sz="1800" b="0" dirty="0" smtClean="0">
                <a:latin typeface="+mn-lt"/>
              </a:endParaRP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This report describes the progress of my project with OAS to study the Sun Coast University recycling program and to recommend ways to increase participation.</a:t>
              </a:r>
            </a:p>
            <a:p>
              <a:pPr marL="342900" algn="l">
                <a:lnSpc>
                  <a:spcPct val="90000"/>
                </a:lnSpc>
                <a:spcAft>
                  <a:spcPct val="10000"/>
                </a:spcAft>
                <a:buClr>
                  <a:srgbClr val="963C26"/>
                </a:buClr>
                <a:buSzTx/>
                <a:buFont typeface="Wingdings" pitchFamily="2" charset="2"/>
                <a:buNone/>
                <a:tabLst>
                  <a:tab pos="1600200" algn="l"/>
                </a:tabLst>
              </a:pPr>
              <a:r>
                <a:rPr lang="en-US" sz="1800" dirty="0" smtClean="0">
                  <a:latin typeface="+mn-lt"/>
                </a:rPr>
                <a:t>Background</a:t>
              </a: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Although results from the campus recycling program are satisfactory, OAS feels the participation could increase. As a result, OAS asked me to lead a campaign to learn more</a:t>
              </a:r>
              <a:endParaRPr lang="en-US" sz="1800" b="0" dirty="0">
                <a:latin typeface="+mn-lt"/>
              </a:endParaRPr>
            </a:p>
          </p:txBody>
        </p:sp>
        <p:sp>
          <p:nvSpPr>
            <p:cNvPr id="282631" name="Text Box 7"/>
            <p:cNvSpPr txBox="1">
              <a:spLocks noChangeArrowheads="1"/>
            </p:cNvSpPr>
            <p:nvPr/>
          </p:nvSpPr>
          <p:spPr bwMode="auto">
            <a:xfrm rot="20968144">
              <a:off x="3026" y="1568"/>
              <a:ext cx="433" cy="330"/>
            </a:xfrm>
            <a:prstGeom prst="rect">
              <a:avLst/>
            </a:prstGeom>
            <a:noFill/>
            <a:ln w="25400" algn="ctr">
              <a:noFill/>
              <a:miter lim="800000"/>
              <a:headEnd/>
              <a:tailEnd/>
            </a:ln>
            <a:effectLst/>
          </p:spPr>
          <p:txBody>
            <a:bodyPr wrap="none" lIns="73152" tIns="36576" rIns="73152" bIns="36576">
              <a:spAutoFit/>
            </a:bodyPr>
            <a:lstStyle/>
            <a:p>
              <a:pPr algn="l"/>
              <a:r>
                <a:rPr lang="en-US" dirty="0">
                  <a:solidFill>
                    <a:srgbClr val="0033CC"/>
                  </a:solidFill>
                  <a:latin typeface="Vladimir Script" pitchFamily="66" charset="0"/>
                </a:rPr>
                <a:t>AC</a:t>
              </a:r>
            </a:p>
          </p:txBody>
        </p:sp>
      </p:grpSp>
      <p:sp>
        <p:nvSpPr>
          <p:cNvPr id="11" name="Title 10"/>
          <p:cNvSpPr>
            <a:spLocks noGrp="1"/>
          </p:cNvSpPr>
          <p:nvPr>
            <p:ph type="title"/>
          </p:nvPr>
        </p:nvSpPr>
        <p:spPr/>
        <p:txBody>
          <a:bodyPr/>
          <a:lstStyle/>
          <a:p>
            <a:r>
              <a:rPr lang="en-US" smtClean="0"/>
              <a:t>Student Progress Report</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Student Progress Report</a:t>
            </a:r>
            <a:endParaRPr lang="en-US" dirty="0"/>
          </a:p>
        </p:txBody>
      </p:sp>
      <p:sp>
        <p:nvSpPr>
          <p:cNvPr id="9" name="Text Box 4"/>
          <p:cNvSpPr txBox="1">
            <a:spLocks noChangeArrowheads="1"/>
          </p:cNvSpPr>
          <p:nvPr/>
        </p:nvSpPr>
        <p:spPr bwMode="auto">
          <a:xfrm>
            <a:off x="118129" y="1445324"/>
            <a:ext cx="8915400" cy="4800600"/>
          </a:xfrm>
          <a:prstGeom prst="rect">
            <a:avLst/>
          </a:prstGeom>
          <a:solidFill>
            <a:schemeClr val="accent3"/>
          </a:solidFill>
          <a:ln w="9525">
            <a:solidFill>
              <a:srgbClr val="000000"/>
            </a:solidFill>
            <a:miter lim="800000"/>
            <a:headEnd/>
            <a:tailEnd/>
          </a:ln>
          <a:effectLst>
            <a:innerShdw blurRad="63500" dist="50800" dir="2700000">
              <a:prstClr val="black">
                <a:alpha val="50000"/>
              </a:prstClr>
            </a:innerShdw>
          </a:effectLst>
        </p:spPr>
        <p:txBody>
          <a:bodyPr/>
          <a:lstStyle/>
          <a:p>
            <a:pPr marL="342900" algn="l">
              <a:lnSpc>
                <a:spcPct val="90000"/>
              </a:lnSpc>
              <a:spcAft>
                <a:spcPct val="10000"/>
              </a:spcAft>
              <a:buClr>
                <a:srgbClr val="963C26"/>
              </a:buClr>
              <a:buSzTx/>
              <a:buFont typeface="Wingdings" pitchFamily="2" charset="2"/>
              <a:buNone/>
              <a:tabLst>
                <a:tab pos="1600200" algn="l"/>
              </a:tabLst>
            </a:pPr>
            <a:endParaRPr lang="en-US" sz="1800" b="0" dirty="0" smtClean="0">
              <a:latin typeface="+mn-lt"/>
            </a:endParaRP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about campus attitudes toward recycling and to suggest ways to improve the program. I agreed to collect secondary data by reading periodicals about recycling efforts in other parts of the country. More importantly, I agreed to collect primary data by conducting a campus survey.</a:t>
            </a:r>
          </a:p>
          <a:p>
            <a:pPr marL="342900" algn="l">
              <a:lnSpc>
                <a:spcPct val="90000"/>
              </a:lnSpc>
              <a:spcAft>
                <a:spcPct val="10000"/>
              </a:spcAft>
              <a:buClr>
                <a:srgbClr val="963C26"/>
              </a:buClr>
              <a:buSzTx/>
              <a:buFont typeface="Wingdings" pitchFamily="2" charset="2"/>
              <a:buNone/>
              <a:tabLst>
                <a:tab pos="1600200" algn="l"/>
              </a:tabLst>
            </a:pPr>
            <a:r>
              <a:rPr lang="en-US" sz="1800" dirty="0" smtClean="0">
                <a:latin typeface="+mn-lt"/>
              </a:rPr>
              <a:t>Work Completed</a:t>
            </a: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To date, I have completed the secondary research, which included using the library and databases to find current articles about recycling programs in other areas. Several references had particularly relevant data that will be useful for this report. To collect data from the campus population, my business communication class and I developed a pilot questionnaire. We tried it out on 28 people and then revised it. Then we administered our revised questionnaire to a random sample of 220 individuals.</a:t>
            </a:r>
          </a:p>
          <a:p>
            <a:pPr marL="342900" algn="l">
              <a:lnSpc>
                <a:spcPct val="90000"/>
              </a:lnSpc>
              <a:spcAft>
                <a:spcPct val="10000"/>
              </a:spcAft>
              <a:buClr>
                <a:srgbClr val="963C26"/>
              </a:buClr>
              <a:buSzTx/>
              <a:buFont typeface="Wingdings" pitchFamily="2" charset="2"/>
              <a:buNone/>
              <a:tabLst>
                <a:tab pos="1600200" algn="l"/>
              </a:tabLst>
            </a:pPr>
            <a:r>
              <a:rPr lang="en-US" sz="1800" dirty="0" smtClean="0">
                <a:latin typeface="+mn-lt"/>
              </a:rPr>
              <a:t>Work to Be Completed</a:t>
            </a: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The questionnaire data must now be tabulated. I plan to work with a committee of three other students in counting questionnaire responses. After making tables and analyzing the data, I will discuss the findings with the class. We will draw conclusions from the findings</a:t>
            </a:r>
            <a:endParaRPr lang="en-US" sz="1800" b="0" dirty="0">
              <a:latin typeface="+mn-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Student Progress Report</a:t>
            </a:r>
            <a:endParaRPr lang="en-US" dirty="0"/>
          </a:p>
        </p:txBody>
      </p:sp>
      <p:sp>
        <p:nvSpPr>
          <p:cNvPr id="10" name="Text Box 4"/>
          <p:cNvSpPr txBox="1">
            <a:spLocks noChangeArrowheads="1"/>
          </p:cNvSpPr>
          <p:nvPr/>
        </p:nvSpPr>
        <p:spPr bwMode="auto">
          <a:xfrm>
            <a:off x="118129" y="1445324"/>
            <a:ext cx="8915399" cy="4800602"/>
          </a:xfrm>
          <a:prstGeom prst="rect">
            <a:avLst/>
          </a:prstGeom>
          <a:solidFill>
            <a:schemeClr val="accent3"/>
          </a:solidFill>
          <a:ln w="9525">
            <a:solidFill>
              <a:srgbClr val="000000"/>
            </a:solidFill>
            <a:miter lim="800000"/>
            <a:headEnd/>
            <a:tailEnd/>
          </a:ln>
          <a:effectLst>
            <a:innerShdw blurRad="63500" dist="50800" dir="2700000">
              <a:prstClr val="black">
                <a:alpha val="50000"/>
              </a:prstClr>
            </a:innerShdw>
          </a:effectLst>
        </p:spPr>
        <p:txBody>
          <a:bodyPr/>
          <a:lstStyle/>
          <a:p>
            <a:pPr marL="342900" algn="l">
              <a:lnSpc>
                <a:spcPct val="90000"/>
              </a:lnSpc>
              <a:spcAft>
                <a:spcPct val="10000"/>
              </a:spcAft>
              <a:buClr>
                <a:srgbClr val="963C26"/>
              </a:buClr>
              <a:buSzTx/>
              <a:buFont typeface="Wingdings" pitchFamily="2" charset="2"/>
              <a:buNone/>
              <a:tabLst>
                <a:tab pos="1600200" algn="l"/>
              </a:tabLst>
            </a:pPr>
            <a:r>
              <a:rPr lang="fr-FR" sz="1800" b="0" dirty="0" smtClean="0">
                <a:latin typeface="+mn-lt"/>
              </a:rPr>
              <a:t>Ms. Cheryl Bryant                 	  Page 2     	                 January 2, 2012</a:t>
            </a:r>
          </a:p>
          <a:p>
            <a:pPr marL="342900" algn="l">
              <a:lnSpc>
                <a:spcPct val="90000"/>
              </a:lnSpc>
              <a:spcAft>
                <a:spcPct val="10000"/>
              </a:spcAft>
              <a:buClr>
                <a:srgbClr val="963C26"/>
              </a:buClr>
              <a:buSzTx/>
              <a:buFont typeface="Wingdings" pitchFamily="2" charset="2"/>
              <a:buNone/>
              <a:tabLst>
                <a:tab pos="1600200" algn="l"/>
              </a:tabLst>
            </a:pPr>
            <a:endParaRPr lang="en-US" sz="1800" b="0" dirty="0" smtClean="0">
              <a:latin typeface="+mn-lt"/>
            </a:endParaRPr>
          </a:p>
          <a:p>
            <a:pPr marL="342900" algn="l">
              <a:lnSpc>
                <a:spcPct val="90000"/>
              </a:lnSpc>
              <a:spcAft>
                <a:spcPct val="10000"/>
              </a:spcAft>
              <a:buClr>
                <a:srgbClr val="963C26"/>
              </a:buClr>
              <a:buSzTx/>
              <a:buFont typeface="Wingdings" pitchFamily="2" charset="2"/>
              <a:buNone/>
              <a:tabLst>
                <a:tab pos="1600200" algn="l"/>
              </a:tabLst>
            </a:pPr>
            <a:r>
              <a:rPr lang="en-US" sz="1800" b="0" dirty="0" smtClean="0">
                <a:latin typeface="+mn-lt"/>
              </a:rPr>
              <a:t>and discuss ways to improve participation in the recycling program. A group discussion is a good way to brainstorm for ideas to improve the program. Because I don't expect problems, I should be able to submit the final report to you by our January 18 deadline.</a:t>
            </a:r>
            <a:endParaRPr lang="en-US" sz="1800" b="0" dirty="0">
              <a:latin typeface="+mn-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Periodic (Activity) Report – E-Mail Format</a:t>
            </a:r>
            <a:endParaRPr lang="en-US" dirty="0"/>
          </a:p>
        </p:txBody>
      </p:sp>
      <p:pic>
        <p:nvPicPr>
          <p:cNvPr id="6" name="Picture 5"/>
          <p:cNvPicPr>
            <a:picLocks noChangeAspect="1" noChangeArrowheads="1"/>
          </p:cNvPicPr>
          <p:nvPr/>
        </p:nvPicPr>
        <p:blipFill>
          <a:blip r:embed="rId2" cstate="email"/>
          <a:srcRect r="11904" b="41618"/>
          <a:stretch>
            <a:fillRect/>
          </a:stretch>
        </p:blipFill>
        <p:spPr bwMode="auto">
          <a:xfrm>
            <a:off x="73152" y="1527048"/>
            <a:ext cx="5029200" cy="47244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9" name="TextBox 8"/>
          <p:cNvSpPr txBox="1"/>
          <p:nvPr/>
        </p:nvSpPr>
        <p:spPr>
          <a:xfrm>
            <a:off x="5471160" y="2422571"/>
            <a:ext cx="3520440" cy="1006429"/>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Sends internal informational report by e-mail as required weekly by manager</a:t>
            </a:r>
          </a:p>
        </p:txBody>
      </p:sp>
      <p:cxnSp>
        <p:nvCxnSpPr>
          <p:cNvPr id="10" name="Straight Arrow Connector 9"/>
          <p:cNvCxnSpPr/>
          <p:nvPr/>
        </p:nvCxnSpPr>
        <p:spPr bwMode="auto">
          <a:xfrm rot="10800000">
            <a:off x="4739640" y="2954382"/>
            <a:ext cx="685800" cy="1588"/>
          </a:xfrm>
          <a:prstGeom prst="straightConnector1">
            <a:avLst/>
          </a:prstGeom>
          <a:noFill/>
          <a:ln w="25400" cap="flat" cmpd="sng" algn="ctr">
            <a:solidFill>
              <a:srgbClr val="002060"/>
            </a:solidFill>
            <a:prstDash val="solid"/>
            <a:round/>
            <a:headEnd type="none" w="med" len="med"/>
            <a:tailEnd type="arrow"/>
          </a:ln>
          <a:effectLst/>
        </p:spPr>
      </p:cxnSp>
      <p:sp>
        <p:nvSpPr>
          <p:cNvPr id="13" name="TextBox 12"/>
          <p:cNvSpPr txBox="1"/>
          <p:nvPr/>
        </p:nvSpPr>
        <p:spPr>
          <a:xfrm>
            <a:off x="5471160" y="3641771"/>
            <a:ext cx="3520440" cy="1311128"/>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Uses abbreviations for China (CN), Japan (JP), Hong Kong (HK), and so on, familiar to readers</a:t>
            </a:r>
          </a:p>
        </p:txBody>
      </p:sp>
      <p:cxnSp>
        <p:nvCxnSpPr>
          <p:cNvPr id="14" name="Straight Arrow Connector 13"/>
          <p:cNvCxnSpPr/>
          <p:nvPr/>
        </p:nvCxnSpPr>
        <p:spPr bwMode="auto">
          <a:xfrm rot="10800000" flipV="1">
            <a:off x="2895600" y="4114800"/>
            <a:ext cx="2529840" cy="15830"/>
          </a:xfrm>
          <a:prstGeom prst="straightConnector1">
            <a:avLst/>
          </a:prstGeom>
          <a:noFill/>
          <a:ln w="25400" cap="flat" cmpd="sng" algn="ctr">
            <a:solidFill>
              <a:srgbClr val="002060"/>
            </a:solidFill>
            <a:prstDash val="solid"/>
            <a:round/>
            <a:headEnd type="none" w="med" len="med"/>
            <a:tailEnd type="arrow"/>
          </a:ln>
          <a:effectLst/>
        </p:spPr>
      </p:cxnSp>
      <p:sp>
        <p:nvSpPr>
          <p:cNvPr id="17" name="TextBox 16"/>
          <p:cNvSpPr txBox="1"/>
          <p:nvPr/>
        </p:nvSpPr>
        <p:spPr>
          <a:xfrm>
            <a:off x="5471160" y="5105400"/>
            <a:ext cx="3520440" cy="1311128"/>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Employs bulleted lists and abbreviated project descriptions for high “skim value”</a:t>
            </a:r>
          </a:p>
        </p:txBody>
      </p:sp>
      <p:cxnSp>
        <p:nvCxnSpPr>
          <p:cNvPr id="18" name="Straight Arrow Connector 17"/>
          <p:cNvCxnSpPr/>
          <p:nvPr/>
        </p:nvCxnSpPr>
        <p:spPr bwMode="auto">
          <a:xfrm rot="10800000">
            <a:off x="2667000" y="4800601"/>
            <a:ext cx="2758440" cy="855279"/>
          </a:xfrm>
          <a:prstGeom prst="straightConnector1">
            <a:avLst/>
          </a:prstGeom>
          <a:noFill/>
          <a:ln w="25400" cap="flat" cmpd="sng" algn="ctr">
            <a:solidFill>
              <a:srgbClr val="002060"/>
            </a:solidFill>
            <a:prstDash val="solid"/>
            <a:round/>
            <a:headEnd type="none" w="med" len="med"/>
            <a:tailEnd type="arrow"/>
          </a:ln>
          <a:effectLst/>
        </p:spPr>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
          <p:cNvPicPr>
            <a:picLocks noChangeAspect="1" noChangeArrowheads="1"/>
          </p:cNvPicPr>
          <p:nvPr/>
        </p:nvPicPr>
        <p:blipFill>
          <a:blip r:embed="rId2" cstate="email"/>
          <a:srcRect/>
          <a:stretch>
            <a:fillRect/>
          </a:stretch>
        </p:blipFill>
        <p:spPr bwMode="auto">
          <a:xfrm>
            <a:off x="73152" y="1527048"/>
            <a:ext cx="4994320" cy="4727448"/>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 name="Title 1"/>
          <p:cNvSpPr>
            <a:spLocks noGrp="1"/>
          </p:cNvSpPr>
          <p:nvPr>
            <p:ph type="title"/>
          </p:nvPr>
        </p:nvSpPr>
        <p:spPr/>
        <p:txBody>
          <a:bodyPr/>
          <a:lstStyle/>
          <a:p>
            <a:r>
              <a:rPr lang="en-US" smtClean="0"/>
              <a:t>Periodic (Activity) Report – E-Mail Format</a:t>
            </a:r>
            <a:endParaRPr lang="en-US" dirty="0"/>
          </a:p>
        </p:txBody>
      </p:sp>
      <p:sp>
        <p:nvSpPr>
          <p:cNvPr id="9" name="TextBox 8"/>
          <p:cNvSpPr txBox="1"/>
          <p:nvPr/>
        </p:nvSpPr>
        <p:spPr>
          <a:xfrm>
            <a:off x="5471160" y="1752600"/>
            <a:ext cx="3520440" cy="1006429"/>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Includes internal project numbers to identify assignments</a:t>
            </a:r>
          </a:p>
        </p:txBody>
      </p:sp>
      <p:cxnSp>
        <p:nvCxnSpPr>
          <p:cNvPr id="10" name="Straight Arrow Connector 9"/>
          <p:cNvCxnSpPr/>
          <p:nvPr/>
        </p:nvCxnSpPr>
        <p:spPr bwMode="auto">
          <a:xfrm rot="10800000">
            <a:off x="4739640" y="2590800"/>
            <a:ext cx="685800" cy="1588"/>
          </a:xfrm>
          <a:prstGeom prst="straightConnector1">
            <a:avLst/>
          </a:prstGeom>
          <a:noFill/>
          <a:ln w="25400" cap="flat" cmpd="sng" algn="ctr">
            <a:solidFill>
              <a:srgbClr val="002060"/>
            </a:solidFill>
            <a:prstDash val="solid"/>
            <a:round/>
            <a:headEnd type="none" w="med" len="med"/>
            <a:tailEnd type="arrow"/>
          </a:ln>
          <a:effectLst/>
        </p:spPr>
      </p:cxnSp>
      <p:sp>
        <p:nvSpPr>
          <p:cNvPr id="13" name="TextBox 12"/>
          <p:cNvSpPr txBox="1"/>
          <p:nvPr/>
        </p:nvSpPr>
        <p:spPr>
          <a:xfrm>
            <a:off x="5471160" y="3489371"/>
            <a:ext cx="3520440" cy="1006429"/>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Clearly labels the tasks as completed, pending, and ongoing</a:t>
            </a:r>
          </a:p>
        </p:txBody>
      </p:sp>
      <p:cxnSp>
        <p:nvCxnSpPr>
          <p:cNvPr id="14" name="Straight Arrow Connector 13"/>
          <p:cNvCxnSpPr>
            <a:stCxn id="13" idx="1"/>
          </p:cNvCxnSpPr>
          <p:nvPr/>
        </p:nvCxnSpPr>
        <p:spPr bwMode="auto">
          <a:xfrm rot="10800000">
            <a:off x="1127760" y="3124200"/>
            <a:ext cx="4343400" cy="868386"/>
          </a:xfrm>
          <a:prstGeom prst="straightConnector1">
            <a:avLst/>
          </a:prstGeom>
          <a:noFill/>
          <a:ln w="25400" cap="flat" cmpd="sng" algn="ctr">
            <a:solidFill>
              <a:srgbClr val="002060"/>
            </a:solidFill>
            <a:prstDash val="solid"/>
            <a:round/>
            <a:headEnd type="none" w="med" len="med"/>
            <a:tailEnd type="arrow"/>
          </a:ln>
          <a:effectLst/>
        </p:spPr>
      </p:cxnSp>
      <p:sp>
        <p:nvSpPr>
          <p:cNvPr id="17" name="TextBox 16"/>
          <p:cNvSpPr txBox="1"/>
          <p:nvPr/>
        </p:nvSpPr>
        <p:spPr>
          <a:xfrm>
            <a:off x="5471160" y="5165771"/>
            <a:ext cx="3520440" cy="1006429"/>
          </a:xfrm>
          <a:prstGeom prst="rect">
            <a:avLst/>
          </a:prstGeom>
          <a:noFill/>
        </p:spPr>
        <p:txBody>
          <a:bodyPr wrap="square" rtlCol="0">
            <a:spAutoFit/>
          </a:bodyPr>
          <a:lstStyle/>
          <a:p>
            <a:pPr algn="l">
              <a:lnSpc>
                <a:spcPct val="90000"/>
              </a:lnSpc>
            </a:pPr>
            <a:r>
              <a:rPr lang="en-US" sz="2200" b="0" dirty="0" smtClean="0">
                <a:solidFill>
                  <a:srgbClr val="002060"/>
                </a:solidFill>
                <a:latin typeface="+mn-lt"/>
              </a:rPr>
              <a:t>Provides full contact information in prepared signature block</a:t>
            </a:r>
          </a:p>
        </p:txBody>
      </p:sp>
      <p:cxnSp>
        <p:nvCxnSpPr>
          <p:cNvPr id="18" name="Straight Arrow Connector 17"/>
          <p:cNvCxnSpPr/>
          <p:nvPr/>
        </p:nvCxnSpPr>
        <p:spPr bwMode="auto">
          <a:xfrm rot="10800000">
            <a:off x="5029200" y="5943598"/>
            <a:ext cx="457200" cy="1"/>
          </a:xfrm>
          <a:prstGeom prst="straightConnector1">
            <a:avLst/>
          </a:prstGeom>
          <a:noFill/>
          <a:ln w="25400" cap="flat" cmpd="sng" algn="ctr">
            <a:solidFill>
              <a:srgbClr val="002060"/>
            </a:solidFill>
            <a:prstDash val="solid"/>
            <a:round/>
            <a:headEnd type="none" w="med" len="med"/>
            <a:tailEnd type="arrow"/>
          </a:ln>
          <a:effectLst/>
        </p:spPr>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685800" y="2747963"/>
            <a:ext cx="7772400" cy="1362075"/>
          </a:xfrm>
        </p:spPr>
        <p:txBody>
          <a:bodyPr/>
          <a:lstStyle/>
          <a:p>
            <a:r>
              <a:rPr lang="en-US" dirty="0" smtClean="0"/>
              <a:t>End</a:t>
            </a:r>
            <a:endParaRPr lang="en-US"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7" name="Rectangle 9"/>
          <p:cNvSpPr>
            <a:spLocks noGrp="1" noChangeArrowheads="1"/>
          </p:cNvSpPr>
          <p:nvPr>
            <p:ph type="title"/>
          </p:nvPr>
        </p:nvSpPr>
        <p:spPr/>
        <p:txBody>
          <a:bodyPr/>
          <a:lstStyle/>
          <a:p>
            <a:r>
              <a:rPr lang="en-US" dirty="0" smtClean="0"/>
              <a:t>Interpreting Data</a:t>
            </a:r>
            <a:endParaRPr lang="en-US" dirty="0"/>
          </a:p>
        </p:txBody>
      </p:sp>
      <p:graphicFrame>
        <p:nvGraphicFramePr>
          <p:cNvPr id="14" name="Diagram 13"/>
          <p:cNvGraphicFramePr/>
          <p:nvPr/>
        </p:nvGraphicFramePr>
        <p:xfrm>
          <a:off x="1104900" y="1397000"/>
          <a:ext cx="6934200" cy="462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idx="1"/>
          </p:nvPr>
        </p:nvSpPr>
        <p:spPr>
          <a:xfrm>
            <a:off x="990600" y="1752600"/>
            <a:ext cx="7848600" cy="4267200"/>
          </a:xfrm>
        </p:spPr>
        <p:txBody>
          <a:bodyPr/>
          <a:lstStyle/>
          <a:p>
            <a:r>
              <a:rPr lang="en-US" dirty="0" smtClean="0"/>
              <a:t>Devices for tabulating and analyzing data</a:t>
            </a:r>
          </a:p>
          <a:p>
            <a:pPr lvl="1"/>
            <a:r>
              <a:rPr lang="en-US" dirty="0" smtClean="0"/>
              <a:t>Table - systematic columns and rows </a:t>
            </a:r>
          </a:p>
          <a:p>
            <a:pPr lvl="1"/>
            <a:r>
              <a:rPr lang="en-US" dirty="0" smtClean="0"/>
              <a:t>The mean (arithmetic average), median (middle point in a range of values), and mode (most frequent value)</a:t>
            </a:r>
          </a:p>
          <a:p>
            <a:pPr lvl="1"/>
            <a:r>
              <a:rPr lang="en-US" dirty="0" smtClean="0"/>
              <a:t>Correlation – relationships between variables</a:t>
            </a:r>
          </a:p>
          <a:p>
            <a:pPr lvl="1"/>
            <a:r>
              <a:rPr lang="en-US" dirty="0" smtClean="0"/>
              <a:t>Grid – boxes of rows and columns to sort data</a:t>
            </a:r>
          </a:p>
          <a:p>
            <a:pPr lvl="1"/>
            <a:r>
              <a:rPr lang="en-US" dirty="0" smtClean="0"/>
              <a:t>Decision matrix – grid that allows comparison among weighted criteria</a:t>
            </a:r>
            <a:endParaRPr lang="en-US" dirty="0"/>
          </a:p>
        </p:txBody>
      </p:sp>
      <p:sp>
        <p:nvSpPr>
          <p:cNvPr id="286723" name="Rectangle 3"/>
          <p:cNvSpPr>
            <a:spLocks noGrp="1" noChangeArrowheads="1"/>
          </p:cNvSpPr>
          <p:nvPr>
            <p:ph type="title"/>
          </p:nvPr>
        </p:nvSpPr>
        <p:spPr/>
        <p:txBody>
          <a:bodyPr/>
          <a:lstStyle/>
          <a:p>
            <a:r>
              <a:rPr lang="en-US" dirty="0" smtClean="0"/>
              <a:t>Interpreting Data</a:t>
            </a:r>
            <a:endParaRPr lang="en-US"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p:txBody>
          <a:bodyPr/>
          <a:lstStyle/>
          <a:p>
            <a:r>
              <a:rPr lang="en-US" smtClean="0"/>
              <a:t>The Athletic Department is collecting data on shoe sizes for male and female players. Here are the shoe sizes for 20 people:</a:t>
            </a:r>
          </a:p>
          <a:p>
            <a:endParaRPr lang="en-US" smtClean="0"/>
          </a:p>
          <a:p>
            <a:pPr lvl="1"/>
            <a:r>
              <a:rPr lang="en-US" smtClean="0"/>
              <a:t>What is the mean?</a:t>
            </a:r>
          </a:p>
          <a:p>
            <a:pPr lvl="1"/>
            <a:r>
              <a:rPr lang="en-US" smtClean="0"/>
              <a:t>What is the median?</a:t>
            </a:r>
          </a:p>
          <a:p>
            <a:pPr lvl="1"/>
            <a:r>
              <a:rPr lang="en-US" smtClean="0"/>
              <a:t>What is the mode?</a:t>
            </a:r>
          </a:p>
          <a:p>
            <a:endParaRPr lang="en-US" smtClean="0"/>
          </a:p>
          <a:p>
            <a:r>
              <a:rPr lang="en-US" smtClean="0"/>
              <a:t>How can such statistical values be important to report writers?</a:t>
            </a:r>
            <a:endParaRPr lang="en-US" dirty="0"/>
          </a:p>
        </p:txBody>
      </p:sp>
      <p:sp>
        <p:nvSpPr>
          <p:cNvPr id="107617" name="Rectangle 97"/>
          <p:cNvSpPr>
            <a:spLocks noGrp="1" noChangeArrowheads="1"/>
          </p:cNvSpPr>
          <p:nvPr>
            <p:ph type="title"/>
          </p:nvPr>
        </p:nvSpPr>
        <p:spPr/>
        <p:txBody>
          <a:bodyPr/>
          <a:lstStyle/>
          <a:p>
            <a:r>
              <a:rPr lang="en-US" smtClean="0"/>
              <a:t>Mean, Median, Mode</a:t>
            </a:r>
            <a:endParaRPr lang="en-US" dirty="0"/>
          </a:p>
        </p:txBody>
      </p:sp>
      <p:pic>
        <p:nvPicPr>
          <p:cNvPr id="107743" name="Picture 223" descr="MPj04116650000[1]"/>
          <p:cNvPicPr>
            <a:picLocks noChangeAspect="1" noChangeArrowheads="1"/>
          </p:cNvPicPr>
          <p:nvPr/>
        </p:nvPicPr>
        <p:blipFill>
          <a:blip r:embed="rId3" cstate="email"/>
          <a:srcRect/>
          <a:stretch>
            <a:fillRect/>
          </a:stretch>
        </p:blipFill>
        <p:spPr bwMode="auto">
          <a:xfrm>
            <a:off x="4744617" y="3429000"/>
            <a:ext cx="2799184" cy="1524000"/>
          </a:xfrm>
          <a:prstGeom prst="rect">
            <a:avLst/>
          </a:prstGeom>
          <a:noFill/>
        </p:spPr>
      </p:pic>
      <p:sp>
        <p:nvSpPr>
          <p:cNvPr id="107727" name="Text Box 207"/>
          <p:cNvSpPr txBox="1">
            <a:spLocks noChangeArrowheads="1"/>
          </p:cNvSpPr>
          <p:nvPr/>
        </p:nvSpPr>
        <p:spPr bwMode="auto">
          <a:xfrm>
            <a:off x="228600" y="449263"/>
            <a:ext cx="928688" cy="5780087"/>
          </a:xfrm>
          <a:prstGeom prst="rect">
            <a:avLst/>
          </a:prstGeom>
          <a:noFill/>
          <a:ln w="25400" algn="ctr">
            <a:noFill/>
            <a:miter lim="800000"/>
            <a:headEnd/>
            <a:tailEnd/>
          </a:ln>
          <a:effectLst/>
        </p:spPr>
        <p:txBody>
          <a:bodyPr lIns="73152" tIns="36576" rIns="73152" bIns="36576"/>
          <a:lstStyle/>
          <a:p>
            <a:pPr algn="l">
              <a:lnSpc>
                <a:spcPct val="70000"/>
              </a:lnSpc>
            </a:pPr>
            <a:r>
              <a:rPr lang="en-US" sz="800" dirty="0"/>
              <a:t/>
            </a:r>
            <a:br>
              <a:rPr lang="en-US" sz="800" dirty="0"/>
            </a:br>
            <a:r>
              <a:rPr lang="en-US" sz="2000" dirty="0"/>
              <a:t>Shoe Sizes</a:t>
            </a:r>
          </a:p>
          <a:p>
            <a:pPr algn="l">
              <a:lnSpc>
                <a:spcPct val="80000"/>
              </a:lnSpc>
            </a:pPr>
            <a:r>
              <a:rPr lang="en-US" sz="2000" dirty="0"/>
              <a:t>  14</a:t>
            </a:r>
          </a:p>
          <a:p>
            <a:pPr algn="l"/>
            <a:r>
              <a:rPr lang="en-US" sz="2000" dirty="0"/>
              <a:t>  12</a:t>
            </a:r>
          </a:p>
          <a:p>
            <a:pPr algn="l"/>
            <a:r>
              <a:rPr lang="en-US" sz="2000" dirty="0"/>
              <a:t>  12     </a:t>
            </a:r>
          </a:p>
          <a:p>
            <a:pPr algn="l"/>
            <a:r>
              <a:rPr lang="en-US" sz="2000" dirty="0"/>
              <a:t>  12</a:t>
            </a:r>
          </a:p>
          <a:p>
            <a:pPr algn="l"/>
            <a:r>
              <a:rPr lang="en-US" sz="2000" dirty="0"/>
              <a:t>  12</a:t>
            </a:r>
          </a:p>
          <a:p>
            <a:pPr algn="l"/>
            <a:r>
              <a:rPr lang="en-US" sz="2000" dirty="0"/>
              <a:t>  12</a:t>
            </a:r>
          </a:p>
          <a:p>
            <a:pPr algn="l"/>
            <a:r>
              <a:rPr lang="en-US" sz="2000" dirty="0"/>
              <a:t>  12</a:t>
            </a:r>
          </a:p>
          <a:p>
            <a:pPr algn="l"/>
            <a:r>
              <a:rPr lang="en-US" sz="2000" dirty="0"/>
              <a:t>  11</a:t>
            </a:r>
          </a:p>
          <a:p>
            <a:pPr algn="l"/>
            <a:r>
              <a:rPr lang="en-US" sz="2000" dirty="0"/>
              <a:t>  11</a:t>
            </a:r>
          </a:p>
          <a:p>
            <a:pPr algn="l"/>
            <a:r>
              <a:rPr lang="en-US" sz="2000" dirty="0"/>
              <a:t>  11</a:t>
            </a:r>
          </a:p>
          <a:p>
            <a:pPr algn="l"/>
            <a:r>
              <a:rPr lang="en-US" sz="2000" dirty="0"/>
              <a:t>  11</a:t>
            </a:r>
          </a:p>
          <a:p>
            <a:pPr algn="l"/>
            <a:r>
              <a:rPr lang="en-US" sz="2000" dirty="0"/>
              <a:t>  10</a:t>
            </a:r>
          </a:p>
          <a:p>
            <a:pPr algn="l"/>
            <a:r>
              <a:rPr lang="en-US" sz="2000" dirty="0"/>
              <a:t>  10</a:t>
            </a:r>
          </a:p>
          <a:p>
            <a:pPr algn="l"/>
            <a:r>
              <a:rPr lang="en-US" sz="2000" dirty="0"/>
              <a:t>    9</a:t>
            </a:r>
          </a:p>
          <a:p>
            <a:pPr algn="l"/>
            <a:r>
              <a:rPr lang="en-US" sz="2000" dirty="0"/>
              <a:t>    8</a:t>
            </a:r>
          </a:p>
          <a:p>
            <a:pPr algn="l"/>
            <a:r>
              <a:rPr lang="en-US" sz="2000" dirty="0"/>
              <a:t>    8</a:t>
            </a:r>
          </a:p>
          <a:p>
            <a:pPr algn="l"/>
            <a:r>
              <a:rPr lang="en-US" sz="2000" dirty="0"/>
              <a:t>    7</a:t>
            </a:r>
          </a:p>
          <a:p>
            <a:pPr algn="l"/>
            <a:r>
              <a:rPr lang="en-US" sz="2000" dirty="0"/>
              <a:t>    6</a:t>
            </a:r>
          </a:p>
          <a:p>
            <a:pPr algn="l"/>
            <a:r>
              <a:rPr lang="en-US" sz="2000" dirty="0"/>
              <a:t>    6</a:t>
            </a:r>
          </a:p>
          <a:p>
            <a:pPr algn="l"/>
            <a:r>
              <a:rPr lang="en-US" sz="2000" u="sng" dirty="0"/>
              <a:t>    6</a:t>
            </a:r>
          </a:p>
          <a:p>
            <a:pPr algn="l"/>
            <a:r>
              <a:rPr lang="en-US" sz="2000" dirty="0"/>
              <a:t>200</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743" name="Picture 223" descr="MPj04116650000[1]"/>
          <p:cNvPicPr>
            <a:picLocks noChangeAspect="1" noChangeArrowheads="1"/>
          </p:cNvPicPr>
          <p:nvPr/>
        </p:nvPicPr>
        <p:blipFill>
          <a:blip r:embed="rId3" cstate="email"/>
          <a:srcRect/>
          <a:stretch>
            <a:fillRect/>
          </a:stretch>
        </p:blipFill>
        <p:spPr bwMode="auto">
          <a:xfrm>
            <a:off x="1600200" y="3657600"/>
            <a:ext cx="4800600" cy="2613660"/>
          </a:xfrm>
          <a:prstGeom prst="rect">
            <a:avLst/>
          </a:prstGeom>
          <a:noFill/>
        </p:spPr>
      </p:pic>
      <p:sp>
        <p:nvSpPr>
          <p:cNvPr id="13" name="Content Placeholder 12"/>
          <p:cNvSpPr>
            <a:spLocks noGrp="1"/>
          </p:cNvSpPr>
          <p:nvPr>
            <p:ph idx="1"/>
          </p:nvPr>
        </p:nvSpPr>
        <p:spPr/>
        <p:txBody>
          <a:bodyPr/>
          <a:lstStyle/>
          <a:p>
            <a:r>
              <a:rPr lang="en-US" smtClean="0"/>
              <a:t>Answers:</a:t>
            </a:r>
          </a:p>
          <a:p>
            <a:pPr lvl="1"/>
            <a:r>
              <a:rPr lang="en-US" smtClean="0"/>
              <a:t>Mean (average value) = 10</a:t>
            </a:r>
          </a:p>
          <a:p>
            <a:pPr lvl="1"/>
            <a:r>
              <a:rPr lang="en-US" smtClean="0"/>
              <a:t>Median (middle point in range of values) = 11</a:t>
            </a:r>
          </a:p>
          <a:p>
            <a:pPr lvl="1"/>
            <a:r>
              <a:rPr lang="en-US" smtClean="0"/>
              <a:t>Mode (most frequent value) = 12</a:t>
            </a:r>
            <a:endParaRPr lang="en-US" dirty="0"/>
          </a:p>
        </p:txBody>
      </p:sp>
      <p:sp>
        <p:nvSpPr>
          <p:cNvPr id="107617" name="Rectangle 97"/>
          <p:cNvSpPr>
            <a:spLocks noGrp="1" noChangeArrowheads="1"/>
          </p:cNvSpPr>
          <p:nvPr>
            <p:ph type="title"/>
          </p:nvPr>
        </p:nvSpPr>
        <p:spPr/>
        <p:txBody>
          <a:bodyPr/>
          <a:lstStyle/>
          <a:p>
            <a:r>
              <a:rPr lang="en-US" smtClean="0"/>
              <a:t>Mean, Median, Mode</a:t>
            </a:r>
            <a:endParaRPr lang="en-US" dirty="0"/>
          </a:p>
        </p:txBody>
      </p:sp>
      <p:sp>
        <p:nvSpPr>
          <p:cNvPr id="107727" name="Text Box 207"/>
          <p:cNvSpPr txBox="1">
            <a:spLocks noChangeArrowheads="1"/>
          </p:cNvSpPr>
          <p:nvPr/>
        </p:nvSpPr>
        <p:spPr bwMode="auto">
          <a:xfrm>
            <a:off x="228600" y="449263"/>
            <a:ext cx="928688" cy="5780087"/>
          </a:xfrm>
          <a:prstGeom prst="rect">
            <a:avLst/>
          </a:prstGeom>
          <a:noFill/>
          <a:ln w="25400" algn="ctr">
            <a:noFill/>
            <a:miter lim="800000"/>
            <a:headEnd/>
            <a:tailEnd/>
          </a:ln>
          <a:effectLst/>
        </p:spPr>
        <p:txBody>
          <a:bodyPr lIns="73152" tIns="36576" rIns="73152" bIns="36576"/>
          <a:lstStyle/>
          <a:p>
            <a:pPr algn="l">
              <a:lnSpc>
                <a:spcPct val="70000"/>
              </a:lnSpc>
            </a:pPr>
            <a:r>
              <a:rPr lang="en-US" sz="800" dirty="0"/>
              <a:t/>
            </a:r>
            <a:br>
              <a:rPr lang="en-US" sz="800" dirty="0"/>
            </a:br>
            <a:r>
              <a:rPr lang="en-US" sz="2000" dirty="0"/>
              <a:t>Shoe Sizes</a:t>
            </a:r>
          </a:p>
          <a:p>
            <a:pPr algn="l">
              <a:lnSpc>
                <a:spcPct val="80000"/>
              </a:lnSpc>
            </a:pPr>
            <a:r>
              <a:rPr lang="en-US" sz="2000" dirty="0"/>
              <a:t>  14</a:t>
            </a:r>
          </a:p>
          <a:p>
            <a:pPr algn="l"/>
            <a:r>
              <a:rPr lang="en-US" sz="2000" dirty="0"/>
              <a:t>  12</a:t>
            </a:r>
          </a:p>
          <a:p>
            <a:pPr algn="l"/>
            <a:r>
              <a:rPr lang="en-US" sz="2000" dirty="0"/>
              <a:t>  12     </a:t>
            </a:r>
          </a:p>
          <a:p>
            <a:pPr algn="l"/>
            <a:r>
              <a:rPr lang="en-US" sz="2000" dirty="0"/>
              <a:t>  12</a:t>
            </a:r>
          </a:p>
          <a:p>
            <a:pPr algn="l"/>
            <a:r>
              <a:rPr lang="en-US" sz="2000" dirty="0"/>
              <a:t>  12</a:t>
            </a:r>
          </a:p>
          <a:p>
            <a:pPr algn="l"/>
            <a:r>
              <a:rPr lang="en-US" sz="2000" dirty="0"/>
              <a:t>  12</a:t>
            </a:r>
          </a:p>
          <a:p>
            <a:pPr algn="l"/>
            <a:r>
              <a:rPr lang="en-US" sz="2000" dirty="0"/>
              <a:t>  12</a:t>
            </a:r>
          </a:p>
          <a:p>
            <a:pPr algn="l"/>
            <a:r>
              <a:rPr lang="en-US" sz="2000" dirty="0"/>
              <a:t>  11</a:t>
            </a:r>
          </a:p>
          <a:p>
            <a:pPr algn="l"/>
            <a:r>
              <a:rPr lang="en-US" sz="2000" dirty="0"/>
              <a:t>  11</a:t>
            </a:r>
          </a:p>
          <a:p>
            <a:pPr algn="l"/>
            <a:r>
              <a:rPr lang="en-US" sz="2000" dirty="0"/>
              <a:t>  11</a:t>
            </a:r>
          </a:p>
          <a:p>
            <a:pPr algn="l"/>
            <a:r>
              <a:rPr lang="en-US" sz="2000" dirty="0"/>
              <a:t>  11</a:t>
            </a:r>
          </a:p>
          <a:p>
            <a:pPr algn="l"/>
            <a:r>
              <a:rPr lang="en-US" sz="2000" dirty="0"/>
              <a:t>  10</a:t>
            </a:r>
          </a:p>
          <a:p>
            <a:pPr algn="l"/>
            <a:r>
              <a:rPr lang="en-US" sz="2000" dirty="0"/>
              <a:t>  10</a:t>
            </a:r>
          </a:p>
          <a:p>
            <a:pPr algn="l"/>
            <a:r>
              <a:rPr lang="en-US" sz="2000" dirty="0"/>
              <a:t>    9</a:t>
            </a:r>
          </a:p>
          <a:p>
            <a:pPr algn="l"/>
            <a:r>
              <a:rPr lang="en-US" sz="2000" dirty="0"/>
              <a:t>    8</a:t>
            </a:r>
          </a:p>
          <a:p>
            <a:pPr algn="l"/>
            <a:r>
              <a:rPr lang="en-US" sz="2000" dirty="0"/>
              <a:t>    8</a:t>
            </a:r>
          </a:p>
          <a:p>
            <a:pPr algn="l"/>
            <a:r>
              <a:rPr lang="en-US" sz="2000" dirty="0"/>
              <a:t>    7</a:t>
            </a:r>
          </a:p>
          <a:p>
            <a:pPr algn="l"/>
            <a:r>
              <a:rPr lang="en-US" sz="2000" dirty="0"/>
              <a:t>    6</a:t>
            </a:r>
          </a:p>
          <a:p>
            <a:pPr algn="l"/>
            <a:r>
              <a:rPr lang="en-US" sz="2000" dirty="0"/>
              <a:t>    6</a:t>
            </a:r>
          </a:p>
          <a:p>
            <a:pPr algn="l"/>
            <a:r>
              <a:rPr lang="en-US" sz="2000" u="sng" dirty="0"/>
              <a:t>    6</a:t>
            </a:r>
          </a:p>
          <a:p>
            <a:pPr algn="l"/>
            <a:r>
              <a:rPr lang="en-US" sz="2000" dirty="0"/>
              <a:t>200</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Tips for Drawing Report Conclusions</a:t>
            </a:r>
          </a:p>
        </p:txBody>
      </p:sp>
      <p:sp>
        <p:nvSpPr>
          <p:cNvPr id="5" name="Content Placeholder 14"/>
          <p:cNvSpPr>
            <a:spLocks noGrp="1"/>
          </p:cNvSpPr>
          <p:nvPr>
            <p:ph sz="half" idx="2"/>
          </p:nvPr>
        </p:nvSpPr>
        <p:spPr>
          <a:xfrm>
            <a:off x="2743200" y="1752600"/>
            <a:ext cx="6172200" cy="4267200"/>
          </a:xfrm>
        </p:spPr>
        <p:txBody>
          <a:bodyPr/>
          <a:lstStyle/>
          <a:p>
            <a:pPr marL="347472"/>
            <a:r>
              <a:rPr lang="en-US" dirty="0" smtClean="0"/>
              <a:t>Interpret and summarize the findings.</a:t>
            </a:r>
          </a:p>
          <a:p>
            <a:pPr lvl="1"/>
            <a:r>
              <a:rPr lang="en-US" dirty="0" smtClean="0"/>
              <a:t>Tell what your findings (collected data) mean.</a:t>
            </a:r>
          </a:p>
          <a:p>
            <a:pPr marL="0"/>
            <a:endParaRPr lang="en-US" dirty="0" smtClean="0"/>
          </a:p>
          <a:p>
            <a:pPr marL="347472" lvl="0"/>
            <a:r>
              <a:rPr lang="en-US" dirty="0"/>
              <a:t>Relate the conclusions to the report problem.</a:t>
            </a:r>
          </a:p>
          <a:p>
            <a:pPr lvl="1"/>
            <a:r>
              <a:rPr lang="en-US" dirty="0"/>
              <a:t>Focus only on conclusions that help solve the original problem.</a:t>
            </a:r>
          </a:p>
        </p:txBody>
      </p:sp>
      <p:sp>
        <p:nvSpPr>
          <p:cNvPr id="6" name="WordArt 17"/>
          <p:cNvSpPr>
            <a:spLocks noChangeArrowheads="1" noChangeShapeType="1" noTextEdit="1"/>
          </p:cNvSpPr>
          <p:nvPr/>
        </p:nvSpPr>
        <p:spPr bwMode="auto">
          <a:xfrm>
            <a:off x="1066800" y="17430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1</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
        <p:nvSpPr>
          <p:cNvPr id="7" name="WordArt 20"/>
          <p:cNvSpPr>
            <a:spLocks noChangeArrowheads="1" noChangeShapeType="1" noTextEdit="1"/>
          </p:cNvSpPr>
          <p:nvPr/>
        </p:nvSpPr>
        <p:spPr bwMode="auto">
          <a:xfrm>
            <a:off x="1066800" y="4333875"/>
            <a:ext cx="838200" cy="1685925"/>
          </a:xfrm>
          <a:prstGeom prst="rect">
            <a:avLst/>
          </a:prstGeom>
        </p:spPr>
        <p:txBody>
          <a:bodyPr wrap="none" fromWordArt="1">
            <a:prstTxWarp prst="textPlain">
              <a:avLst>
                <a:gd name="adj" fmla="val 50000"/>
              </a:avLst>
            </a:prstTxWarp>
          </a:bodyPr>
          <a:lstStyle/>
          <a:p>
            <a:pPr algn="ctr"/>
            <a:r>
              <a:rPr lang="en-US" sz="9600" kern="10" dirty="0">
                <a:ln w="9525">
                  <a:noFill/>
                  <a:round/>
                  <a:headEnd/>
                  <a:tailEnd/>
                </a:ln>
                <a:solidFill>
                  <a:srgbClr val="002060"/>
                </a:solidFill>
                <a:effectLst>
                  <a:prstShdw prst="shdw16">
                    <a:srgbClr val="808080">
                      <a:alpha val="50000"/>
                    </a:srgbClr>
                  </a:prstShdw>
                </a:effectLst>
                <a:latin typeface="Arial Black"/>
              </a:rPr>
              <a:t>2</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Tips for Drawing Report Conclusions</a:t>
            </a:r>
          </a:p>
        </p:txBody>
      </p:sp>
      <p:sp>
        <p:nvSpPr>
          <p:cNvPr id="5" name="Content Placeholder 14"/>
          <p:cNvSpPr>
            <a:spLocks noGrp="1"/>
          </p:cNvSpPr>
          <p:nvPr>
            <p:ph sz="half" idx="2"/>
          </p:nvPr>
        </p:nvSpPr>
        <p:spPr>
          <a:xfrm>
            <a:off x="2743200" y="1752600"/>
            <a:ext cx="6172200" cy="4267200"/>
          </a:xfrm>
        </p:spPr>
        <p:txBody>
          <a:bodyPr/>
          <a:lstStyle/>
          <a:p>
            <a:pPr marL="347472" lvl="0"/>
            <a:r>
              <a:rPr lang="en-US" dirty="0"/>
              <a:t>Limit the conclusions to the data presented.</a:t>
            </a:r>
          </a:p>
          <a:p>
            <a:pPr lvl="1"/>
            <a:r>
              <a:rPr lang="en-US" dirty="0"/>
              <a:t>Do not introduce new material.</a:t>
            </a:r>
          </a:p>
          <a:p>
            <a:pPr marL="0"/>
            <a:endParaRPr lang="en-US" dirty="0" smtClean="0"/>
          </a:p>
          <a:p>
            <a:pPr marL="347472"/>
            <a:endParaRPr lang="en-US" dirty="0" smtClean="0"/>
          </a:p>
          <a:p>
            <a:pPr marL="347472"/>
            <a:r>
              <a:rPr lang="en-US" dirty="0"/>
              <a:t>Be objective.</a:t>
            </a:r>
          </a:p>
          <a:p>
            <a:pPr lvl="1"/>
            <a:r>
              <a:rPr lang="en-US" dirty="0"/>
              <a:t>Avoid exaggerating or manipulating the data to prove a point.</a:t>
            </a:r>
          </a:p>
        </p:txBody>
      </p:sp>
      <p:sp>
        <p:nvSpPr>
          <p:cNvPr id="6" name="WordArt 17"/>
          <p:cNvSpPr>
            <a:spLocks noChangeArrowheads="1" noChangeShapeType="1" noTextEdit="1"/>
          </p:cNvSpPr>
          <p:nvPr/>
        </p:nvSpPr>
        <p:spPr bwMode="auto">
          <a:xfrm>
            <a:off x="1066800" y="17430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3</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
        <p:nvSpPr>
          <p:cNvPr id="7" name="WordArt 20"/>
          <p:cNvSpPr>
            <a:spLocks noChangeArrowheads="1" noChangeShapeType="1" noTextEdit="1"/>
          </p:cNvSpPr>
          <p:nvPr/>
        </p:nvSpPr>
        <p:spPr bwMode="auto">
          <a:xfrm>
            <a:off x="1066800" y="4333875"/>
            <a:ext cx="838200" cy="1685925"/>
          </a:xfrm>
          <a:prstGeom prst="rect">
            <a:avLst/>
          </a:prstGeom>
        </p:spPr>
        <p:txBody>
          <a:bodyPr wrap="none" fromWordArt="1">
            <a:prstTxWarp prst="textPlain">
              <a:avLst>
                <a:gd name="adj" fmla="val 50000"/>
              </a:avLst>
            </a:prstTxWarp>
          </a:bodyPr>
          <a:lstStyle/>
          <a:p>
            <a:pPr algn="ctr"/>
            <a:r>
              <a:rPr lang="en-US" sz="9600" kern="10" dirty="0" smtClean="0">
                <a:ln w="9525">
                  <a:noFill/>
                  <a:round/>
                  <a:headEnd/>
                  <a:tailEnd/>
                </a:ln>
                <a:solidFill>
                  <a:srgbClr val="002060"/>
                </a:solidFill>
                <a:effectLst>
                  <a:prstShdw prst="shdw16">
                    <a:srgbClr val="808080">
                      <a:alpha val="50000"/>
                    </a:srgbClr>
                  </a:prstShdw>
                </a:effectLst>
                <a:latin typeface="Arial Black"/>
              </a:rPr>
              <a:t>4</a:t>
            </a:r>
            <a:endParaRPr lang="en-US" sz="9600" kern="10" dirty="0">
              <a:ln w="9525">
                <a:noFill/>
                <a:round/>
                <a:headEnd/>
                <a:tailEnd/>
              </a:ln>
              <a:solidFill>
                <a:srgbClr val="002060"/>
              </a:solidFill>
              <a:effectLst>
                <a:prstShdw prst="shdw16">
                  <a:srgbClr val="808080">
                    <a:alpha val="50000"/>
                  </a:srgbClr>
                </a:prstShdw>
              </a:effectLst>
              <a:latin typeface="Arial Black"/>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Gill Sans MT Condensed"/>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73152" tIns="36576" rIns="73152" bIns="36576" numCol="1" anchor="ctr" anchorCtr="0" compatLnSpc="1">
        <a:prstTxWarp prst="textNoShape">
          <a:avLst/>
        </a:prstTxWarp>
        <a:spAutoFit/>
      </a:bodyPr>
      <a:lstStyle>
        <a:defPPr marL="0" marR="0" indent="0" algn="ctr" defTabSz="914400" rtl="0" eaLnBrk="1" fontAlgn="base" latinLnBrk="0" hangingPunct="1">
          <a:lnSpc>
            <a:spcPct val="60000"/>
          </a:lnSpc>
          <a:spcBef>
            <a:spcPct val="20000"/>
          </a:spcBef>
          <a:spcAft>
            <a:spcPct val="0"/>
          </a:spcAft>
          <a:buClrTx/>
          <a:buSzPct val="75000"/>
          <a:buFontTx/>
          <a:buNone/>
          <a:tabLst/>
          <a:defRPr kumimoji="0" lang="en-US" sz="3200" b="1" i="0" u="none" strike="noStrike" cap="none" normalizeH="0" baseline="0" smtClean="0">
            <a:ln>
              <a:noFill/>
            </a:ln>
            <a:solidFill>
              <a:schemeClr val="tx1"/>
            </a:solidFill>
            <a:effectLst/>
            <a:latin typeface="Gill Sans MT" pitchFamily="34" charset="0"/>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73152" tIns="36576" rIns="73152" bIns="36576" numCol="1" anchor="ctr" anchorCtr="0" compatLnSpc="1">
        <a:prstTxWarp prst="textNoShape">
          <a:avLst/>
        </a:prstTxWarp>
        <a:spAutoFit/>
      </a:bodyPr>
      <a:lstStyle>
        <a:defPPr marL="0" marR="0" indent="0" algn="ctr" defTabSz="914400" rtl="0" eaLnBrk="1" fontAlgn="base" latinLnBrk="0" hangingPunct="1">
          <a:lnSpc>
            <a:spcPct val="60000"/>
          </a:lnSpc>
          <a:spcBef>
            <a:spcPct val="20000"/>
          </a:spcBef>
          <a:spcAft>
            <a:spcPct val="0"/>
          </a:spcAft>
          <a:buClrTx/>
          <a:buSzPct val="75000"/>
          <a:buFontTx/>
          <a:buNone/>
          <a:tabLst/>
          <a:defRPr kumimoji="0" lang="en-US" sz="3200" b="1" i="0" u="none" strike="noStrike" cap="none" normalizeH="0" baseline="0" smtClean="0">
            <a:ln>
              <a:noFill/>
            </a:ln>
            <a:solidFill>
              <a:schemeClr val="tx1"/>
            </a:solidFill>
            <a:effectLst/>
            <a:latin typeface="Gill Sans MT"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Gill Sans MT Condensed"/>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73152" tIns="36576" rIns="73152" bIns="36576" numCol="1" anchor="ctr" anchorCtr="0" compatLnSpc="1">
        <a:prstTxWarp prst="textNoShape">
          <a:avLst/>
        </a:prstTxWarp>
        <a:spAutoFit/>
      </a:bodyPr>
      <a:lstStyle>
        <a:defPPr marL="0" marR="0" indent="0" algn="ctr" defTabSz="914400" rtl="0" eaLnBrk="1" fontAlgn="base" latinLnBrk="0" hangingPunct="1">
          <a:lnSpc>
            <a:spcPct val="60000"/>
          </a:lnSpc>
          <a:spcBef>
            <a:spcPct val="20000"/>
          </a:spcBef>
          <a:spcAft>
            <a:spcPct val="0"/>
          </a:spcAft>
          <a:buClrTx/>
          <a:buSzPct val="75000"/>
          <a:buFontTx/>
          <a:buNone/>
          <a:tabLst/>
          <a:defRPr kumimoji="0" lang="en-US" sz="3200" b="1" i="0" u="none" strike="noStrike" cap="none" normalizeH="0" baseline="0" smtClean="0">
            <a:ln>
              <a:noFill/>
            </a:ln>
            <a:solidFill>
              <a:schemeClr val="tx1"/>
            </a:solidFill>
            <a:effectLst/>
            <a:latin typeface="Gill Sans MT" pitchFamily="34" charset="0"/>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square" lIns="73152" tIns="36576" rIns="73152" bIns="36576" numCol="1" anchor="ctr" anchorCtr="0" compatLnSpc="1">
        <a:prstTxWarp prst="textNoShape">
          <a:avLst/>
        </a:prstTxWarp>
        <a:spAutoFit/>
      </a:bodyPr>
      <a:lstStyle>
        <a:defPPr marL="0" marR="0" indent="0" algn="ctr" defTabSz="914400" rtl="0" eaLnBrk="1" fontAlgn="base" latinLnBrk="0" hangingPunct="1">
          <a:lnSpc>
            <a:spcPct val="60000"/>
          </a:lnSpc>
          <a:spcBef>
            <a:spcPct val="20000"/>
          </a:spcBef>
          <a:spcAft>
            <a:spcPct val="0"/>
          </a:spcAft>
          <a:buClrTx/>
          <a:buSzPct val="75000"/>
          <a:buFontTx/>
          <a:buNone/>
          <a:tabLst/>
          <a:defRPr kumimoji="0" lang="en-US" sz="3200" b="1" i="0" u="none" strike="noStrike" cap="none" normalizeH="0" baseline="0" smtClean="0">
            <a:ln>
              <a:noFill/>
            </a:ln>
            <a:solidFill>
              <a:schemeClr val="tx1"/>
            </a:solidFill>
            <a:effectLst/>
            <a:latin typeface="Gill Sans MT"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7137</TotalTime>
  <Words>1535</Words>
  <Application>Microsoft Office PowerPoint</Application>
  <PresentationFormat>On-screen Show (4:3)</PresentationFormat>
  <Paragraphs>289</Paragraphs>
  <Slides>36</Slides>
  <Notes>8</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Custom Design</vt:lpstr>
      <vt:lpstr>4_Custom Design</vt:lpstr>
      <vt:lpstr>Slide 1</vt:lpstr>
      <vt:lpstr>Topics in This Chapter</vt:lpstr>
      <vt:lpstr>Topics in This Chapter</vt:lpstr>
      <vt:lpstr>Interpreting Data</vt:lpstr>
      <vt:lpstr>Interpreting Data</vt:lpstr>
      <vt:lpstr>Mean, Median, Mode</vt:lpstr>
      <vt:lpstr>Mean, Median, Mode</vt:lpstr>
      <vt:lpstr>Tips for Drawing Report Conclusions</vt:lpstr>
      <vt:lpstr>Tips for Drawing Report Conclusions</vt:lpstr>
      <vt:lpstr>Tips for Drawing Report Conclusions</vt:lpstr>
      <vt:lpstr>Tips for Making Report Recommendations</vt:lpstr>
      <vt:lpstr>Tips for Making Report Recommendations</vt:lpstr>
      <vt:lpstr>Report Conclusions and Recommendations</vt:lpstr>
      <vt:lpstr>Possible Methods for Organizing Report Information</vt:lpstr>
      <vt:lpstr>Possible Methods for Organizing Report Information</vt:lpstr>
      <vt:lpstr>Structural Cues for Reports</vt:lpstr>
      <vt:lpstr>Structural Cues for Reports</vt:lpstr>
      <vt:lpstr>Structural Cues for Reports</vt:lpstr>
      <vt:lpstr>Levels of Report Headings</vt:lpstr>
      <vt:lpstr>Informational Report Content</vt:lpstr>
      <vt:lpstr>Informational Report Content</vt:lpstr>
      <vt:lpstr>Informational Report Content</vt:lpstr>
      <vt:lpstr>Informational Report Content</vt:lpstr>
      <vt:lpstr>Analytical Report Content</vt:lpstr>
      <vt:lpstr>Analytical Report Content</vt:lpstr>
      <vt:lpstr>Analytical Report Content</vt:lpstr>
      <vt:lpstr>Analytical Report Content</vt:lpstr>
      <vt:lpstr>Typical Informational Reports</vt:lpstr>
      <vt:lpstr>Typical Informational Reports</vt:lpstr>
      <vt:lpstr>Typical Short Analytical Reports</vt:lpstr>
      <vt:lpstr>Student Progress Report</vt:lpstr>
      <vt:lpstr>Student Progress Report</vt:lpstr>
      <vt:lpstr>Student Progress Report</vt:lpstr>
      <vt:lpstr>Periodic (Activity) Report – E-Mail Format</vt:lpstr>
      <vt:lpstr>Periodic (Activity) Report – E-Mail Format</vt:lpstr>
      <vt:lpstr>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Informal Business Reports</dc:title>
  <dc:creator>John S. Donnellan</dc:creator>
  <cp:lastModifiedBy>Mike Zisa</cp:lastModifiedBy>
  <cp:revision>879</cp:revision>
  <dcterms:created xsi:type="dcterms:W3CDTF">2007-04-13T20:41:37Z</dcterms:created>
  <dcterms:modified xsi:type="dcterms:W3CDTF">2011-08-22T16:02:04Z</dcterms:modified>
</cp:coreProperties>
</file>