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42" r:id="rId2"/>
  </p:sldMasterIdLst>
  <p:notesMasterIdLst>
    <p:notesMasterId r:id="rId41"/>
  </p:notesMasterIdLst>
  <p:handoutMasterIdLst>
    <p:handoutMasterId r:id="rId42"/>
  </p:handoutMasterIdLst>
  <p:sldIdLst>
    <p:sldId id="393" r:id="rId3"/>
    <p:sldId id="391" r:id="rId4"/>
    <p:sldId id="389" r:id="rId5"/>
    <p:sldId id="350" r:id="rId6"/>
    <p:sldId id="392" r:id="rId7"/>
    <p:sldId id="352" r:id="rId8"/>
    <p:sldId id="353" r:id="rId9"/>
    <p:sldId id="354" r:id="rId10"/>
    <p:sldId id="355" r:id="rId11"/>
    <p:sldId id="323"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8" r:id="rId28"/>
    <p:sldId id="379" r:id="rId29"/>
    <p:sldId id="380" r:id="rId30"/>
    <p:sldId id="390" r:id="rId31"/>
    <p:sldId id="381" r:id="rId32"/>
    <p:sldId id="382" r:id="rId33"/>
    <p:sldId id="383" r:id="rId34"/>
    <p:sldId id="384" r:id="rId35"/>
    <p:sldId id="385" r:id="rId36"/>
    <p:sldId id="386" r:id="rId37"/>
    <p:sldId id="387" r:id="rId38"/>
    <p:sldId id="388" r:id="rId39"/>
    <p:sldId id="313" r:id="rId40"/>
  </p:sldIdLst>
  <p:sldSz cx="9144000" cy="6858000" type="screen4x3"/>
  <p:notesSz cx="6858000" cy="9144000"/>
  <p:defaultTextStyle>
    <a:defPPr>
      <a:defRPr lang="en-US"/>
    </a:defPPr>
    <a:lvl1pPr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1pPr>
    <a:lvl2pPr marL="4572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2pPr>
    <a:lvl3pPr marL="9144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3pPr>
    <a:lvl4pPr marL="13716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4pPr>
    <a:lvl5pPr marL="18288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5pPr>
    <a:lvl6pPr marL="2286000" algn="l" defTabSz="914400" rtl="0" eaLnBrk="1" latinLnBrk="0" hangingPunct="1">
      <a:defRPr sz="3200" b="1" kern="1200">
        <a:solidFill>
          <a:schemeClr val="tx1"/>
        </a:solidFill>
        <a:latin typeface="Gill Sans MT" pitchFamily="34" charset="0"/>
        <a:ea typeface="+mn-ea"/>
        <a:cs typeface="+mn-cs"/>
      </a:defRPr>
    </a:lvl6pPr>
    <a:lvl7pPr marL="2743200" algn="l" defTabSz="914400" rtl="0" eaLnBrk="1" latinLnBrk="0" hangingPunct="1">
      <a:defRPr sz="3200" b="1" kern="1200">
        <a:solidFill>
          <a:schemeClr val="tx1"/>
        </a:solidFill>
        <a:latin typeface="Gill Sans MT" pitchFamily="34" charset="0"/>
        <a:ea typeface="+mn-ea"/>
        <a:cs typeface="+mn-cs"/>
      </a:defRPr>
    </a:lvl7pPr>
    <a:lvl8pPr marL="3200400" algn="l" defTabSz="914400" rtl="0" eaLnBrk="1" latinLnBrk="0" hangingPunct="1">
      <a:defRPr sz="3200" b="1" kern="1200">
        <a:solidFill>
          <a:schemeClr val="tx1"/>
        </a:solidFill>
        <a:latin typeface="Gill Sans MT" pitchFamily="34" charset="0"/>
        <a:ea typeface="+mn-ea"/>
        <a:cs typeface="+mn-cs"/>
      </a:defRPr>
    </a:lvl8pPr>
    <a:lvl9pPr marL="3657600" algn="l" defTabSz="914400" rtl="0" eaLnBrk="1" latinLnBrk="0" hangingPunct="1">
      <a:defRPr sz="3200" b="1" kern="1200">
        <a:solidFill>
          <a:schemeClr val="tx1"/>
        </a:solidFill>
        <a:latin typeface="Gill Sans M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S. Donnellan" initials="JSD" lastIdx="48" clrIdx="0"/>
  <p:cmAuthor id="1" name="Mary Draper" initials="MD" lastIdx="1" clrIdx="1"/>
  <p:cmAuthor id="2" name="Reviewer" initials="R"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696A6"/>
    <a:srgbClr val="96969C"/>
    <a:srgbClr val="D89013"/>
    <a:srgbClr val="774286"/>
    <a:srgbClr val="6A831B"/>
    <a:srgbClr val="4C7019"/>
    <a:srgbClr val="F3C675"/>
    <a:srgbClr val="963C26"/>
    <a:srgbClr val="3B6D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96947" autoAdjust="0"/>
  </p:normalViewPr>
  <p:slideViewPr>
    <p:cSldViewPr>
      <p:cViewPr>
        <p:scale>
          <a:sx n="70" d="100"/>
          <a:sy n="70" d="100"/>
        </p:scale>
        <p:origin x="-133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06"/>
    </p:cViewPr>
  </p:sorterViewPr>
  <p:notesViewPr>
    <p:cSldViewPr>
      <p:cViewPr varScale="1">
        <p:scale>
          <a:sx n="83" d="100"/>
          <a:sy n="83" d="100"/>
        </p:scale>
        <p:origin x="-31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3959EB-B9C8-4876-A283-D6BD66A0CAE7}">
      <dgm:prSet custT="1"/>
      <dgm:spPr>
        <a:solidFill>
          <a:srgbClr val="B9D749"/>
        </a:solidFill>
      </dgm:spPr>
      <dgm:t>
        <a:bodyPr/>
        <a:lstStyle/>
        <a:p>
          <a:pPr rtl="0"/>
          <a:r>
            <a:rPr lang="en-US" sz="3000" dirty="0" smtClean="0">
              <a:solidFill>
                <a:schemeClr val="tx1"/>
              </a:solidFill>
            </a:rPr>
            <a:t>Preparing Proposals</a:t>
          </a:r>
          <a:endParaRPr lang="en-US" sz="3000" dirty="0">
            <a:solidFill>
              <a:schemeClr val="tx1"/>
            </a:solidFill>
          </a:endParaRPr>
        </a:p>
      </dgm:t>
    </dgm:pt>
    <dgm:pt modelId="{0FD0FCF4-2BD0-4E26-9A69-09CCBA63FFEF}" type="parTrans" cxnId="{B0A0D72B-7450-4550-949D-49F87A14E4D8}">
      <dgm:prSet/>
      <dgm:spPr/>
      <dgm:t>
        <a:bodyPr/>
        <a:lstStyle/>
        <a:p>
          <a:endParaRPr lang="en-US">
            <a:solidFill>
              <a:schemeClr val="tx1"/>
            </a:solidFill>
          </a:endParaRPr>
        </a:p>
      </dgm:t>
    </dgm:pt>
    <dgm:pt modelId="{826837A2-52A3-4752-AE75-C34A14E4185A}" type="sibTrans" cxnId="{B0A0D72B-7450-4550-949D-49F87A14E4D8}">
      <dgm:prSet/>
      <dgm:spPr/>
      <dgm:t>
        <a:bodyPr/>
        <a:lstStyle/>
        <a:p>
          <a:endParaRPr lang="en-US">
            <a:solidFill>
              <a:schemeClr val="tx1"/>
            </a:solidFill>
          </a:endParaRPr>
        </a:p>
      </dgm:t>
    </dgm:pt>
    <dgm:pt modelId="{2AA365FF-BB15-4514-9DBF-B9710833162D}">
      <dgm:prSet custT="1"/>
      <dgm:spPr>
        <a:solidFill>
          <a:srgbClr val="B9D749"/>
        </a:solidFill>
      </dgm:spPr>
      <dgm:t>
        <a:bodyPr/>
        <a:lstStyle/>
        <a:p>
          <a:pPr rtl="0"/>
          <a:r>
            <a:rPr lang="en-US" sz="3000" dirty="0" smtClean="0">
              <a:solidFill>
                <a:schemeClr val="tx1"/>
              </a:solidFill>
            </a:rPr>
            <a:t>Preparing Effective Business Plans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A02ACB57-98B2-4AA6-AE64-9F4C3E457DCA}">
      <dgm:prSet custT="1"/>
      <dgm:spPr>
        <a:solidFill>
          <a:srgbClr val="B9D749"/>
        </a:solidFill>
      </dgm:spPr>
      <dgm:t>
        <a:bodyPr/>
        <a:lstStyle/>
        <a:p>
          <a:pPr rtl="0"/>
          <a:r>
            <a:rPr lang="en-US" sz="3000" dirty="0" smtClean="0">
              <a:solidFill>
                <a:schemeClr val="tx1"/>
              </a:solidFill>
            </a:rPr>
            <a:t>Preparing Formal Reports</a:t>
          </a:r>
          <a:endParaRPr lang="en-US" sz="3000" dirty="0">
            <a:solidFill>
              <a:schemeClr val="tx1"/>
            </a:solidFill>
          </a:endParaRPr>
        </a:p>
      </dgm:t>
    </dgm:pt>
    <dgm:pt modelId="{5CC135E9-602A-4DEB-939E-9F8727105D18}" type="parTrans" cxnId="{CD2509F4-52C2-4172-8A68-6218D9ABFD07}">
      <dgm:prSet/>
      <dgm:spPr/>
      <dgm:t>
        <a:bodyPr/>
        <a:lstStyle/>
        <a:p>
          <a:endParaRPr lang="en-US">
            <a:solidFill>
              <a:schemeClr val="tx1"/>
            </a:solidFill>
          </a:endParaRPr>
        </a:p>
      </dgm:t>
    </dgm:pt>
    <dgm:pt modelId="{3A92041D-F284-4A56-81B4-FC0FE1A5815E}" type="sibTrans" cxnId="{CD2509F4-52C2-4172-8A68-6218D9ABFD07}">
      <dgm:prSet/>
      <dgm:spPr/>
      <dgm:t>
        <a:bodyPr/>
        <a:lstStyle/>
        <a:p>
          <a:endParaRPr lang="en-US">
            <a:solidFill>
              <a:schemeClr val="tx1"/>
            </a:solidFill>
          </a:endParaRPr>
        </a:p>
      </dgm:t>
    </dgm:pt>
    <dgm:pt modelId="{1DDC8C88-EA91-42A4-A1DA-ABFEF1DFFDB6}">
      <dgm:prSet custT="1"/>
      <dgm:spPr>
        <a:solidFill>
          <a:srgbClr val="B9D749"/>
        </a:solidFill>
      </dgm:spPr>
      <dgm:t>
        <a:bodyPr/>
        <a:lstStyle/>
        <a:p>
          <a:pPr rtl="0"/>
          <a:r>
            <a:rPr lang="en-US" sz="3000" dirty="0" smtClean="0">
              <a:solidFill>
                <a:schemeClr val="tx1"/>
              </a:solidFill>
            </a:rPr>
            <a:t>Formal Report Components</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74A90687-1EF4-4BF3-8F69-F8F34B92A995}" type="pres">
      <dgm:prSet presAssocID="{ADC9970E-1D3B-4F79-B3CD-7C640D1DAB75}" presName="linear" presStyleCnt="0">
        <dgm:presLayoutVars>
          <dgm:animLvl val="lvl"/>
          <dgm:resizeHandles val="exact"/>
        </dgm:presLayoutVars>
      </dgm:prSet>
      <dgm:spPr/>
      <dgm:t>
        <a:bodyPr/>
        <a:lstStyle/>
        <a:p>
          <a:endParaRPr lang="en-US"/>
        </a:p>
      </dgm:t>
    </dgm:pt>
    <dgm:pt modelId="{C9307E90-11D0-4428-BB98-C62EB0853646}" type="pres">
      <dgm:prSet presAssocID="{D93959EB-B9C8-4876-A283-D6BD66A0CAE7}" presName="parentText" presStyleLbl="node1" presStyleIdx="0" presStyleCnt="4">
        <dgm:presLayoutVars>
          <dgm:chMax val="0"/>
          <dgm:bulletEnabled val="1"/>
        </dgm:presLayoutVars>
      </dgm:prSet>
      <dgm:spPr/>
      <dgm:t>
        <a:bodyPr/>
        <a:lstStyle/>
        <a:p>
          <a:endParaRPr lang="en-US"/>
        </a:p>
      </dgm:t>
    </dgm:pt>
    <dgm:pt modelId="{86BE18A4-6437-468E-ACAF-330370F80E6B}" type="pres">
      <dgm:prSet presAssocID="{826837A2-52A3-4752-AE75-C34A14E4185A}" presName="spacer" presStyleCnt="0"/>
      <dgm:spPr/>
    </dgm:pt>
    <dgm:pt modelId="{C2C5BC37-A39E-4395-BBE0-14819161D256}" type="pres">
      <dgm:prSet presAssocID="{2AA365FF-BB15-4514-9DBF-B9710833162D}" presName="parentText" presStyleLbl="node1" presStyleIdx="1" presStyleCnt="4">
        <dgm:presLayoutVars>
          <dgm:chMax val="0"/>
          <dgm:bulletEnabled val="1"/>
        </dgm:presLayoutVars>
      </dgm:prSet>
      <dgm:spPr/>
      <dgm:t>
        <a:bodyPr/>
        <a:lstStyle/>
        <a:p>
          <a:endParaRPr lang="en-US"/>
        </a:p>
      </dgm:t>
    </dgm:pt>
    <dgm:pt modelId="{40314270-7BB5-43D8-B7A2-6F490DDB542A}" type="pres">
      <dgm:prSet presAssocID="{19C1DBF5-5E71-4297-8352-3344EA65796F}" presName="spacer" presStyleCnt="0"/>
      <dgm:spPr/>
    </dgm:pt>
    <dgm:pt modelId="{0A757A40-856A-4259-9331-8595310D566E}" type="pres">
      <dgm:prSet presAssocID="{A02ACB57-98B2-4AA6-AE64-9F4C3E457DCA}" presName="parentText" presStyleLbl="node1" presStyleIdx="2" presStyleCnt="4">
        <dgm:presLayoutVars>
          <dgm:chMax val="0"/>
          <dgm:bulletEnabled val="1"/>
        </dgm:presLayoutVars>
      </dgm:prSet>
      <dgm:spPr/>
      <dgm:t>
        <a:bodyPr/>
        <a:lstStyle/>
        <a:p>
          <a:endParaRPr lang="en-US"/>
        </a:p>
      </dgm:t>
    </dgm:pt>
    <dgm:pt modelId="{1A756023-E6C9-46EF-BCC0-B184156CBD5A}" type="pres">
      <dgm:prSet presAssocID="{3A92041D-F284-4A56-81B4-FC0FE1A5815E}" presName="spacer" presStyleCnt="0"/>
      <dgm:spPr/>
    </dgm:pt>
    <dgm:pt modelId="{DF9C0479-48E4-4829-BD63-95CFCB821434}" type="pres">
      <dgm:prSet presAssocID="{1DDC8C88-EA91-42A4-A1DA-ABFEF1DFFDB6}" presName="parentText" presStyleLbl="node1" presStyleIdx="3" presStyleCnt="4">
        <dgm:presLayoutVars>
          <dgm:chMax val="0"/>
          <dgm:bulletEnabled val="1"/>
        </dgm:presLayoutVars>
      </dgm:prSet>
      <dgm:spPr/>
      <dgm:t>
        <a:bodyPr/>
        <a:lstStyle/>
        <a:p>
          <a:endParaRPr lang="en-US"/>
        </a:p>
      </dgm:t>
    </dgm:pt>
  </dgm:ptLst>
  <dgm:cxnLst>
    <dgm:cxn modelId="{A4EF7D3F-04AC-4C95-B0A0-330DF8FC7DB7}" srcId="{ADC9970E-1D3B-4F79-B3CD-7C640D1DAB75}" destId="{2AA365FF-BB15-4514-9DBF-B9710833162D}" srcOrd="1" destOrd="0" parTransId="{98A2E54A-8A46-412C-BD7F-43A9CF5C8A44}" sibTransId="{19C1DBF5-5E71-4297-8352-3344EA65796F}"/>
    <dgm:cxn modelId="{F140B313-2EC5-476E-95F2-0AD65D69B4C1}" srcId="{ADC9970E-1D3B-4F79-B3CD-7C640D1DAB75}" destId="{1DDC8C88-EA91-42A4-A1DA-ABFEF1DFFDB6}" srcOrd="3" destOrd="0" parTransId="{8ED7E76A-7CB4-4E3D-8F6B-6A7A231BAE74}" sibTransId="{198162E3-697F-474C-A2CE-FFF77DFFA4F9}"/>
    <dgm:cxn modelId="{B0A0D72B-7450-4550-949D-49F87A14E4D8}" srcId="{ADC9970E-1D3B-4F79-B3CD-7C640D1DAB75}" destId="{D93959EB-B9C8-4876-A283-D6BD66A0CAE7}" srcOrd="0" destOrd="0" parTransId="{0FD0FCF4-2BD0-4E26-9A69-09CCBA63FFEF}" sibTransId="{826837A2-52A3-4752-AE75-C34A14E4185A}"/>
    <dgm:cxn modelId="{B950ABE1-9A98-4451-BEEE-09F97A7741EA}" type="presOf" srcId="{D93959EB-B9C8-4876-A283-D6BD66A0CAE7}" destId="{C9307E90-11D0-4428-BB98-C62EB0853646}" srcOrd="0" destOrd="0" presId="urn:microsoft.com/office/officeart/2005/8/layout/vList2"/>
    <dgm:cxn modelId="{FA601AA8-DE47-46FA-8B02-CA09EF70D45C}" type="presOf" srcId="{1DDC8C88-EA91-42A4-A1DA-ABFEF1DFFDB6}" destId="{DF9C0479-48E4-4829-BD63-95CFCB821434}" srcOrd="0" destOrd="0" presId="urn:microsoft.com/office/officeart/2005/8/layout/vList2"/>
    <dgm:cxn modelId="{4F7AF592-A812-447A-A61F-F49965EAA606}" type="presOf" srcId="{A02ACB57-98B2-4AA6-AE64-9F4C3E457DCA}" destId="{0A757A40-856A-4259-9331-8595310D566E}" srcOrd="0" destOrd="0" presId="urn:microsoft.com/office/officeart/2005/8/layout/vList2"/>
    <dgm:cxn modelId="{517167B9-7CC7-411D-A2D8-4D529B75A7F8}" type="presOf" srcId="{2AA365FF-BB15-4514-9DBF-B9710833162D}" destId="{C2C5BC37-A39E-4395-BBE0-14819161D256}" srcOrd="0" destOrd="0" presId="urn:microsoft.com/office/officeart/2005/8/layout/vList2"/>
    <dgm:cxn modelId="{9D5710D8-0269-4B41-9471-F4570D2AE789}" type="presOf" srcId="{ADC9970E-1D3B-4F79-B3CD-7C640D1DAB75}" destId="{74A90687-1EF4-4BF3-8F69-F8F34B92A995}" srcOrd="0" destOrd="0" presId="urn:microsoft.com/office/officeart/2005/8/layout/vList2"/>
    <dgm:cxn modelId="{CD2509F4-52C2-4172-8A68-6218D9ABFD07}" srcId="{ADC9970E-1D3B-4F79-B3CD-7C640D1DAB75}" destId="{A02ACB57-98B2-4AA6-AE64-9F4C3E457DCA}" srcOrd="2" destOrd="0" parTransId="{5CC135E9-602A-4DEB-939E-9F8727105D18}" sibTransId="{3A92041D-F284-4A56-81B4-FC0FE1A5815E}"/>
    <dgm:cxn modelId="{019528FB-68AC-48AC-ADC3-59469291CAE9}" type="presParOf" srcId="{74A90687-1EF4-4BF3-8F69-F8F34B92A995}" destId="{C9307E90-11D0-4428-BB98-C62EB0853646}" srcOrd="0" destOrd="0" presId="urn:microsoft.com/office/officeart/2005/8/layout/vList2"/>
    <dgm:cxn modelId="{0B5AE488-D59A-4D0A-8361-A2B02E3EDB4C}" type="presParOf" srcId="{74A90687-1EF4-4BF3-8F69-F8F34B92A995}" destId="{86BE18A4-6437-468E-ACAF-330370F80E6B}" srcOrd="1" destOrd="0" presId="urn:microsoft.com/office/officeart/2005/8/layout/vList2"/>
    <dgm:cxn modelId="{98D6E005-4474-40A9-990E-0D72E84CDCDE}" type="presParOf" srcId="{74A90687-1EF4-4BF3-8F69-F8F34B92A995}" destId="{C2C5BC37-A39E-4395-BBE0-14819161D256}" srcOrd="2" destOrd="0" presId="urn:microsoft.com/office/officeart/2005/8/layout/vList2"/>
    <dgm:cxn modelId="{6BE182BD-2E30-4813-82BA-7CB8295EA731}" type="presParOf" srcId="{74A90687-1EF4-4BF3-8F69-F8F34B92A995}" destId="{40314270-7BB5-43D8-B7A2-6F490DDB542A}" srcOrd="3" destOrd="0" presId="urn:microsoft.com/office/officeart/2005/8/layout/vList2"/>
    <dgm:cxn modelId="{EC63DE4B-58D5-42CD-B149-499BFB40D78B}" type="presParOf" srcId="{74A90687-1EF4-4BF3-8F69-F8F34B92A995}" destId="{0A757A40-856A-4259-9331-8595310D566E}" srcOrd="4" destOrd="0" presId="urn:microsoft.com/office/officeart/2005/8/layout/vList2"/>
    <dgm:cxn modelId="{1B7749F3-0EDE-45DF-8110-32844D1B5358}" type="presParOf" srcId="{74A90687-1EF4-4BF3-8F69-F8F34B92A995}" destId="{1A756023-E6C9-46EF-BCC0-B184156CBD5A}" srcOrd="5" destOrd="0" presId="urn:microsoft.com/office/officeart/2005/8/layout/vList2"/>
    <dgm:cxn modelId="{F482C6FB-60AC-4AB3-8533-7076B7A49EE0}" type="presParOf" srcId="{74A90687-1EF4-4BF3-8F69-F8F34B92A995}" destId="{DF9C0479-48E4-4829-BD63-95CFCB821434}" srcOrd="6"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EE996-0AC8-487B-97F8-21FB91A58955}" type="doc">
      <dgm:prSet loTypeId="urn:microsoft.com/office/officeart/2005/8/layout/arrow2" loCatId="process" qsTypeId="urn:microsoft.com/office/officeart/2005/8/quickstyle/3d1" qsCatId="3D" csTypeId="urn:microsoft.com/office/officeart/2005/8/colors/accent2_2" csCatId="accent2" phldr="1"/>
      <dgm:spPr/>
    </dgm:pt>
    <dgm:pt modelId="{765CBCCE-772A-430C-B187-425752D25248}">
      <dgm:prSet phldrT="[Text]" custT="1"/>
      <dgm:spPr/>
      <dgm:t>
        <a:bodyPr/>
        <a:lstStyle/>
        <a:p>
          <a:r>
            <a:rPr lang="en-US" sz="2200" dirty="0" smtClean="0">
              <a:solidFill>
                <a:srgbClr val="002060"/>
              </a:solidFill>
            </a:rPr>
            <a:t>Introduction</a:t>
          </a:r>
          <a:endParaRPr lang="en-US" sz="2200" dirty="0">
            <a:solidFill>
              <a:srgbClr val="002060"/>
            </a:solidFill>
          </a:endParaRPr>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custT="1"/>
      <dgm:spPr/>
      <dgm:t>
        <a:bodyPr/>
        <a:lstStyle/>
        <a:p>
          <a:r>
            <a:rPr lang="en-US" sz="2200" dirty="0" smtClean="0">
              <a:solidFill>
                <a:srgbClr val="002060"/>
              </a:solidFill>
            </a:rPr>
            <a:t>Staffing</a:t>
          </a:r>
          <a:endParaRPr lang="en-US" sz="2200" dirty="0">
            <a:solidFill>
              <a:srgbClr val="002060"/>
            </a:solidFill>
          </a:endParaRPr>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305C4CF-F7A7-49D2-8928-DD5A8DD0A27A}">
      <dgm:prSet phldrT="[Text]" custT="1"/>
      <dgm:spPr/>
      <dgm:t>
        <a:bodyPr/>
        <a:lstStyle/>
        <a:p>
          <a:r>
            <a:rPr lang="en-US" sz="2200" dirty="0" smtClean="0">
              <a:solidFill>
                <a:srgbClr val="002060"/>
              </a:solidFill>
            </a:rPr>
            <a:t>Background, Problem, Purpose</a:t>
          </a:r>
          <a:endParaRPr lang="en-US" sz="2200" dirty="0">
            <a:solidFill>
              <a:srgbClr val="002060"/>
            </a:solidFill>
          </a:endParaRPr>
        </a:p>
      </dgm:t>
    </dgm:pt>
    <dgm:pt modelId="{8FA41C4E-E7F4-480D-AC22-AEED70FAD47C}" type="parTrans" cxnId="{BCEF1F07-45A8-4440-9621-FFF2C45202A8}">
      <dgm:prSet/>
      <dgm:spPr/>
      <dgm:t>
        <a:bodyPr/>
        <a:lstStyle/>
        <a:p>
          <a:endParaRPr lang="en-US"/>
        </a:p>
      </dgm:t>
    </dgm:pt>
    <dgm:pt modelId="{00D70F76-BE0F-4143-9D51-C6418FDA1E91}" type="sibTrans" cxnId="{BCEF1F07-45A8-4440-9621-FFF2C45202A8}">
      <dgm:prSet/>
      <dgm:spPr/>
      <dgm:t>
        <a:bodyPr/>
        <a:lstStyle/>
        <a:p>
          <a:endParaRPr lang="en-US"/>
        </a:p>
      </dgm:t>
    </dgm:pt>
    <dgm:pt modelId="{2434ED52-662D-46C8-A04A-04DFC0F7908E}">
      <dgm:prSet phldrT="[Text]" custT="1"/>
      <dgm:spPr/>
      <dgm:t>
        <a:bodyPr/>
        <a:lstStyle/>
        <a:p>
          <a:r>
            <a:rPr lang="en-US" sz="2200" dirty="0" smtClean="0">
              <a:solidFill>
                <a:srgbClr val="002060"/>
              </a:solidFill>
            </a:rPr>
            <a:t>Proposal, Plan, Schedule</a:t>
          </a:r>
          <a:endParaRPr lang="en-US" sz="2200" dirty="0">
            <a:solidFill>
              <a:srgbClr val="002060"/>
            </a:solidFill>
          </a:endParaRPr>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15B6DFC3-7D4D-4FBA-B1D2-2E17A535B1BB}">
      <dgm:prSet phldrT="[Text]" custT="1"/>
      <dgm:spPr/>
      <dgm:t>
        <a:bodyPr/>
        <a:lstStyle/>
        <a:p>
          <a:r>
            <a:rPr lang="en-US" sz="2200" dirty="0" smtClean="0">
              <a:solidFill>
                <a:srgbClr val="002060"/>
              </a:solidFill>
            </a:rPr>
            <a:t>Budget, Authorization</a:t>
          </a:r>
          <a:endParaRPr lang="en-US" sz="2200" dirty="0">
            <a:solidFill>
              <a:srgbClr val="002060"/>
            </a:solidFill>
          </a:endParaRPr>
        </a:p>
      </dgm:t>
    </dgm:pt>
    <dgm:pt modelId="{40F433B2-5633-44D6-BAFC-EA24AD428729}" type="parTrans" cxnId="{1142B0E1-19DB-4B30-8387-8C58E397882A}">
      <dgm:prSet/>
      <dgm:spPr/>
      <dgm:t>
        <a:bodyPr/>
        <a:lstStyle/>
        <a:p>
          <a:endParaRPr lang="en-US"/>
        </a:p>
      </dgm:t>
    </dgm:pt>
    <dgm:pt modelId="{E7BE2A42-81C3-437A-8D57-83F375CC6B36}" type="sibTrans" cxnId="{1142B0E1-19DB-4B30-8387-8C58E397882A}">
      <dgm:prSet/>
      <dgm:spPr/>
      <dgm:t>
        <a:bodyPr/>
        <a:lstStyle/>
        <a:p>
          <a:endParaRPr lang="en-US"/>
        </a:p>
      </dgm:t>
    </dgm:pt>
    <dgm:pt modelId="{DB17F302-7314-4317-99E5-EA490B4C6EE4}" type="pres">
      <dgm:prSet presAssocID="{5C0EE996-0AC8-487B-97F8-21FB91A58955}" presName="arrowDiagram" presStyleCnt="0">
        <dgm:presLayoutVars>
          <dgm:chMax val="5"/>
          <dgm:dir/>
          <dgm:resizeHandles val="exact"/>
        </dgm:presLayoutVars>
      </dgm:prSet>
      <dgm:spPr/>
    </dgm:pt>
    <dgm:pt modelId="{DE321360-E229-4A92-930A-507F794419F7}" type="pres">
      <dgm:prSet presAssocID="{5C0EE996-0AC8-487B-97F8-21FB91A58955}" presName="arrow" presStyleLbl="bgShp" presStyleIdx="0" presStyleCnt="1"/>
      <dgm:spPr/>
    </dgm:pt>
    <dgm:pt modelId="{8C3347EE-A29F-4A6A-BA47-EC3BFB0B179B}" type="pres">
      <dgm:prSet presAssocID="{5C0EE996-0AC8-487B-97F8-21FB91A58955}" presName="arrowDiagram5" presStyleCnt="0"/>
      <dgm:spPr/>
    </dgm:pt>
    <dgm:pt modelId="{DD3CBD2C-47E0-464A-A9EE-3BA79EEBE904}" type="pres">
      <dgm:prSet presAssocID="{765CBCCE-772A-430C-B187-425752D25248}" presName="bullet5a" presStyleLbl="node1" presStyleIdx="0" presStyleCnt="5"/>
      <dgm:spPr/>
    </dgm:pt>
    <dgm:pt modelId="{34147461-D54F-4591-8091-48AD00EB52D7}" type="pres">
      <dgm:prSet presAssocID="{765CBCCE-772A-430C-B187-425752D25248}" presName="textBox5a" presStyleLbl="revTx" presStyleIdx="0" presStyleCnt="5" custScaleX="182750" custScaleY="80072" custLinFactNeighborX="29397" custLinFactNeighborY="17467">
        <dgm:presLayoutVars>
          <dgm:bulletEnabled val="1"/>
        </dgm:presLayoutVars>
      </dgm:prSet>
      <dgm:spPr/>
      <dgm:t>
        <a:bodyPr/>
        <a:lstStyle/>
        <a:p>
          <a:endParaRPr lang="en-US"/>
        </a:p>
      </dgm:t>
    </dgm:pt>
    <dgm:pt modelId="{50342CDD-21B2-41FA-85A6-0FBB661AC755}" type="pres">
      <dgm:prSet presAssocID="{2305C4CF-F7A7-49D2-8928-DD5A8DD0A27A}" presName="bullet5b" presStyleLbl="node1" presStyleIdx="1" presStyleCnt="5"/>
      <dgm:spPr/>
    </dgm:pt>
    <dgm:pt modelId="{F15559EC-A03A-428F-9477-6F69AB4A641F}" type="pres">
      <dgm:prSet presAssocID="{2305C4CF-F7A7-49D2-8928-DD5A8DD0A27A}" presName="textBox5b" presStyleLbl="revTx" presStyleIdx="1" presStyleCnt="5" custScaleX="193896" custScaleY="82953" custLinFactNeighborX="33616" custLinFactNeighborY="8524">
        <dgm:presLayoutVars>
          <dgm:bulletEnabled val="1"/>
        </dgm:presLayoutVars>
      </dgm:prSet>
      <dgm:spPr/>
      <dgm:t>
        <a:bodyPr/>
        <a:lstStyle/>
        <a:p>
          <a:endParaRPr lang="en-US"/>
        </a:p>
      </dgm:t>
    </dgm:pt>
    <dgm:pt modelId="{1E1CA724-38A1-4059-B45B-19D5ED3D9D89}" type="pres">
      <dgm:prSet presAssocID="{2434ED52-662D-46C8-A04A-04DFC0F7908E}" presName="bullet5c" presStyleLbl="node1" presStyleIdx="2" presStyleCnt="5"/>
      <dgm:spPr/>
    </dgm:pt>
    <dgm:pt modelId="{D40AC42B-4395-44D7-9A8E-BB7D86C2BD98}" type="pres">
      <dgm:prSet presAssocID="{2434ED52-662D-46C8-A04A-04DFC0F7908E}" presName="textBox5c" presStyleLbl="revTx" presStyleIdx="2" presStyleCnt="5" custScaleX="131112" custScaleY="71581" custLinFactNeighborX="9318">
        <dgm:presLayoutVars>
          <dgm:bulletEnabled val="1"/>
        </dgm:presLayoutVars>
      </dgm:prSet>
      <dgm:spPr/>
      <dgm:t>
        <a:bodyPr/>
        <a:lstStyle/>
        <a:p>
          <a:endParaRPr lang="en-US"/>
        </a:p>
      </dgm:t>
    </dgm:pt>
    <dgm:pt modelId="{EEF6A4E2-19EC-4C87-AFAC-29340E4623D7}" type="pres">
      <dgm:prSet presAssocID="{0A8B6F95-93F5-4B0B-9601-3F4A98C45F1B}" presName="bullet5d" presStyleLbl="node1" presStyleIdx="3" presStyleCnt="5"/>
      <dgm:spPr/>
    </dgm:pt>
    <dgm:pt modelId="{BD055405-04C2-456B-9D48-6A119525FB4B}" type="pres">
      <dgm:prSet presAssocID="{0A8B6F95-93F5-4B0B-9601-3F4A98C45F1B}" presName="textBox5d" presStyleLbl="revTx" presStyleIdx="3" presStyleCnt="5" custScaleY="69920" custLinFactNeighborX="-15020">
        <dgm:presLayoutVars>
          <dgm:bulletEnabled val="1"/>
        </dgm:presLayoutVars>
      </dgm:prSet>
      <dgm:spPr/>
      <dgm:t>
        <a:bodyPr/>
        <a:lstStyle/>
        <a:p>
          <a:endParaRPr lang="en-US"/>
        </a:p>
      </dgm:t>
    </dgm:pt>
    <dgm:pt modelId="{62DEF8FA-8794-44EB-9752-0F7CE88B4563}" type="pres">
      <dgm:prSet presAssocID="{15B6DFC3-7D4D-4FBA-B1D2-2E17A535B1BB}" presName="bullet5e" presStyleLbl="node1" presStyleIdx="4" presStyleCnt="5"/>
      <dgm:spPr/>
    </dgm:pt>
    <dgm:pt modelId="{0A8F7B78-9986-4958-BFBC-390448ECB30C}" type="pres">
      <dgm:prSet presAssocID="{15B6DFC3-7D4D-4FBA-B1D2-2E17A535B1BB}" presName="textBox5e" presStyleLbl="revTx" presStyleIdx="4" presStyleCnt="5" custScaleX="159152" custScaleY="21238" custLinFactNeighborX="9251" custLinFactNeighborY="-8361">
        <dgm:presLayoutVars>
          <dgm:bulletEnabled val="1"/>
        </dgm:presLayoutVars>
      </dgm:prSet>
      <dgm:spPr/>
      <dgm:t>
        <a:bodyPr/>
        <a:lstStyle/>
        <a:p>
          <a:endParaRPr lang="en-US"/>
        </a:p>
      </dgm:t>
    </dgm:pt>
  </dgm:ptLst>
  <dgm:cxnLst>
    <dgm:cxn modelId="{5BEBC71D-2417-497C-8281-349D055B63A5}" type="presOf" srcId="{5C0EE996-0AC8-487B-97F8-21FB91A58955}" destId="{DB17F302-7314-4317-99E5-EA490B4C6EE4}" srcOrd="0" destOrd="0" presId="urn:microsoft.com/office/officeart/2005/8/layout/arrow2"/>
    <dgm:cxn modelId="{69E5F954-F0AD-4F05-8BE6-8F9D78190DD6}" srcId="{5C0EE996-0AC8-487B-97F8-21FB91A58955}" destId="{2434ED52-662D-46C8-A04A-04DFC0F7908E}" srcOrd="2" destOrd="0" parTransId="{D93C6321-0CEF-40C5-A2D1-C34579132CB2}" sibTransId="{BC087832-049C-490C-8B0F-9C5AE2CBD307}"/>
    <dgm:cxn modelId="{39FCD14F-5A82-4AF4-9BE6-F93B1E319CC0}" type="presOf" srcId="{0A8B6F95-93F5-4B0B-9601-3F4A98C45F1B}" destId="{BD055405-04C2-456B-9D48-6A119525FB4B}" srcOrd="0" destOrd="0" presId="urn:microsoft.com/office/officeart/2005/8/layout/arrow2"/>
    <dgm:cxn modelId="{E94C7106-E162-47BD-B830-D107A517CD5C}" type="presOf" srcId="{15B6DFC3-7D4D-4FBA-B1D2-2E17A535B1BB}" destId="{0A8F7B78-9986-4958-BFBC-390448ECB30C}" srcOrd="0" destOrd="0" presId="urn:microsoft.com/office/officeart/2005/8/layout/arrow2"/>
    <dgm:cxn modelId="{207ED201-CBD5-429E-B47E-1CA788523635}" type="presOf" srcId="{765CBCCE-772A-430C-B187-425752D25248}" destId="{34147461-D54F-4591-8091-48AD00EB52D7}" srcOrd="0" destOrd="0" presId="urn:microsoft.com/office/officeart/2005/8/layout/arrow2"/>
    <dgm:cxn modelId="{1142B0E1-19DB-4B30-8387-8C58E397882A}" srcId="{5C0EE996-0AC8-487B-97F8-21FB91A58955}" destId="{15B6DFC3-7D4D-4FBA-B1D2-2E17A535B1BB}" srcOrd="4" destOrd="0" parTransId="{40F433B2-5633-44D6-BAFC-EA24AD428729}" sibTransId="{E7BE2A42-81C3-437A-8D57-83F375CC6B36}"/>
    <dgm:cxn modelId="{BCEF1F07-45A8-4440-9621-FFF2C45202A8}" srcId="{5C0EE996-0AC8-487B-97F8-21FB91A58955}" destId="{2305C4CF-F7A7-49D2-8928-DD5A8DD0A27A}" srcOrd="1" destOrd="0" parTransId="{8FA41C4E-E7F4-480D-AC22-AEED70FAD47C}" sibTransId="{00D70F76-BE0F-4143-9D51-C6418FDA1E91}"/>
    <dgm:cxn modelId="{EB073600-E236-4E67-86C3-372076372948}" type="presOf" srcId="{2434ED52-662D-46C8-A04A-04DFC0F7908E}" destId="{D40AC42B-4395-44D7-9A8E-BB7D86C2BD98}" srcOrd="0" destOrd="0" presId="urn:microsoft.com/office/officeart/2005/8/layout/arrow2"/>
    <dgm:cxn modelId="{D8C78292-F198-4D8A-A4DA-2A61997E1B3A}" srcId="{5C0EE996-0AC8-487B-97F8-21FB91A58955}" destId="{0A8B6F95-93F5-4B0B-9601-3F4A98C45F1B}" srcOrd="3" destOrd="0" parTransId="{9941DD5D-53E6-43F3-A2B9-BD15C9E304DE}" sibTransId="{312C4ECA-D6B2-4A58-99B9-78A69A6E6BFA}"/>
    <dgm:cxn modelId="{21306982-F2F8-45CF-987B-632075039AAB}" type="presOf" srcId="{2305C4CF-F7A7-49D2-8928-DD5A8DD0A27A}" destId="{F15559EC-A03A-428F-9477-6F69AB4A641F}" srcOrd="0" destOrd="0" presId="urn:microsoft.com/office/officeart/2005/8/layout/arrow2"/>
    <dgm:cxn modelId="{6AFE9E95-378D-4036-A8B1-EB3C51272FFB}" srcId="{5C0EE996-0AC8-487B-97F8-21FB91A58955}" destId="{765CBCCE-772A-430C-B187-425752D25248}" srcOrd="0" destOrd="0" parTransId="{9EB94E2D-598E-4BB4-9C81-44518FD1BAC2}" sibTransId="{1759C1C2-1102-4AE6-9A2D-92CC3B1DC136}"/>
    <dgm:cxn modelId="{74450C69-ACB1-48C0-925E-72AE2C1BB8AD}" type="presParOf" srcId="{DB17F302-7314-4317-99E5-EA490B4C6EE4}" destId="{DE321360-E229-4A92-930A-507F794419F7}" srcOrd="0" destOrd="0" presId="urn:microsoft.com/office/officeart/2005/8/layout/arrow2"/>
    <dgm:cxn modelId="{FEE97761-ED01-42F5-911E-531541279536}" type="presParOf" srcId="{DB17F302-7314-4317-99E5-EA490B4C6EE4}" destId="{8C3347EE-A29F-4A6A-BA47-EC3BFB0B179B}" srcOrd="1" destOrd="0" presId="urn:microsoft.com/office/officeart/2005/8/layout/arrow2"/>
    <dgm:cxn modelId="{5ACBE45F-9D1D-488A-9075-3ECC21EC03A3}" type="presParOf" srcId="{8C3347EE-A29F-4A6A-BA47-EC3BFB0B179B}" destId="{DD3CBD2C-47E0-464A-A9EE-3BA79EEBE904}" srcOrd="0" destOrd="0" presId="urn:microsoft.com/office/officeart/2005/8/layout/arrow2"/>
    <dgm:cxn modelId="{6D79CFA4-1249-49D9-8065-1F3563CD6F6C}" type="presParOf" srcId="{8C3347EE-A29F-4A6A-BA47-EC3BFB0B179B}" destId="{34147461-D54F-4591-8091-48AD00EB52D7}" srcOrd="1" destOrd="0" presId="urn:microsoft.com/office/officeart/2005/8/layout/arrow2"/>
    <dgm:cxn modelId="{CBF86425-5973-4F4B-87FD-4C8696DB7AB1}" type="presParOf" srcId="{8C3347EE-A29F-4A6A-BA47-EC3BFB0B179B}" destId="{50342CDD-21B2-41FA-85A6-0FBB661AC755}" srcOrd="2" destOrd="0" presId="urn:microsoft.com/office/officeart/2005/8/layout/arrow2"/>
    <dgm:cxn modelId="{062399D7-B854-4CC1-BD83-431BB4EE7B52}" type="presParOf" srcId="{8C3347EE-A29F-4A6A-BA47-EC3BFB0B179B}" destId="{F15559EC-A03A-428F-9477-6F69AB4A641F}" srcOrd="3" destOrd="0" presId="urn:microsoft.com/office/officeart/2005/8/layout/arrow2"/>
    <dgm:cxn modelId="{21139529-F31B-47D6-8377-918E9069D61B}" type="presParOf" srcId="{8C3347EE-A29F-4A6A-BA47-EC3BFB0B179B}" destId="{1E1CA724-38A1-4059-B45B-19D5ED3D9D89}" srcOrd="4" destOrd="0" presId="urn:microsoft.com/office/officeart/2005/8/layout/arrow2"/>
    <dgm:cxn modelId="{9FC11BC9-70F3-4697-9E20-1D615175A8B3}" type="presParOf" srcId="{8C3347EE-A29F-4A6A-BA47-EC3BFB0B179B}" destId="{D40AC42B-4395-44D7-9A8E-BB7D86C2BD98}" srcOrd="5" destOrd="0" presId="urn:microsoft.com/office/officeart/2005/8/layout/arrow2"/>
    <dgm:cxn modelId="{5EA79F82-494B-4C7A-BC8A-E38C9E3E894F}" type="presParOf" srcId="{8C3347EE-A29F-4A6A-BA47-EC3BFB0B179B}" destId="{EEF6A4E2-19EC-4C87-AFAC-29340E4623D7}" srcOrd="6" destOrd="0" presId="urn:microsoft.com/office/officeart/2005/8/layout/arrow2"/>
    <dgm:cxn modelId="{64F9F6FB-B4FA-49C6-BCB7-F94B59280985}" type="presParOf" srcId="{8C3347EE-A29F-4A6A-BA47-EC3BFB0B179B}" destId="{BD055405-04C2-456B-9D48-6A119525FB4B}" srcOrd="7" destOrd="0" presId="urn:microsoft.com/office/officeart/2005/8/layout/arrow2"/>
    <dgm:cxn modelId="{A77927C1-9A2F-4728-B145-2E33D001A552}" type="presParOf" srcId="{8C3347EE-A29F-4A6A-BA47-EC3BFB0B179B}" destId="{62DEF8FA-8794-44EB-9752-0F7CE88B4563}" srcOrd="8" destOrd="0" presId="urn:microsoft.com/office/officeart/2005/8/layout/arrow2"/>
    <dgm:cxn modelId="{7ADDAC67-6184-4DAE-AE5D-878FD60ECBDE}" type="presParOf" srcId="{8C3347EE-A29F-4A6A-BA47-EC3BFB0B179B}" destId="{0A8F7B78-9986-4958-BFBC-390448ECB30C}"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EE996-0AC8-487B-97F8-21FB91A58955}" type="doc">
      <dgm:prSet loTypeId="urn:microsoft.com/office/officeart/2005/8/layout/arrow2" loCatId="process" qsTypeId="urn:microsoft.com/office/officeart/2005/8/quickstyle/3d1" qsCatId="3D" csTypeId="urn:microsoft.com/office/officeart/2005/8/colors/accent2_2" csCatId="accent2" phldr="1"/>
      <dgm:spPr/>
    </dgm:pt>
    <dgm:pt modelId="{765CBCCE-772A-430C-B187-425752D25248}">
      <dgm:prSet phldrT="[Text]" custT="1"/>
      <dgm:spPr/>
      <dgm:t>
        <a:bodyPr/>
        <a:lstStyle/>
        <a:p>
          <a:r>
            <a:rPr lang="en-US" sz="3000" dirty="0" smtClean="0">
              <a:solidFill>
                <a:srgbClr val="002060"/>
              </a:solidFill>
            </a:rPr>
            <a:t>Introduction</a:t>
          </a:r>
          <a:endParaRPr lang="en-US" sz="3000" dirty="0">
            <a:solidFill>
              <a:srgbClr val="002060"/>
            </a:solidFill>
          </a:endParaRPr>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0A8B6F95-93F5-4B0B-9601-3F4A98C45F1B}">
      <dgm:prSet phldrT="[Text]" custT="1"/>
      <dgm:spPr/>
      <dgm:t>
        <a:bodyPr/>
        <a:lstStyle/>
        <a:p>
          <a:r>
            <a:rPr lang="en-US" sz="2200" dirty="0" smtClean="0">
              <a:solidFill>
                <a:srgbClr val="002060"/>
              </a:solidFill>
            </a:rPr>
            <a:t> </a:t>
          </a:r>
          <a:endParaRPr lang="en-US" sz="2200" dirty="0">
            <a:solidFill>
              <a:srgbClr val="002060"/>
            </a:solidFill>
          </a:endParaRPr>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2434ED52-662D-46C8-A04A-04DFC0F7908E}">
      <dgm:prSet phldrT="[Text]" custT="1"/>
      <dgm:spPr/>
      <dgm:t>
        <a:bodyPr/>
        <a:lstStyle/>
        <a:p>
          <a:r>
            <a:rPr lang="en-US" sz="2200" dirty="0" smtClean="0">
              <a:solidFill>
                <a:srgbClr val="002060"/>
              </a:solidFill>
            </a:rPr>
            <a:t> </a:t>
          </a:r>
          <a:endParaRPr lang="en-US" sz="2200" dirty="0">
            <a:solidFill>
              <a:srgbClr val="002060"/>
            </a:solidFill>
          </a:endParaRPr>
        </a:p>
      </dgm:t>
    </dgm:pt>
    <dgm:pt modelId="{D93C6321-0CEF-40C5-A2D1-C34579132CB2}" type="parTrans" cxnId="{69E5F954-F0AD-4F05-8BE6-8F9D78190DD6}">
      <dgm:prSet/>
      <dgm:spPr/>
      <dgm:t>
        <a:bodyPr/>
        <a:lstStyle/>
        <a:p>
          <a:endParaRPr lang="en-US"/>
        </a:p>
      </dgm:t>
    </dgm:pt>
    <dgm:pt modelId="{BC087832-049C-490C-8B0F-9C5AE2CBD307}" type="sibTrans" cxnId="{69E5F954-F0AD-4F05-8BE6-8F9D78190DD6}">
      <dgm:prSet/>
      <dgm:spPr/>
      <dgm:t>
        <a:bodyPr/>
        <a:lstStyle/>
        <a:p>
          <a:endParaRPr lang="en-US"/>
        </a:p>
      </dgm:t>
    </dgm:pt>
    <dgm:pt modelId="{15B6DFC3-7D4D-4FBA-B1D2-2E17A535B1BB}">
      <dgm:prSet phldrT="[Text]" custT="1"/>
      <dgm:spPr/>
      <dgm:t>
        <a:bodyPr/>
        <a:lstStyle/>
        <a:p>
          <a:r>
            <a:rPr lang="en-US" sz="2200" dirty="0" smtClean="0">
              <a:solidFill>
                <a:srgbClr val="002060"/>
              </a:solidFill>
            </a:rPr>
            <a:t> </a:t>
          </a:r>
          <a:endParaRPr lang="en-US" sz="2200" dirty="0">
            <a:solidFill>
              <a:srgbClr val="002060"/>
            </a:solidFill>
          </a:endParaRPr>
        </a:p>
      </dgm:t>
    </dgm:pt>
    <dgm:pt modelId="{40F433B2-5633-44D6-BAFC-EA24AD428729}" type="parTrans" cxnId="{1142B0E1-19DB-4B30-8387-8C58E397882A}">
      <dgm:prSet/>
      <dgm:spPr/>
      <dgm:t>
        <a:bodyPr/>
        <a:lstStyle/>
        <a:p>
          <a:endParaRPr lang="en-US"/>
        </a:p>
      </dgm:t>
    </dgm:pt>
    <dgm:pt modelId="{E7BE2A42-81C3-437A-8D57-83F375CC6B36}" type="sibTrans" cxnId="{1142B0E1-19DB-4B30-8387-8C58E397882A}">
      <dgm:prSet/>
      <dgm:spPr/>
      <dgm:t>
        <a:bodyPr/>
        <a:lstStyle/>
        <a:p>
          <a:endParaRPr lang="en-US"/>
        </a:p>
      </dgm:t>
    </dgm:pt>
    <dgm:pt modelId="{2305C4CF-F7A7-49D2-8928-DD5A8DD0A27A}">
      <dgm:prSet phldrT="[Text]" custT="1"/>
      <dgm:spPr/>
      <dgm:t>
        <a:bodyPr/>
        <a:lstStyle/>
        <a:p>
          <a:r>
            <a:rPr lang="en-US" sz="2200" dirty="0" smtClean="0">
              <a:solidFill>
                <a:srgbClr val="002060"/>
              </a:solidFill>
            </a:rPr>
            <a:t> </a:t>
          </a:r>
          <a:endParaRPr lang="en-US" sz="2200" dirty="0">
            <a:solidFill>
              <a:srgbClr val="002060"/>
            </a:solidFill>
          </a:endParaRPr>
        </a:p>
      </dgm:t>
    </dgm:pt>
    <dgm:pt modelId="{00D70F76-BE0F-4143-9D51-C6418FDA1E91}" type="sibTrans" cxnId="{BCEF1F07-45A8-4440-9621-FFF2C45202A8}">
      <dgm:prSet/>
      <dgm:spPr/>
      <dgm:t>
        <a:bodyPr/>
        <a:lstStyle/>
        <a:p>
          <a:endParaRPr lang="en-US"/>
        </a:p>
      </dgm:t>
    </dgm:pt>
    <dgm:pt modelId="{8FA41C4E-E7F4-480D-AC22-AEED70FAD47C}" type="parTrans" cxnId="{BCEF1F07-45A8-4440-9621-FFF2C45202A8}">
      <dgm:prSet/>
      <dgm:spPr/>
      <dgm:t>
        <a:bodyPr/>
        <a:lstStyle/>
        <a:p>
          <a:endParaRPr lang="en-US"/>
        </a:p>
      </dgm:t>
    </dgm:pt>
    <dgm:pt modelId="{DB17F302-7314-4317-99E5-EA490B4C6EE4}" type="pres">
      <dgm:prSet presAssocID="{5C0EE996-0AC8-487B-97F8-21FB91A58955}" presName="arrowDiagram" presStyleCnt="0">
        <dgm:presLayoutVars>
          <dgm:chMax val="5"/>
          <dgm:dir/>
          <dgm:resizeHandles val="exact"/>
        </dgm:presLayoutVars>
      </dgm:prSet>
      <dgm:spPr/>
    </dgm:pt>
    <dgm:pt modelId="{DE321360-E229-4A92-930A-507F794419F7}" type="pres">
      <dgm:prSet presAssocID="{5C0EE996-0AC8-487B-97F8-21FB91A58955}" presName="arrow" presStyleLbl="bgShp" presStyleIdx="0" presStyleCnt="1"/>
      <dgm:spPr/>
    </dgm:pt>
    <dgm:pt modelId="{8C3347EE-A29F-4A6A-BA47-EC3BFB0B179B}" type="pres">
      <dgm:prSet presAssocID="{5C0EE996-0AC8-487B-97F8-21FB91A58955}" presName="arrowDiagram5" presStyleCnt="0"/>
      <dgm:spPr/>
    </dgm:pt>
    <dgm:pt modelId="{DD3CBD2C-47E0-464A-A9EE-3BA79EEBE904}" type="pres">
      <dgm:prSet presAssocID="{765CBCCE-772A-430C-B187-425752D25248}" presName="bullet5a" presStyleLbl="node1" presStyleIdx="0" presStyleCnt="5"/>
      <dgm:spPr>
        <a:solidFill>
          <a:srgbClr val="00CC00"/>
        </a:solidFill>
      </dgm:spPr>
    </dgm:pt>
    <dgm:pt modelId="{34147461-D54F-4591-8091-48AD00EB52D7}" type="pres">
      <dgm:prSet presAssocID="{765CBCCE-772A-430C-B187-425752D25248}" presName="textBox5a" presStyleLbl="revTx" presStyleIdx="0" presStyleCnt="5" custScaleX="766802" custScaleY="80072" custLinFactX="126015" custLinFactNeighborX="200000" custLinFactNeighborY="-5457">
        <dgm:presLayoutVars>
          <dgm:bulletEnabled val="1"/>
        </dgm:presLayoutVars>
      </dgm:prSet>
      <dgm:spPr/>
      <dgm:t>
        <a:bodyPr/>
        <a:lstStyle/>
        <a:p>
          <a:endParaRPr lang="en-US"/>
        </a:p>
      </dgm:t>
    </dgm:pt>
    <dgm:pt modelId="{50342CDD-21B2-41FA-85A6-0FBB661AC755}" type="pres">
      <dgm:prSet presAssocID="{2305C4CF-F7A7-49D2-8928-DD5A8DD0A27A}" presName="bullet5b" presStyleLbl="node1" presStyleIdx="1" presStyleCnt="5"/>
      <dgm:spPr/>
    </dgm:pt>
    <dgm:pt modelId="{F15559EC-A03A-428F-9477-6F69AB4A641F}" type="pres">
      <dgm:prSet presAssocID="{2305C4CF-F7A7-49D2-8928-DD5A8DD0A27A}" presName="textBox5b" presStyleLbl="revTx" presStyleIdx="1" presStyleCnt="5" custScaleX="193896" custScaleY="82953" custLinFactNeighborX="33616" custLinFactNeighborY="8524">
        <dgm:presLayoutVars>
          <dgm:bulletEnabled val="1"/>
        </dgm:presLayoutVars>
      </dgm:prSet>
      <dgm:spPr/>
      <dgm:t>
        <a:bodyPr/>
        <a:lstStyle/>
        <a:p>
          <a:endParaRPr lang="en-US"/>
        </a:p>
      </dgm:t>
    </dgm:pt>
    <dgm:pt modelId="{1E1CA724-38A1-4059-B45B-19D5ED3D9D89}" type="pres">
      <dgm:prSet presAssocID="{2434ED52-662D-46C8-A04A-04DFC0F7908E}" presName="bullet5c" presStyleLbl="node1" presStyleIdx="2" presStyleCnt="5"/>
      <dgm:spPr/>
    </dgm:pt>
    <dgm:pt modelId="{D40AC42B-4395-44D7-9A8E-BB7D86C2BD98}" type="pres">
      <dgm:prSet presAssocID="{2434ED52-662D-46C8-A04A-04DFC0F7908E}" presName="textBox5c" presStyleLbl="revTx" presStyleIdx="2" presStyleCnt="5" custScaleX="131112" custScaleY="71581" custLinFactNeighborX="9318">
        <dgm:presLayoutVars>
          <dgm:bulletEnabled val="1"/>
        </dgm:presLayoutVars>
      </dgm:prSet>
      <dgm:spPr/>
      <dgm:t>
        <a:bodyPr/>
        <a:lstStyle/>
        <a:p>
          <a:endParaRPr lang="en-US"/>
        </a:p>
      </dgm:t>
    </dgm:pt>
    <dgm:pt modelId="{EEF6A4E2-19EC-4C87-AFAC-29340E4623D7}" type="pres">
      <dgm:prSet presAssocID="{0A8B6F95-93F5-4B0B-9601-3F4A98C45F1B}" presName="bullet5d" presStyleLbl="node1" presStyleIdx="3" presStyleCnt="5"/>
      <dgm:spPr/>
    </dgm:pt>
    <dgm:pt modelId="{BD055405-04C2-456B-9D48-6A119525FB4B}" type="pres">
      <dgm:prSet presAssocID="{0A8B6F95-93F5-4B0B-9601-3F4A98C45F1B}" presName="textBox5d" presStyleLbl="revTx" presStyleIdx="3" presStyleCnt="5" custScaleY="69920" custLinFactNeighborX="-15020">
        <dgm:presLayoutVars>
          <dgm:bulletEnabled val="1"/>
        </dgm:presLayoutVars>
      </dgm:prSet>
      <dgm:spPr/>
      <dgm:t>
        <a:bodyPr/>
        <a:lstStyle/>
        <a:p>
          <a:endParaRPr lang="en-US"/>
        </a:p>
      </dgm:t>
    </dgm:pt>
    <dgm:pt modelId="{62DEF8FA-8794-44EB-9752-0F7CE88B4563}" type="pres">
      <dgm:prSet presAssocID="{15B6DFC3-7D4D-4FBA-B1D2-2E17A535B1BB}" presName="bullet5e" presStyleLbl="node1" presStyleIdx="4" presStyleCnt="5"/>
      <dgm:spPr/>
    </dgm:pt>
    <dgm:pt modelId="{0A8F7B78-9986-4958-BFBC-390448ECB30C}" type="pres">
      <dgm:prSet presAssocID="{15B6DFC3-7D4D-4FBA-B1D2-2E17A535B1BB}" presName="textBox5e" presStyleLbl="revTx" presStyleIdx="4" presStyleCnt="5" custScaleX="159152" custScaleY="63043" custLinFactNeighborX="9251" custLinFactNeighborY="-8361">
        <dgm:presLayoutVars>
          <dgm:bulletEnabled val="1"/>
        </dgm:presLayoutVars>
      </dgm:prSet>
      <dgm:spPr/>
      <dgm:t>
        <a:bodyPr/>
        <a:lstStyle/>
        <a:p>
          <a:endParaRPr lang="en-US"/>
        </a:p>
      </dgm:t>
    </dgm:pt>
  </dgm:ptLst>
  <dgm:cxnLst>
    <dgm:cxn modelId="{1142B0E1-19DB-4B30-8387-8C58E397882A}" srcId="{5C0EE996-0AC8-487B-97F8-21FB91A58955}" destId="{15B6DFC3-7D4D-4FBA-B1D2-2E17A535B1BB}" srcOrd="4" destOrd="0" parTransId="{40F433B2-5633-44D6-BAFC-EA24AD428729}" sibTransId="{E7BE2A42-81C3-437A-8D57-83F375CC6B36}"/>
    <dgm:cxn modelId="{BCEF1F07-45A8-4440-9621-FFF2C45202A8}" srcId="{5C0EE996-0AC8-487B-97F8-21FB91A58955}" destId="{2305C4CF-F7A7-49D2-8928-DD5A8DD0A27A}" srcOrd="1" destOrd="0" parTransId="{8FA41C4E-E7F4-480D-AC22-AEED70FAD47C}" sibTransId="{00D70F76-BE0F-4143-9D51-C6418FDA1E91}"/>
    <dgm:cxn modelId="{6AFE9E95-378D-4036-A8B1-EB3C51272FFB}" srcId="{5C0EE996-0AC8-487B-97F8-21FB91A58955}" destId="{765CBCCE-772A-430C-B187-425752D25248}" srcOrd="0" destOrd="0" parTransId="{9EB94E2D-598E-4BB4-9C81-44518FD1BAC2}" sibTransId="{1759C1C2-1102-4AE6-9A2D-92CC3B1DC136}"/>
    <dgm:cxn modelId="{9BD54467-DE91-47DC-99D4-8963C18F4C54}" type="presOf" srcId="{765CBCCE-772A-430C-B187-425752D25248}" destId="{34147461-D54F-4591-8091-48AD00EB52D7}" srcOrd="0" destOrd="0" presId="urn:microsoft.com/office/officeart/2005/8/layout/arrow2"/>
    <dgm:cxn modelId="{C9109E0B-A405-4066-9C61-5DFFD097ADC9}" type="presOf" srcId="{2305C4CF-F7A7-49D2-8928-DD5A8DD0A27A}" destId="{F15559EC-A03A-428F-9477-6F69AB4A641F}" srcOrd="0" destOrd="0" presId="urn:microsoft.com/office/officeart/2005/8/layout/arrow2"/>
    <dgm:cxn modelId="{69E5F954-F0AD-4F05-8BE6-8F9D78190DD6}" srcId="{5C0EE996-0AC8-487B-97F8-21FB91A58955}" destId="{2434ED52-662D-46C8-A04A-04DFC0F7908E}" srcOrd="2" destOrd="0" parTransId="{D93C6321-0CEF-40C5-A2D1-C34579132CB2}" sibTransId="{BC087832-049C-490C-8B0F-9C5AE2CBD307}"/>
    <dgm:cxn modelId="{6F344914-F16A-4EF8-BFFE-1608FFAF6F51}" type="presOf" srcId="{0A8B6F95-93F5-4B0B-9601-3F4A98C45F1B}" destId="{BD055405-04C2-456B-9D48-6A119525FB4B}" srcOrd="0" destOrd="0" presId="urn:microsoft.com/office/officeart/2005/8/layout/arrow2"/>
    <dgm:cxn modelId="{CB8868DA-D8BA-49FD-875E-82E3D2731390}" type="presOf" srcId="{15B6DFC3-7D4D-4FBA-B1D2-2E17A535B1BB}" destId="{0A8F7B78-9986-4958-BFBC-390448ECB30C}" srcOrd="0" destOrd="0" presId="urn:microsoft.com/office/officeart/2005/8/layout/arrow2"/>
    <dgm:cxn modelId="{EBA03DF8-330B-4917-BCED-C4C7CC883897}" type="presOf" srcId="{2434ED52-662D-46C8-A04A-04DFC0F7908E}" destId="{D40AC42B-4395-44D7-9A8E-BB7D86C2BD98}" srcOrd="0" destOrd="0" presId="urn:microsoft.com/office/officeart/2005/8/layout/arrow2"/>
    <dgm:cxn modelId="{F8DEDB0B-B3A1-4868-8682-1A32C340A8F5}" type="presOf" srcId="{5C0EE996-0AC8-487B-97F8-21FB91A58955}" destId="{DB17F302-7314-4317-99E5-EA490B4C6EE4}" srcOrd="0" destOrd="0" presId="urn:microsoft.com/office/officeart/2005/8/layout/arrow2"/>
    <dgm:cxn modelId="{D8C78292-F198-4D8A-A4DA-2A61997E1B3A}" srcId="{5C0EE996-0AC8-487B-97F8-21FB91A58955}" destId="{0A8B6F95-93F5-4B0B-9601-3F4A98C45F1B}" srcOrd="3" destOrd="0" parTransId="{9941DD5D-53E6-43F3-A2B9-BD15C9E304DE}" sibTransId="{312C4ECA-D6B2-4A58-99B9-78A69A6E6BFA}"/>
    <dgm:cxn modelId="{2D1EE755-E92B-4A0C-83D7-7C5885A7E531}" type="presParOf" srcId="{DB17F302-7314-4317-99E5-EA490B4C6EE4}" destId="{DE321360-E229-4A92-930A-507F794419F7}" srcOrd="0" destOrd="0" presId="urn:microsoft.com/office/officeart/2005/8/layout/arrow2"/>
    <dgm:cxn modelId="{EB329310-951C-4048-AA2E-0E7AF76458C5}" type="presParOf" srcId="{DB17F302-7314-4317-99E5-EA490B4C6EE4}" destId="{8C3347EE-A29F-4A6A-BA47-EC3BFB0B179B}" srcOrd="1" destOrd="0" presId="urn:microsoft.com/office/officeart/2005/8/layout/arrow2"/>
    <dgm:cxn modelId="{D01B9570-234F-4762-B971-FD0CFA648026}" type="presParOf" srcId="{8C3347EE-A29F-4A6A-BA47-EC3BFB0B179B}" destId="{DD3CBD2C-47E0-464A-A9EE-3BA79EEBE904}" srcOrd="0" destOrd="0" presId="urn:microsoft.com/office/officeart/2005/8/layout/arrow2"/>
    <dgm:cxn modelId="{569BB08D-29BB-47B5-953F-11C3E3ED44F1}" type="presParOf" srcId="{8C3347EE-A29F-4A6A-BA47-EC3BFB0B179B}" destId="{34147461-D54F-4591-8091-48AD00EB52D7}" srcOrd="1" destOrd="0" presId="urn:microsoft.com/office/officeart/2005/8/layout/arrow2"/>
    <dgm:cxn modelId="{DF057C21-6C28-4EE0-B800-E7BE2932F301}" type="presParOf" srcId="{8C3347EE-A29F-4A6A-BA47-EC3BFB0B179B}" destId="{50342CDD-21B2-41FA-85A6-0FBB661AC755}" srcOrd="2" destOrd="0" presId="urn:microsoft.com/office/officeart/2005/8/layout/arrow2"/>
    <dgm:cxn modelId="{54AB7ED8-EB70-4419-B56F-D4277EEF4BDB}" type="presParOf" srcId="{8C3347EE-A29F-4A6A-BA47-EC3BFB0B179B}" destId="{F15559EC-A03A-428F-9477-6F69AB4A641F}" srcOrd="3" destOrd="0" presId="urn:microsoft.com/office/officeart/2005/8/layout/arrow2"/>
    <dgm:cxn modelId="{AAF04F6E-632C-477A-B6EB-C0B39EDDC1EC}" type="presParOf" srcId="{8C3347EE-A29F-4A6A-BA47-EC3BFB0B179B}" destId="{1E1CA724-38A1-4059-B45B-19D5ED3D9D89}" srcOrd="4" destOrd="0" presId="urn:microsoft.com/office/officeart/2005/8/layout/arrow2"/>
    <dgm:cxn modelId="{30F37975-D4C2-4884-90EE-52CA107F3798}" type="presParOf" srcId="{8C3347EE-A29F-4A6A-BA47-EC3BFB0B179B}" destId="{D40AC42B-4395-44D7-9A8E-BB7D86C2BD98}" srcOrd="5" destOrd="0" presId="urn:microsoft.com/office/officeart/2005/8/layout/arrow2"/>
    <dgm:cxn modelId="{C8C741F3-A1CA-4B2F-B616-AC2E47143FB5}" type="presParOf" srcId="{8C3347EE-A29F-4A6A-BA47-EC3BFB0B179B}" destId="{EEF6A4E2-19EC-4C87-AFAC-29340E4623D7}" srcOrd="6" destOrd="0" presId="urn:microsoft.com/office/officeart/2005/8/layout/arrow2"/>
    <dgm:cxn modelId="{9D33855F-3BC2-488A-965E-4A0D0FA36B6F}" type="presParOf" srcId="{8C3347EE-A29F-4A6A-BA47-EC3BFB0B179B}" destId="{BD055405-04C2-456B-9D48-6A119525FB4B}" srcOrd="7" destOrd="0" presId="urn:microsoft.com/office/officeart/2005/8/layout/arrow2"/>
    <dgm:cxn modelId="{1CFC04ED-29E6-48E4-A9D8-E81373E41296}" type="presParOf" srcId="{8C3347EE-A29F-4A6A-BA47-EC3BFB0B179B}" destId="{62DEF8FA-8794-44EB-9752-0F7CE88B4563}" srcOrd="8" destOrd="0" presId="urn:microsoft.com/office/officeart/2005/8/layout/arrow2"/>
    <dgm:cxn modelId="{15A2341D-63BB-4385-88E6-9ED361212F8C}" type="presParOf" srcId="{8C3347EE-A29F-4A6A-BA47-EC3BFB0B179B}" destId="{0A8F7B78-9986-4958-BFBC-390448ECB30C}"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EE996-0AC8-487B-97F8-21FB91A58955}" type="doc">
      <dgm:prSet loTypeId="urn:microsoft.com/office/officeart/2005/8/layout/arrow2" loCatId="process" qsTypeId="urn:microsoft.com/office/officeart/2005/8/quickstyle/3d1" qsCatId="3D" csTypeId="urn:microsoft.com/office/officeart/2005/8/colors/accent2_2" csCatId="accent2" phldr="1"/>
      <dgm:spPr/>
    </dgm:pt>
    <dgm:pt modelId="{0A8B6F95-93F5-4B0B-9601-3F4A98C45F1B}">
      <dgm:prSet phldrT="[Text]" custT="1"/>
      <dgm:spPr/>
      <dgm:t>
        <a:bodyPr/>
        <a:lstStyle/>
        <a:p>
          <a:r>
            <a:rPr lang="en-US" sz="2200" dirty="0" smtClean="0">
              <a:solidFill>
                <a:srgbClr val="002060"/>
              </a:solidFill>
            </a:rPr>
            <a:t>  </a:t>
          </a:r>
          <a:endParaRPr lang="en-US" sz="2200" dirty="0">
            <a:solidFill>
              <a:srgbClr val="002060"/>
            </a:solidFill>
          </a:endParaRPr>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3DF4264F-8CDF-4025-9764-3A9AF1AC0003}">
      <dgm:prSet phldrT="[Text]" custT="1"/>
      <dgm:spPr/>
      <dgm:t>
        <a:bodyPr/>
        <a:lstStyle/>
        <a:p>
          <a:pPr algn="r"/>
          <a:r>
            <a:rPr lang="en-US" sz="3000" dirty="0" smtClean="0">
              <a:solidFill>
                <a:srgbClr val="002060"/>
              </a:solidFill>
            </a:rPr>
            <a:t>Background, problem, purpose</a:t>
          </a:r>
          <a:endParaRPr lang="en-US" sz="3000" dirty="0">
            <a:solidFill>
              <a:srgbClr val="002060"/>
            </a:solidFill>
          </a:endParaRPr>
        </a:p>
      </dgm:t>
    </dgm:pt>
    <dgm:pt modelId="{FB5747B3-88C5-475E-9B0F-710BDCB72FE2}" type="parTrans" cxnId="{3974659A-4AA9-4D70-B8D5-378B0006BDA4}">
      <dgm:prSet/>
      <dgm:spPr/>
      <dgm:t>
        <a:bodyPr/>
        <a:lstStyle/>
        <a:p>
          <a:endParaRPr lang="en-US"/>
        </a:p>
      </dgm:t>
    </dgm:pt>
    <dgm:pt modelId="{8B6389FC-7474-4C48-A45E-F92A0490C6D5}" type="sibTrans" cxnId="{3974659A-4AA9-4D70-B8D5-378B0006BDA4}">
      <dgm:prSet/>
      <dgm:spPr/>
      <dgm:t>
        <a:bodyPr/>
        <a:lstStyle/>
        <a:p>
          <a:endParaRPr lang="en-US"/>
        </a:p>
      </dgm:t>
    </dgm:pt>
    <dgm:pt modelId="{A58E9964-619F-4527-A9FF-171DFE92A211}">
      <dgm:prSet phldrT="[Text]" custT="1"/>
      <dgm:spPr/>
      <dgm:t>
        <a:bodyPr/>
        <a:lstStyle/>
        <a:p>
          <a:r>
            <a:rPr lang="en-US" sz="2200" dirty="0" smtClean="0">
              <a:solidFill>
                <a:srgbClr val="002060"/>
              </a:solidFill>
            </a:rPr>
            <a:t> </a:t>
          </a:r>
          <a:endParaRPr lang="en-US" sz="2200" dirty="0">
            <a:solidFill>
              <a:srgbClr val="002060"/>
            </a:solidFill>
          </a:endParaRPr>
        </a:p>
      </dgm:t>
    </dgm:pt>
    <dgm:pt modelId="{988F3359-9CAA-4753-AD69-A6A721F2A02E}" type="parTrans" cxnId="{341F9BAF-E1F9-441A-9969-6496F21C7567}">
      <dgm:prSet/>
      <dgm:spPr/>
      <dgm:t>
        <a:bodyPr/>
        <a:lstStyle/>
        <a:p>
          <a:endParaRPr lang="en-US"/>
        </a:p>
      </dgm:t>
    </dgm:pt>
    <dgm:pt modelId="{9A170C76-A3D9-4BB6-A9B0-851910ACB478}" type="sibTrans" cxnId="{341F9BAF-E1F9-441A-9969-6496F21C7567}">
      <dgm:prSet/>
      <dgm:spPr/>
      <dgm:t>
        <a:bodyPr/>
        <a:lstStyle/>
        <a:p>
          <a:endParaRPr lang="en-US"/>
        </a:p>
      </dgm:t>
    </dgm:pt>
    <dgm:pt modelId="{B41DA457-3BB4-4D67-9A84-0861F3DA54E6}">
      <dgm:prSet phldrT="[Text]" custT="1"/>
      <dgm:spPr/>
      <dgm:t>
        <a:bodyPr/>
        <a:lstStyle/>
        <a:p>
          <a:r>
            <a:rPr lang="en-US" sz="2200" dirty="0" smtClean="0">
              <a:solidFill>
                <a:srgbClr val="002060"/>
              </a:solidFill>
            </a:rPr>
            <a:t> </a:t>
          </a:r>
          <a:endParaRPr lang="en-US" sz="2200" dirty="0">
            <a:solidFill>
              <a:srgbClr val="002060"/>
            </a:solidFill>
          </a:endParaRPr>
        </a:p>
      </dgm:t>
    </dgm:pt>
    <dgm:pt modelId="{84D8F2E3-13F5-4BD9-BA0F-32FAE0F738AA}" type="parTrans" cxnId="{4107E07C-56D6-432A-9F6A-D3285D1A14F5}">
      <dgm:prSet/>
      <dgm:spPr/>
      <dgm:t>
        <a:bodyPr/>
        <a:lstStyle/>
        <a:p>
          <a:endParaRPr lang="en-US"/>
        </a:p>
      </dgm:t>
    </dgm:pt>
    <dgm:pt modelId="{D9820D46-8A42-4626-BACE-2DCECB3CAA7D}" type="sibTrans" cxnId="{4107E07C-56D6-432A-9F6A-D3285D1A14F5}">
      <dgm:prSet/>
      <dgm:spPr/>
      <dgm:t>
        <a:bodyPr/>
        <a:lstStyle/>
        <a:p>
          <a:endParaRPr lang="en-US"/>
        </a:p>
      </dgm:t>
    </dgm:pt>
    <dgm:pt modelId="{7D421D6D-1E12-441C-AE5C-94BFFDA9F802}">
      <dgm:prSet phldrT="[Text]" custT="1"/>
      <dgm:spPr/>
      <dgm:t>
        <a:bodyPr/>
        <a:lstStyle/>
        <a:p>
          <a:r>
            <a:rPr lang="en-US" sz="2200" dirty="0" smtClean="0">
              <a:solidFill>
                <a:srgbClr val="002060"/>
              </a:solidFill>
            </a:rPr>
            <a:t> </a:t>
          </a:r>
          <a:endParaRPr lang="en-US" sz="2200" dirty="0">
            <a:solidFill>
              <a:srgbClr val="002060"/>
            </a:solidFill>
          </a:endParaRPr>
        </a:p>
      </dgm:t>
    </dgm:pt>
    <dgm:pt modelId="{6D1F1F0D-DABC-46EE-86C0-DF9E916B3575}" type="parTrans" cxnId="{500ABCFF-A389-45DB-B4F8-519BD8A2305E}">
      <dgm:prSet/>
      <dgm:spPr/>
      <dgm:t>
        <a:bodyPr/>
        <a:lstStyle/>
        <a:p>
          <a:endParaRPr lang="en-US"/>
        </a:p>
      </dgm:t>
    </dgm:pt>
    <dgm:pt modelId="{A7E789B1-83B2-4646-817F-F4486DB1EF94}" type="sibTrans" cxnId="{500ABCFF-A389-45DB-B4F8-519BD8A2305E}">
      <dgm:prSet/>
      <dgm:spPr/>
      <dgm:t>
        <a:bodyPr/>
        <a:lstStyle/>
        <a:p>
          <a:endParaRPr lang="en-US"/>
        </a:p>
      </dgm:t>
    </dgm:pt>
    <dgm:pt modelId="{DB17F302-7314-4317-99E5-EA490B4C6EE4}" type="pres">
      <dgm:prSet presAssocID="{5C0EE996-0AC8-487B-97F8-21FB91A58955}" presName="arrowDiagram" presStyleCnt="0">
        <dgm:presLayoutVars>
          <dgm:chMax val="5"/>
          <dgm:dir/>
          <dgm:resizeHandles val="exact"/>
        </dgm:presLayoutVars>
      </dgm:prSet>
      <dgm:spPr/>
    </dgm:pt>
    <dgm:pt modelId="{DE321360-E229-4A92-930A-507F794419F7}" type="pres">
      <dgm:prSet presAssocID="{5C0EE996-0AC8-487B-97F8-21FB91A58955}" presName="arrow" presStyleLbl="bgShp" presStyleIdx="0" presStyleCnt="1"/>
      <dgm:spPr/>
    </dgm:pt>
    <dgm:pt modelId="{8C3347EE-A29F-4A6A-BA47-EC3BFB0B179B}" type="pres">
      <dgm:prSet presAssocID="{5C0EE996-0AC8-487B-97F8-21FB91A58955}" presName="arrowDiagram5" presStyleCnt="0"/>
      <dgm:spPr/>
    </dgm:pt>
    <dgm:pt modelId="{D93C7983-4A25-45FC-A504-6C5C83BB3A11}" type="pres">
      <dgm:prSet presAssocID="{0A8B6F95-93F5-4B0B-9601-3F4A98C45F1B}" presName="bullet5a" presStyleLbl="node1" presStyleIdx="0" presStyleCnt="5"/>
      <dgm:spPr/>
    </dgm:pt>
    <dgm:pt modelId="{4DDE4746-2017-47B8-B56A-E0862841F28D}" type="pres">
      <dgm:prSet presAssocID="{0A8B6F95-93F5-4B0B-9601-3F4A98C45F1B}" presName="textBox5a" presStyleLbl="revTx" presStyleIdx="0" presStyleCnt="5">
        <dgm:presLayoutVars>
          <dgm:bulletEnabled val="1"/>
        </dgm:presLayoutVars>
      </dgm:prSet>
      <dgm:spPr/>
      <dgm:t>
        <a:bodyPr/>
        <a:lstStyle/>
        <a:p>
          <a:endParaRPr lang="en-US"/>
        </a:p>
      </dgm:t>
    </dgm:pt>
    <dgm:pt modelId="{B473FAB1-3568-4ECE-9015-A58129C4D4E8}" type="pres">
      <dgm:prSet presAssocID="{3DF4264F-8CDF-4025-9764-3A9AF1AC0003}" presName="bullet5b" presStyleLbl="node1" presStyleIdx="1" presStyleCnt="5"/>
      <dgm:spPr>
        <a:solidFill>
          <a:srgbClr val="00CC00"/>
        </a:solidFill>
      </dgm:spPr>
    </dgm:pt>
    <dgm:pt modelId="{B032B9E2-37D2-4AE1-B56A-FA353475D8DA}" type="pres">
      <dgm:prSet presAssocID="{3DF4264F-8CDF-4025-9764-3A9AF1AC0003}" presName="textBox5b" presStyleLbl="revTx" presStyleIdx="1" presStyleCnt="5" custScaleX="1067744" custScaleY="51876" custLinFactX="200000" custLinFactNeighborX="241621" custLinFactNeighborY="-8483">
        <dgm:presLayoutVars>
          <dgm:bulletEnabled val="1"/>
        </dgm:presLayoutVars>
      </dgm:prSet>
      <dgm:spPr/>
      <dgm:t>
        <a:bodyPr/>
        <a:lstStyle/>
        <a:p>
          <a:endParaRPr lang="en-US"/>
        </a:p>
      </dgm:t>
    </dgm:pt>
    <dgm:pt modelId="{020AE7A0-278E-4577-BE6F-24797B8C3243}" type="pres">
      <dgm:prSet presAssocID="{A58E9964-619F-4527-A9FF-171DFE92A211}" presName="bullet5c" presStyleLbl="node1" presStyleIdx="2" presStyleCnt="5"/>
      <dgm:spPr/>
    </dgm:pt>
    <dgm:pt modelId="{5C674BD8-D50A-44BF-97E9-A539E67E2A61}" type="pres">
      <dgm:prSet presAssocID="{A58E9964-619F-4527-A9FF-171DFE92A211}" presName="textBox5c" presStyleLbl="revTx" presStyleIdx="2" presStyleCnt="5">
        <dgm:presLayoutVars>
          <dgm:bulletEnabled val="1"/>
        </dgm:presLayoutVars>
      </dgm:prSet>
      <dgm:spPr/>
      <dgm:t>
        <a:bodyPr/>
        <a:lstStyle/>
        <a:p>
          <a:endParaRPr lang="en-US"/>
        </a:p>
      </dgm:t>
    </dgm:pt>
    <dgm:pt modelId="{1B358448-58F2-4BDE-8782-4A6ECD61F0B4}" type="pres">
      <dgm:prSet presAssocID="{B41DA457-3BB4-4D67-9A84-0861F3DA54E6}" presName="bullet5d" presStyleLbl="node1" presStyleIdx="3" presStyleCnt="5"/>
      <dgm:spPr/>
    </dgm:pt>
    <dgm:pt modelId="{E3ED6338-8343-4EDC-8C31-55F25B5EA818}" type="pres">
      <dgm:prSet presAssocID="{B41DA457-3BB4-4D67-9A84-0861F3DA54E6}" presName="textBox5d" presStyleLbl="revTx" presStyleIdx="3" presStyleCnt="5">
        <dgm:presLayoutVars>
          <dgm:bulletEnabled val="1"/>
        </dgm:presLayoutVars>
      </dgm:prSet>
      <dgm:spPr/>
      <dgm:t>
        <a:bodyPr/>
        <a:lstStyle/>
        <a:p>
          <a:endParaRPr lang="en-US"/>
        </a:p>
      </dgm:t>
    </dgm:pt>
    <dgm:pt modelId="{2831E2C9-1B34-48F8-A0E3-B6B624338BF7}" type="pres">
      <dgm:prSet presAssocID="{7D421D6D-1E12-441C-AE5C-94BFFDA9F802}" presName="bullet5e" presStyleLbl="node1" presStyleIdx="4" presStyleCnt="5"/>
      <dgm:spPr/>
    </dgm:pt>
    <dgm:pt modelId="{7C813597-E56B-4151-8B24-1AC155B27262}" type="pres">
      <dgm:prSet presAssocID="{7D421D6D-1E12-441C-AE5C-94BFFDA9F802}" presName="textBox5e" presStyleLbl="revTx" presStyleIdx="4" presStyleCnt="5">
        <dgm:presLayoutVars>
          <dgm:bulletEnabled val="1"/>
        </dgm:presLayoutVars>
      </dgm:prSet>
      <dgm:spPr/>
      <dgm:t>
        <a:bodyPr/>
        <a:lstStyle/>
        <a:p>
          <a:endParaRPr lang="en-US"/>
        </a:p>
      </dgm:t>
    </dgm:pt>
  </dgm:ptLst>
  <dgm:cxnLst>
    <dgm:cxn modelId="{341F9BAF-E1F9-441A-9969-6496F21C7567}" srcId="{5C0EE996-0AC8-487B-97F8-21FB91A58955}" destId="{A58E9964-619F-4527-A9FF-171DFE92A211}" srcOrd="2" destOrd="0" parTransId="{988F3359-9CAA-4753-AD69-A6A721F2A02E}" sibTransId="{9A170C76-A3D9-4BB6-A9B0-851910ACB478}"/>
    <dgm:cxn modelId="{135E0E5F-30B8-45C1-AFE9-CCAEAC3ACBAF}" type="presOf" srcId="{B41DA457-3BB4-4D67-9A84-0861F3DA54E6}" destId="{E3ED6338-8343-4EDC-8C31-55F25B5EA818}" srcOrd="0" destOrd="0" presId="urn:microsoft.com/office/officeart/2005/8/layout/arrow2"/>
    <dgm:cxn modelId="{96B79995-555C-4F5A-9BD9-BADB1649DF7C}" type="presOf" srcId="{0A8B6F95-93F5-4B0B-9601-3F4A98C45F1B}" destId="{4DDE4746-2017-47B8-B56A-E0862841F28D}" srcOrd="0" destOrd="0" presId="urn:microsoft.com/office/officeart/2005/8/layout/arrow2"/>
    <dgm:cxn modelId="{3974659A-4AA9-4D70-B8D5-378B0006BDA4}" srcId="{5C0EE996-0AC8-487B-97F8-21FB91A58955}" destId="{3DF4264F-8CDF-4025-9764-3A9AF1AC0003}" srcOrd="1" destOrd="0" parTransId="{FB5747B3-88C5-475E-9B0F-710BDCB72FE2}" sibTransId="{8B6389FC-7474-4C48-A45E-F92A0490C6D5}"/>
    <dgm:cxn modelId="{500ABCFF-A389-45DB-B4F8-519BD8A2305E}" srcId="{5C0EE996-0AC8-487B-97F8-21FB91A58955}" destId="{7D421D6D-1E12-441C-AE5C-94BFFDA9F802}" srcOrd="4" destOrd="0" parTransId="{6D1F1F0D-DABC-46EE-86C0-DF9E916B3575}" sibTransId="{A7E789B1-83B2-4646-817F-F4486DB1EF94}"/>
    <dgm:cxn modelId="{94790C59-3A48-471F-B2B0-4FE287C926CB}" type="presOf" srcId="{5C0EE996-0AC8-487B-97F8-21FB91A58955}" destId="{DB17F302-7314-4317-99E5-EA490B4C6EE4}" srcOrd="0" destOrd="0" presId="urn:microsoft.com/office/officeart/2005/8/layout/arrow2"/>
    <dgm:cxn modelId="{4107E07C-56D6-432A-9F6A-D3285D1A14F5}" srcId="{5C0EE996-0AC8-487B-97F8-21FB91A58955}" destId="{B41DA457-3BB4-4D67-9A84-0861F3DA54E6}" srcOrd="3" destOrd="0" parTransId="{84D8F2E3-13F5-4BD9-BA0F-32FAE0F738AA}" sibTransId="{D9820D46-8A42-4626-BACE-2DCECB3CAA7D}"/>
    <dgm:cxn modelId="{474E836D-B3EC-4380-AFDB-A8097508027B}" type="presOf" srcId="{7D421D6D-1E12-441C-AE5C-94BFFDA9F802}" destId="{7C813597-E56B-4151-8B24-1AC155B27262}" srcOrd="0" destOrd="0" presId="urn:microsoft.com/office/officeart/2005/8/layout/arrow2"/>
    <dgm:cxn modelId="{D8C78292-F198-4D8A-A4DA-2A61997E1B3A}" srcId="{5C0EE996-0AC8-487B-97F8-21FB91A58955}" destId="{0A8B6F95-93F5-4B0B-9601-3F4A98C45F1B}" srcOrd="0" destOrd="0" parTransId="{9941DD5D-53E6-43F3-A2B9-BD15C9E304DE}" sibTransId="{312C4ECA-D6B2-4A58-99B9-78A69A6E6BFA}"/>
    <dgm:cxn modelId="{7F8B1245-1742-46C6-9A95-9829424A0E82}" type="presOf" srcId="{3DF4264F-8CDF-4025-9764-3A9AF1AC0003}" destId="{B032B9E2-37D2-4AE1-B56A-FA353475D8DA}" srcOrd="0" destOrd="0" presId="urn:microsoft.com/office/officeart/2005/8/layout/arrow2"/>
    <dgm:cxn modelId="{823ADA77-DD96-45F1-A631-BC81D403676A}" type="presOf" srcId="{A58E9964-619F-4527-A9FF-171DFE92A211}" destId="{5C674BD8-D50A-44BF-97E9-A539E67E2A61}" srcOrd="0" destOrd="0" presId="urn:microsoft.com/office/officeart/2005/8/layout/arrow2"/>
    <dgm:cxn modelId="{3FB01160-710C-40F6-B8F4-13061309A880}" type="presParOf" srcId="{DB17F302-7314-4317-99E5-EA490B4C6EE4}" destId="{DE321360-E229-4A92-930A-507F794419F7}" srcOrd="0" destOrd="0" presId="urn:microsoft.com/office/officeart/2005/8/layout/arrow2"/>
    <dgm:cxn modelId="{D49DD70C-220F-4D53-9EB5-91E6265BA268}" type="presParOf" srcId="{DB17F302-7314-4317-99E5-EA490B4C6EE4}" destId="{8C3347EE-A29F-4A6A-BA47-EC3BFB0B179B}" srcOrd="1" destOrd="0" presId="urn:microsoft.com/office/officeart/2005/8/layout/arrow2"/>
    <dgm:cxn modelId="{C3B4B057-23DA-4739-97A4-1AB5B76D117B}" type="presParOf" srcId="{8C3347EE-A29F-4A6A-BA47-EC3BFB0B179B}" destId="{D93C7983-4A25-45FC-A504-6C5C83BB3A11}" srcOrd="0" destOrd="0" presId="urn:microsoft.com/office/officeart/2005/8/layout/arrow2"/>
    <dgm:cxn modelId="{6E59DA4A-0B16-495A-B001-0499EC7F0FC4}" type="presParOf" srcId="{8C3347EE-A29F-4A6A-BA47-EC3BFB0B179B}" destId="{4DDE4746-2017-47B8-B56A-E0862841F28D}" srcOrd="1" destOrd="0" presId="urn:microsoft.com/office/officeart/2005/8/layout/arrow2"/>
    <dgm:cxn modelId="{B1FE7D6E-AF5C-4F90-816E-0F8F744C04A7}" type="presParOf" srcId="{8C3347EE-A29F-4A6A-BA47-EC3BFB0B179B}" destId="{B473FAB1-3568-4ECE-9015-A58129C4D4E8}" srcOrd="2" destOrd="0" presId="urn:microsoft.com/office/officeart/2005/8/layout/arrow2"/>
    <dgm:cxn modelId="{F542521D-F937-443A-9F23-344BF767286C}" type="presParOf" srcId="{8C3347EE-A29F-4A6A-BA47-EC3BFB0B179B}" destId="{B032B9E2-37D2-4AE1-B56A-FA353475D8DA}" srcOrd="3" destOrd="0" presId="urn:microsoft.com/office/officeart/2005/8/layout/arrow2"/>
    <dgm:cxn modelId="{30968F4C-17A3-4D47-B0D4-FF7EDA70A1E8}" type="presParOf" srcId="{8C3347EE-A29F-4A6A-BA47-EC3BFB0B179B}" destId="{020AE7A0-278E-4577-BE6F-24797B8C3243}" srcOrd="4" destOrd="0" presId="urn:microsoft.com/office/officeart/2005/8/layout/arrow2"/>
    <dgm:cxn modelId="{CC6DA9E1-A186-40E6-8703-4F91DDD018DA}" type="presParOf" srcId="{8C3347EE-A29F-4A6A-BA47-EC3BFB0B179B}" destId="{5C674BD8-D50A-44BF-97E9-A539E67E2A61}" srcOrd="5" destOrd="0" presId="urn:microsoft.com/office/officeart/2005/8/layout/arrow2"/>
    <dgm:cxn modelId="{AE53753D-BABB-46FC-8F77-399D8BFE6C11}" type="presParOf" srcId="{8C3347EE-A29F-4A6A-BA47-EC3BFB0B179B}" destId="{1B358448-58F2-4BDE-8782-4A6ECD61F0B4}" srcOrd="6" destOrd="0" presId="urn:microsoft.com/office/officeart/2005/8/layout/arrow2"/>
    <dgm:cxn modelId="{B63ABCDA-43AC-4A0C-B378-5BD8FE90F387}" type="presParOf" srcId="{8C3347EE-A29F-4A6A-BA47-EC3BFB0B179B}" destId="{E3ED6338-8343-4EDC-8C31-55F25B5EA818}" srcOrd="7" destOrd="0" presId="urn:microsoft.com/office/officeart/2005/8/layout/arrow2"/>
    <dgm:cxn modelId="{C19D12E5-070C-480D-BD37-3460E6DD215D}" type="presParOf" srcId="{8C3347EE-A29F-4A6A-BA47-EC3BFB0B179B}" destId="{2831E2C9-1B34-48F8-A0E3-B6B624338BF7}" srcOrd="8" destOrd="0" presId="urn:microsoft.com/office/officeart/2005/8/layout/arrow2"/>
    <dgm:cxn modelId="{0A285BB8-38B2-49C9-87D9-F5EE44115A7A}" type="presParOf" srcId="{8C3347EE-A29F-4A6A-BA47-EC3BFB0B179B}" destId="{7C813597-E56B-4151-8B24-1AC155B27262}"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0EE996-0AC8-487B-97F8-21FB91A58955}" type="doc">
      <dgm:prSet loTypeId="urn:microsoft.com/office/officeart/2005/8/layout/arrow2" loCatId="process" qsTypeId="urn:microsoft.com/office/officeart/2005/8/quickstyle/3d1" qsCatId="3D" csTypeId="urn:microsoft.com/office/officeart/2005/8/colors/accent2_2" csCatId="accent2" phldr="1"/>
      <dgm:spPr/>
    </dgm:pt>
    <dgm:pt modelId="{0A8B6F95-93F5-4B0B-9601-3F4A98C45F1B}">
      <dgm:prSet phldrT="[Text]" custT="1"/>
      <dgm:spPr/>
      <dgm:t>
        <a:bodyPr/>
        <a:lstStyle/>
        <a:p>
          <a:r>
            <a:rPr lang="en-US" sz="2200" dirty="0" smtClean="0">
              <a:solidFill>
                <a:srgbClr val="002060"/>
              </a:solidFill>
            </a:rPr>
            <a:t>  </a:t>
          </a:r>
          <a:endParaRPr lang="en-US" sz="2200" dirty="0">
            <a:solidFill>
              <a:srgbClr val="002060"/>
            </a:solidFill>
          </a:endParaRPr>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3DF4264F-8CDF-4025-9764-3A9AF1AC0003}">
      <dgm:prSet phldrT="[Text]" custT="1"/>
      <dgm:spPr/>
      <dgm:t>
        <a:bodyPr/>
        <a:lstStyle/>
        <a:p>
          <a:pPr algn="r"/>
          <a:r>
            <a:rPr lang="en-US" sz="3000" dirty="0" smtClean="0">
              <a:solidFill>
                <a:srgbClr val="002060"/>
              </a:solidFill>
            </a:rPr>
            <a:t> </a:t>
          </a:r>
          <a:endParaRPr lang="en-US" sz="3000" dirty="0">
            <a:solidFill>
              <a:srgbClr val="002060"/>
            </a:solidFill>
          </a:endParaRPr>
        </a:p>
      </dgm:t>
    </dgm:pt>
    <dgm:pt modelId="{FB5747B3-88C5-475E-9B0F-710BDCB72FE2}" type="parTrans" cxnId="{3974659A-4AA9-4D70-B8D5-378B0006BDA4}">
      <dgm:prSet/>
      <dgm:spPr/>
      <dgm:t>
        <a:bodyPr/>
        <a:lstStyle/>
        <a:p>
          <a:endParaRPr lang="en-US"/>
        </a:p>
      </dgm:t>
    </dgm:pt>
    <dgm:pt modelId="{8B6389FC-7474-4C48-A45E-F92A0490C6D5}" type="sibTrans" cxnId="{3974659A-4AA9-4D70-B8D5-378B0006BDA4}">
      <dgm:prSet/>
      <dgm:spPr/>
      <dgm:t>
        <a:bodyPr/>
        <a:lstStyle/>
        <a:p>
          <a:endParaRPr lang="en-US"/>
        </a:p>
      </dgm:t>
    </dgm:pt>
    <dgm:pt modelId="{A58E9964-619F-4527-A9FF-171DFE92A211}">
      <dgm:prSet phldrT="[Text]" custT="1"/>
      <dgm:spPr/>
      <dgm:t>
        <a:bodyPr/>
        <a:lstStyle/>
        <a:p>
          <a:r>
            <a:rPr lang="en-US" sz="3000" dirty="0" smtClean="0">
              <a:solidFill>
                <a:srgbClr val="002060"/>
              </a:solidFill>
            </a:rPr>
            <a:t>Proposal, Plan, Schedule </a:t>
          </a:r>
          <a:endParaRPr lang="en-US" sz="3000" dirty="0">
            <a:solidFill>
              <a:srgbClr val="002060"/>
            </a:solidFill>
          </a:endParaRPr>
        </a:p>
      </dgm:t>
    </dgm:pt>
    <dgm:pt modelId="{988F3359-9CAA-4753-AD69-A6A721F2A02E}" type="parTrans" cxnId="{341F9BAF-E1F9-441A-9969-6496F21C7567}">
      <dgm:prSet/>
      <dgm:spPr/>
      <dgm:t>
        <a:bodyPr/>
        <a:lstStyle/>
        <a:p>
          <a:endParaRPr lang="en-US"/>
        </a:p>
      </dgm:t>
    </dgm:pt>
    <dgm:pt modelId="{9A170C76-A3D9-4BB6-A9B0-851910ACB478}" type="sibTrans" cxnId="{341F9BAF-E1F9-441A-9969-6496F21C7567}">
      <dgm:prSet/>
      <dgm:spPr/>
      <dgm:t>
        <a:bodyPr/>
        <a:lstStyle/>
        <a:p>
          <a:endParaRPr lang="en-US"/>
        </a:p>
      </dgm:t>
    </dgm:pt>
    <dgm:pt modelId="{B41DA457-3BB4-4D67-9A84-0861F3DA54E6}">
      <dgm:prSet phldrT="[Text]" custT="1"/>
      <dgm:spPr/>
      <dgm:t>
        <a:bodyPr/>
        <a:lstStyle/>
        <a:p>
          <a:r>
            <a:rPr lang="en-US" sz="2200" dirty="0" smtClean="0">
              <a:solidFill>
                <a:srgbClr val="002060"/>
              </a:solidFill>
            </a:rPr>
            <a:t> </a:t>
          </a:r>
          <a:endParaRPr lang="en-US" sz="2200" dirty="0">
            <a:solidFill>
              <a:srgbClr val="002060"/>
            </a:solidFill>
          </a:endParaRPr>
        </a:p>
      </dgm:t>
    </dgm:pt>
    <dgm:pt modelId="{84D8F2E3-13F5-4BD9-BA0F-32FAE0F738AA}" type="parTrans" cxnId="{4107E07C-56D6-432A-9F6A-D3285D1A14F5}">
      <dgm:prSet/>
      <dgm:spPr/>
      <dgm:t>
        <a:bodyPr/>
        <a:lstStyle/>
        <a:p>
          <a:endParaRPr lang="en-US"/>
        </a:p>
      </dgm:t>
    </dgm:pt>
    <dgm:pt modelId="{D9820D46-8A42-4626-BACE-2DCECB3CAA7D}" type="sibTrans" cxnId="{4107E07C-56D6-432A-9F6A-D3285D1A14F5}">
      <dgm:prSet/>
      <dgm:spPr/>
      <dgm:t>
        <a:bodyPr/>
        <a:lstStyle/>
        <a:p>
          <a:endParaRPr lang="en-US"/>
        </a:p>
      </dgm:t>
    </dgm:pt>
    <dgm:pt modelId="{7D421D6D-1E12-441C-AE5C-94BFFDA9F802}">
      <dgm:prSet phldrT="[Text]" custT="1"/>
      <dgm:spPr/>
      <dgm:t>
        <a:bodyPr/>
        <a:lstStyle/>
        <a:p>
          <a:r>
            <a:rPr lang="en-US" sz="2200" dirty="0" smtClean="0">
              <a:solidFill>
                <a:srgbClr val="002060"/>
              </a:solidFill>
            </a:rPr>
            <a:t> </a:t>
          </a:r>
          <a:endParaRPr lang="en-US" sz="2200" dirty="0">
            <a:solidFill>
              <a:srgbClr val="002060"/>
            </a:solidFill>
          </a:endParaRPr>
        </a:p>
      </dgm:t>
    </dgm:pt>
    <dgm:pt modelId="{6D1F1F0D-DABC-46EE-86C0-DF9E916B3575}" type="parTrans" cxnId="{500ABCFF-A389-45DB-B4F8-519BD8A2305E}">
      <dgm:prSet/>
      <dgm:spPr/>
      <dgm:t>
        <a:bodyPr/>
        <a:lstStyle/>
        <a:p>
          <a:endParaRPr lang="en-US"/>
        </a:p>
      </dgm:t>
    </dgm:pt>
    <dgm:pt modelId="{A7E789B1-83B2-4646-817F-F4486DB1EF94}" type="sibTrans" cxnId="{500ABCFF-A389-45DB-B4F8-519BD8A2305E}">
      <dgm:prSet/>
      <dgm:spPr/>
      <dgm:t>
        <a:bodyPr/>
        <a:lstStyle/>
        <a:p>
          <a:endParaRPr lang="en-US"/>
        </a:p>
      </dgm:t>
    </dgm:pt>
    <dgm:pt modelId="{DB17F302-7314-4317-99E5-EA490B4C6EE4}" type="pres">
      <dgm:prSet presAssocID="{5C0EE996-0AC8-487B-97F8-21FB91A58955}" presName="arrowDiagram" presStyleCnt="0">
        <dgm:presLayoutVars>
          <dgm:chMax val="5"/>
          <dgm:dir/>
          <dgm:resizeHandles val="exact"/>
        </dgm:presLayoutVars>
      </dgm:prSet>
      <dgm:spPr/>
    </dgm:pt>
    <dgm:pt modelId="{DE321360-E229-4A92-930A-507F794419F7}" type="pres">
      <dgm:prSet presAssocID="{5C0EE996-0AC8-487B-97F8-21FB91A58955}" presName="arrow" presStyleLbl="bgShp" presStyleIdx="0" presStyleCnt="1"/>
      <dgm:spPr/>
    </dgm:pt>
    <dgm:pt modelId="{8C3347EE-A29F-4A6A-BA47-EC3BFB0B179B}" type="pres">
      <dgm:prSet presAssocID="{5C0EE996-0AC8-487B-97F8-21FB91A58955}" presName="arrowDiagram5" presStyleCnt="0"/>
      <dgm:spPr/>
    </dgm:pt>
    <dgm:pt modelId="{D93C7983-4A25-45FC-A504-6C5C83BB3A11}" type="pres">
      <dgm:prSet presAssocID="{0A8B6F95-93F5-4B0B-9601-3F4A98C45F1B}" presName="bullet5a" presStyleLbl="node1" presStyleIdx="0" presStyleCnt="5"/>
      <dgm:spPr/>
    </dgm:pt>
    <dgm:pt modelId="{4DDE4746-2017-47B8-B56A-E0862841F28D}" type="pres">
      <dgm:prSet presAssocID="{0A8B6F95-93F5-4B0B-9601-3F4A98C45F1B}" presName="textBox5a" presStyleLbl="revTx" presStyleIdx="0" presStyleCnt="5">
        <dgm:presLayoutVars>
          <dgm:bulletEnabled val="1"/>
        </dgm:presLayoutVars>
      </dgm:prSet>
      <dgm:spPr/>
      <dgm:t>
        <a:bodyPr/>
        <a:lstStyle/>
        <a:p>
          <a:endParaRPr lang="en-US"/>
        </a:p>
      </dgm:t>
    </dgm:pt>
    <dgm:pt modelId="{B473FAB1-3568-4ECE-9015-A58129C4D4E8}" type="pres">
      <dgm:prSet presAssocID="{3DF4264F-8CDF-4025-9764-3A9AF1AC0003}" presName="bullet5b" presStyleLbl="node1" presStyleIdx="1" presStyleCnt="5"/>
      <dgm:spPr/>
    </dgm:pt>
    <dgm:pt modelId="{B032B9E2-37D2-4AE1-B56A-FA353475D8DA}" type="pres">
      <dgm:prSet presAssocID="{3DF4264F-8CDF-4025-9764-3A9AF1AC0003}" presName="textBox5b" presStyleLbl="revTx" presStyleIdx="1" presStyleCnt="5" custScaleX="1478479" custScaleY="51876" custLinFactX="100000" custLinFactNeighborX="153368" custLinFactNeighborY="-10849">
        <dgm:presLayoutVars>
          <dgm:bulletEnabled val="1"/>
        </dgm:presLayoutVars>
      </dgm:prSet>
      <dgm:spPr/>
      <dgm:t>
        <a:bodyPr/>
        <a:lstStyle/>
        <a:p>
          <a:endParaRPr lang="en-US"/>
        </a:p>
      </dgm:t>
    </dgm:pt>
    <dgm:pt modelId="{020AE7A0-278E-4577-BE6F-24797B8C3243}" type="pres">
      <dgm:prSet presAssocID="{A58E9964-619F-4527-A9FF-171DFE92A211}" presName="bullet5c" presStyleLbl="node1" presStyleIdx="2" presStyleCnt="5"/>
      <dgm:spPr>
        <a:solidFill>
          <a:srgbClr val="00CC00"/>
        </a:solidFill>
      </dgm:spPr>
    </dgm:pt>
    <dgm:pt modelId="{5C674BD8-D50A-44BF-97E9-A539E67E2A61}" type="pres">
      <dgm:prSet presAssocID="{A58E9964-619F-4527-A9FF-171DFE92A211}" presName="textBox5c" presStyleLbl="revTx" presStyleIdx="2" presStyleCnt="5" custScaleX="745359" custScaleY="45584" custLinFactX="109114" custLinFactNeighborX="200000" custLinFactNeighborY="-13232">
        <dgm:presLayoutVars>
          <dgm:bulletEnabled val="1"/>
        </dgm:presLayoutVars>
      </dgm:prSet>
      <dgm:spPr/>
      <dgm:t>
        <a:bodyPr/>
        <a:lstStyle/>
        <a:p>
          <a:endParaRPr lang="en-US"/>
        </a:p>
      </dgm:t>
    </dgm:pt>
    <dgm:pt modelId="{1B358448-58F2-4BDE-8782-4A6ECD61F0B4}" type="pres">
      <dgm:prSet presAssocID="{B41DA457-3BB4-4D67-9A84-0861F3DA54E6}" presName="bullet5d" presStyleLbl="node1" presStyleIdx="3" presStyleCnt="5"/>
      <dgm:spPr/>
    </dgm:pt>
    <dgm:pt modelId="{E3ED6338-8343-4EDC-8C31-55F25B5EA818}" type="pres">
      <dgm:prSet presAssocID="{B41DA457-3BB4-4D67-9A84-0861F3DA54E6}" presName="textBox5d" presStyleLbl="revTx" presStyleIdx="3" presStyleCnt="5">
        <dgm:presLayoutVars>
          <dgm:bulletEnabled val="1"/>
        </dgm:presLayoutVars>
      </dgm:prSet>
      <dgm:spPr/>
      <dgm:t>
        <a:bodyPr/>
        <a:lstStyle/>
        <a:p>
          <a:endParaRPr lang="en-US"/>
        </a:p>
      </dgm:t>
    </dgm:pt>
    <dgm:pt modelId="{2831E2C9-1B34-48F8-A0E3-B6B624338BF7}" type="pres">
      <dgm:prSet presAssocID="{7D421D6D-1E12-441C-AE5C-94BFFDA9F802}" presName="bullet5e" presStyleLbl="node1" presStyleIdx="4" presStyleCnt="5"/>
      <dgm:spPr/>
    </dgm:pt>
    <dgm:pt modelId="{7C813597-E56B-4151-8B24-1AC155B27262}" type="pres">
      <dgm:prSet presAssocID="{7D421D6D-1E12-441C-AE5C-94BFFDA9F802}" presName="textBox5e" presStyleLbl="revTx" presStyleIdx="4" presStyleCnt="5">
        <dgm:presLayoutVars>
          <dgm:bulletEnabled val="1"/>
        </dgm:presLayoutVars>
      </dgm:prSet>
      <dgm:spPr/>
      <dgm:t>
        <a:bodyPr/>
        <a:lstStyle/>
        <a:p>
          <a:endParaRPr lang="en-US"/>
        </a:p>
      </dgm:t>
    </dgm:pt>
  </dgm:ptLst>
  <dgm:cxnLst>
    <dgm:cxn modelId="{341F9BAF-E1F9-441A-9969-6496F21C7567}" srcId="{5C0EE996-0AC8-487B-97F8-21FB91A58955}" destId="{A58E9964-619F-4527-A9FF-171DFE92A211}" srcOrd="2" destOrd="0" parTransId="{988F3359-9CAA-4753-AD69-A6A721F2A02E}" sibTransId="{9A170C76-A3D9-4BB6-A9B0-851910ACB478}"/>
    <dgm:cxn modelId="{ADAE2EFA-BED2-4493-852E-B6657EA03395}" type="presOf" srcId="{5C0EE996-0AC8-487B-97F8-21FB91A58955}" destId="{DB17F302-7314-4317-99E5-EA490B4C6EE4}" srcOrd="0" destOrd="0" presId="urn:microsoft.com/office/officeart/2005/8/layout/arrow2"/>
    <dgm:cxn modelId="{83E3561C-48E0-45D8-9ACE-E6F5A75387F5}" type="presOf" srcId="{3DF4264F-8CDF-4025-9764-3A9AF1AC0003}" destId="{B032B9E2-37D2-4AE1-B56A-FA353475D8DA}" srcOrd="0" destOrd="0" presId="urn:microsoft.com/office/officeart/2005/8/layout/arrow2"/>
    <dgm:cxn modelId="{3974659A-4AA9-4D70-B8D5-378B0006BDA4}" srcId="{5C0EE996-0AC8-487B-97F8-21FB91A58955}" destId="{3DF4264F-8CDF-4025-9764-3A9AF1AC0003}" srcOrd="1" destOrd="0" parTransId="{FB5747B3-88C5-475E-9B0F-710BDCB72FE2}" sibTransId="{8B6389FC-7474-4C48-A45E-F92A0490C6D5}"/>
    <dgm:cxn modelId="{8C8F7DF7-83B1-41B8-B066-E280A8A89F71}" type="presOf" srcId="{0A8B6F95-93F5-4B0B-9601-3F4A98C45F1B}" destId="{4DDE4746-2017-47B8-B56A-E0862841F28D}" srcOrd="0" destOrd="0" presId="urn:microsoft.com/office/officeart/2005/8/layout/arrow2"/>
    <dgm:cxn modelId="{500ABCFF-A389-45DB-B4F8-519BD8A2305E}" srcId="{5C0EE996-0AC8-487B-97F8-21FB91A58955}" destId="{7D421D6D-1E12-441C-AE5C-94BFFDA9F802}" srcOrd="4" destOrd="0" parTransId="{6D1F1F0D-DABC-46EE-86C0-DF9E916B3575}" sibTransId="{A7E789B1-83B2-4646-817F-F4486DB1EF94}"/>
    <dgm:cxn modelId="{4107E07C-56D6-432A-9F6A-D3285D1A14F5}" srcId="{5C0EE996-0AC8-487B-97F8-21FB91A58955}" destId="{B41DA457-3BB4-4D67-9A84-0861F3DA54E6}" srcOrd="3" destOrd="0" parTransId="{84D8F2E3-13F5-4BD9-BA0F-32FAE0F738AA}" sibTransId="{D9820D46-8A42-4626-BACE-2DCECB3CAA7D}"/>
    <dgm:cxn modelId="{17570293-C63C-45B8-B423-8E0B2B45F2E1}" type="presOf" srcId="{7D421D6D-1E12-441C-AE5C-94BFFDA9F802}" destId="{7C813597-E56B-4151-8B24-1AC155B27262}" srcOrd="0" destOrd="0" presId="urn:microsoft.com/office/officeart/2005/8/layout/arrow2"/>
    <dgm:cxn modelId="{D8C78292-F198-4D8A-A4DA-2A61997E1B3A}" srcId="{5C0EE996-0AC8-487B-97F8-21FB91A58955}" destId="{0A8B6F95-93F5-4B0B-9601-3F4A98C45F1B}" srcOrd="0" destOrd="0" parTransId="{9941DD5D-53E6-43F3-A2B9-BD15C9E304DE}" sibTransId="{312C4ECA-D6B2-4A58-99B9-78A69A6E6BFA}"/>
    <dgm:cxn modelId="{43F2FDF0-3E0D-455B-AFCB-1B7FF6E805AC}" type="presOf" srcId="{B41DA457-3BB4-4D67-9A84-0861F3DA54E6}" destId="{E3ED6338-8343-4EDC-8C31-55F25B5EA818}" srcOrd="0" destOrd="0" presId="urn:microsoft.com/office/officeart/2005/8/layout/arrow2"/>
    <dgm:cxn modelId="{150D5EE2-00CB-4219-B534-255556C12AA7}" type="presOf" srcId="{A58E9964-619F-4527-A9FF-171DFE92A211}" destId="{5C674BD8-D50A-44BF-97E9-A539E67E2A61}" srcOrd="0" destOrd="0" presId="urn:microsoft.com/office/officeart/2005/8/layout/arrow2"/>
    <dgm:cxn modelId="{2797AA9A-3455-42F2-A1B3-CF8FE70445F3}" type="presParOf" srcId="{DB17F302-7314-4317-99E5-EA490B4C6EE4}" destId="{DE321360-E229-4A92-930A-507F794419F7}" srcOrd="0" destOrd="0" presId="urn:microsoft.com/office/officeart/2005/8/layout/arrow2"/>
    <dgm:cxn modelId="{E1B68242-D69F-45EB-97FE-3F3A3909C28A}" type="presParOf" srcId="{DB17F302-7314-4317-99E5-EA490B4C6EE4}" destId="{8C3347EE-A29F-4A6A-BA47-EC3BFB0B179B}" srcOrd="1" destOrd="0" presId="urn:microsoft.com/office/officeart/2005/8/layout/arrow2"/>
    <dgm:cxn modelId="{F908A680-D3FA-4D40-A09D-BE3A5B49D86D}" type="presParOf" srcId="{8C3347EE-A29F-4A6A-BA47-EC3BFB0B179B}" destId="{D93C7983-4A25-45FC-A504-6C5C83BB3A11}" srcOrd="0" destOrd="0" presId="urn:microsoft.com/office/officeart/2005/8/layout/arrow2"/>
    <dgm:cxn modelId="{A8D74426-B2B2-450A-AE57-3A68D4F0FA7E}" type="presParOf" srcId="{8C3347EE-A29F-4A6A-BA47-EC3BFB0B179B}" destId="{4DDE4746-2017-47B8-B56A-E0862841F28D}" srcOrd="1" destOrd="0" presId="urn:microsoft.com/office/officeart/2005/8/layout/arrow2"/>
    <dgm:cxn modelId="{AC305083-FAF9-4207-8CC7-EC0FA24F7CA0}" type="presParOf" srcId="{8C3347EE-A29F-4A6A-BA47-EC3BFB0B179B}" destId="{B473FAB1-3568-4ECE-9015-A58129C4D4E8}" srcOrd="2" destOrd="0" presId="urn:microsoft.com/office/officeart/2005/8/layout/arrow2"/>
    <dgm:cxn modelId="{C9E603DB-90B7-4E1E-9CDE-99B4E4E47862}" type="presParOf" srcId="{8C3347EE-A29F-4A6A-BA47-EC3BFB0B179B}" destId="{B032B9E2-37D2-4AE1-B56A-FA353475D8DA}" srcOrd="3" destOrd="0" presId="urn:microsoft.com/office/officeart/2005/8/layout/arrow2"/>
    <dgm:cxn modelId="{4FB73418-CE04-4CA0-A7C7-20C1A28B4BA1}" type="presParOf" srcId="{8C3347EE-A29F-4A6A-BA47-EC3BFB0B179B}" destId="{020AE7A0-278E-4577-BE6F-24797B8C3243}" srcOrd="4" destOrd="0" presId="urn:microsoft.com/office/officeart/2005/8/layout/arrow2"/>
    <dgm:cxn modelId="{B81FB972-1CAA-4A96-9894-751104A55C9B}" type="presParOf" srcId="{8C3347EE-A29F-4A6A-BA47-EC3BFB0B179B}" destId="{5C674BD8-D50A-44BF-97E9-A539E67E2A61}" srcOrd="5" destOrd="0" presId="urn:microsoft.com/office/officeart/2005/8/layout/arrow2"/>
    <dgm:cxn modelId="{9924F32D-A5CA-40EE-BF18-30ADCFAFA733}" type="presParOf" srcId="{8C3347EE-A29F-4A6A-BA47-EC3BFB0B179B}" destId="{1B358448-58F2-4BDE-8782-4A6ECD61F0B4}" srcOrd="6" destOrd="0" presId="urn:microsoft.com/office/officeart/2005/8/layout/arrow2"/>
    <dgm:cxn modelId="{E532EF64-FF06-4D0D-A327-6B5D9837FDD9}" type="presParOf" srcId="{8C3347EE-A29F-4A6A-BA47-EC3BFB0B179B}" destId="{E3ED6338-8343-4EDC-8C31-55F25B5EA818}" srcOrd="7" destOrd="0" presId="urn:microsoft.com/office/officeart/2005/8/layout/arrow2"/>
    <dgm:cxn modelId="{E2745325-4158-4A9E-A31A-BBA35184453E}" type="presParOf" srcId="{8C3347EE-A29F-4A6A-BA47-EC3BFB0B179B}" destId="{2831E2C9-1B34-48F8-A0E3-B6B624338BF7}" srcOrd="8" destOrd="0" presId="urn:microsoft.com/office/officeart/2005/8/layout/arrow2"/>
    <dgm:cxn modelId="{30126074-F7A1-4E48-AA0C-1E2ABCB8D224}" type="presParOf" srcId="{8C3347EE-A29F-4A6A-BA47-EC3BFB0B179B}" destId="{7C813597-E56B-4151-8B24-1AC155B27262}"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0EE996-0AC8-487B-97F8-21FB91A58955}" type="doc">
      <dgm:prSet loTypeId="urn:microsoft.com/office/officeart/2005/8/layout/arrow2" loCatId="process" qsTypeId="urn:microsoft.com/office/officeart/2005/8/quickstyle/3d1" qsCatId="3D" csTypeId="urn:microsoft.com/office/officeart/2005/8/colors/accent2_2" csCatId="accent2" phldr="1"/>
      <dgm:spPr/>
    </dgm:pt>
    <dgm:pt modelId="{0A8B6F95-93F5-4B0B-9601-3F4A98C45F1B}">
      <dgm:prSet phldrT="[Text]" custT="1"/>
      <dgm:spPr/>
      <dgm:t>
        <a:bodyPr/>
        <a:lstStyle/>
        <a:p>
          <a:r>
            <a:rPr lang="en-US" sz="2200" dirty="0" smtClean="0">
              <a:solidFill>
                <a:srgbClr val="002060"/>
              </a:solidFill>
            </a:rPr>
            <a:t>  </a:t>
          </a:r>
          <a:endParaRPr lang="en-US" sz="2200" dirty="0">
            <a:solidFill>
              <a:srgbClr val="002060"/>
            </a:solidFill>
          </a:endParaRPr>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3DF4264F-8CDF-4025-9764-3A9AF1AC0003}">
      <dgm:prSet phldrT="[Text]" custT="1"/>
      <dgm:spPr/>
      <dgm:t>
        <a:bodyPr/>
        <a:lstStyle/>
        <a:p>
          <a:pPr algn="r"/>
          <a:r>
            <a:rPr lang="en-US" sz="3000" dirty="0" smtClean="0">
              <a:solidFill>
                <a:srgbClr val="002060"/>
              </a:solidFill>
            </a:rPr>
            <a:t> </a:t>
          </a:r>
          <a:endParaRPr lang="en-US" sz="3000" dirty="0">
            <a:solidFill>
              <a:srgbClr val="002060"/>
            </a:solidFill>
          </a:endParaRPr>
        </a:p>
      </dgm:t>
    </dgm:pt>
    <dgm:pt modelId="{FB5747B3-88C5-475E-9B0F-710BDCB72FE2}" type="parTrans" cxnId="{3974659A-4AA9-4D70-B8D5-378B0006BDA4}">
      <dgm:prSet/>
      <dgm:spPr/>
      <dgm:t>
        <a:bodyPr/>
        <a:lstStyle/>
        <a:p>
          <a:endParaRPr lang="en-US"/>
        </a:p>
      </dgm:t>
    </dgm:pt>
    <dgm:pt modelId="{8B6389FC-7474-4C48-A45E-F92A0490C6D5}" type="sibTrans" cxnId="{3974659A-4AA9-4D70-B8D5-378B0006BDA4}">
      <dgm:prSet/>
      <dgm:spPr/>
      <dgm:t>
        <a:bodyPr/>
        <a:lstStyle/>
        <a:p>
          <a:endParaRPr lang="en-US"/>
        </a:p>
      </dgm:t>
    </dgm:pt>
    <dgm:pt modelId="{A58E9964-619F-4527-A9FF-171DFE92A211}">
      <dgm:prSet phldrT="[Text]" custT="1"/>
      <dgm:spPr/>
      <dgm:t>
        <a:bodyPr/>
        <a:lstStyle/>
        <a:p>
          <a:r>
            <a:rPr lang="en-US" sz="3000" dirty="0" smtClean="0">
              <a:solidFill>
                <a:srgbClr val="002060"/>
              </a:solidFill>
            </a:rPr>
            <a:t> </a:t>
          </a:r>
          <a:endParaRPr lang="en-US" sz="3000" dirty="0">
            <a:solidFill>
              <a:srgbClr val="002060"/>
            </a:solidFill>
          </a:endParaRPr>
        </a:p>
      </dgm:t>
    </dgm:pt>
    <dgm:pt modelId="{988F3359-9CAA-4753-AD69-A6A721F2A02E}" type="parTrans" cxnId="{341F9BAF-E1F9-441A-9969-6496F21C7567}">
      <dgm:prSet/>
      <dgm:spPr/>
      <dgm:t>
        <a:bodyPr/>
        <a:lstStyle/>
        <a:p>
          <a:endParaRPr lang="en-US"/>
        </a:p>
      </dgm:t>
    </dgm:pt>
    <dgm:pt modelId="{9A170C76-A3D9-4BB6-A9B0-851910ACB478}" type="sibTrans" cxnId="{341F9BAF-E1F9-441A-9969-6496F21C7567}">
      <dgm:prSet/>
      <dgm:spPr/>
      <dgm:t>
        <a:bodyPr/>
        <a:lstStyle/>
        <a:p>
          <a:endParaRPr lang="en-US"/>
        </a:p>
      </dgm:t>
    </dgm:pt>
    <dgm:pt modelId="{B41DA457-3BB4-4D67-9A84-0861F3DA54E6}">
      <dgm:prSet phldrT="[Text]" custT="1"/>
      <dgm:spPr/>
      <dgm:t>
        <a:bodyPr/>
        <a:lstStyle/>
        <a:p>
          <a:r>
            <a:rPr lang="en-US" sz="3000" dirty="0" smtClean="0">
              <a:solidFill>
                <a:srgbClr val="002060"/>
              </a:solidFill>
            </a:rPr>
            <a:t>Staffing</a:t>
          </a:r>
          <a:endParaRPr lang="en-US" sz="3000" dirty="0">
            <a:solidFill>
              <a:srgbClr val="002060"/>
            </a:solidFill>
          </a:endParaRPr>
        </a:p>
      </dgm:t>
    </dgm:pt>
    <dgm:pt modelId="{84D8F2E3-13F5-4BD9-BA0F-32FAE0F738AA}" type="parTrans" cxnId="{4107E07C-56D6-432A-9F6A-D3285D1A14F5}">
      <dgm:prSet/>
      <dgm:spPr/>
      <dgm:t>
        <a:bodyPr/>
        <a:lstStyle/>
        <a:p>
          <a:endParaRPr lang="en-US"/>
        </a:p>
      </dgm:t>
    </dgm:pt>
    <dgm:pt modelId="{D9820D46-8A42-4626-BACE-2DCECB3CAA7D}" type="sibTrans" cxnId="{4107E07C-56D6-432A-9F6A-D3285D1A14F5}">
      <dgm:prSet/>
      <dgm:spPr/>
      <dgm:t>
        <a:bodyPr/>
        <a:lstStyle/>
        <a:p>
          <a:endParaRPr lang="en-US"/>
        </a:p>
      </dgm:t>
    </dgm:pt>
    <dgm:pt modelId="{7D421D6D-1E12-441C-AE5C-94BFFDA9F802}">
      <dgm:prSet phldrT="[Text]" custT="1"/>
      <dgm:spPr/>
      <dgm:t>
        <a:bodyPr/>
        <a:lstStyle/>
        <a:p>
          <a:r>
            <a:rPr lang="en-US" sz="2200" dirty="0" smtClean="0">
              <a:solidFill>
                <a:srgbClr val="002060"/>
              </a:solidFill>
            </a:rPr>
            <a:t> </a:t>
          </a:r>
          <a:endParaRPr lang="en-US" sz="2200" dirty="0">
            <a:solidFill>
              <a:srgbClr val="002060"/>
            </a:solidFill>
          </a:endParaRPr>
        </a:p>
      </dgm:t>
    </dgm:pt>
    <dgm:pt modelId="{6D1F1F0D-DABC-46EE-86C0-DF9E916B3575}" type="parTrans" cxnId="{500ABCFF-A389-45DB-B4F8-519BD8A2305E}">
      <dgm:prSet/>
      <dgm:spPr/>
      <dgm:t>
        <a:bodyPr/>
        <a:lstStyle/>
        <a:p>
          <a:endParaRPr lang="en-US"/>
        </a:p>
      </dgm:t>
    </dgm:pt>
    <dgm:pt modelId="{A7E789B1-83B2-4646-817F-F4486DB1EF94}" type="sibTrans" cxnId="{500ABCFF-A389-45DB-B4F8-519BD8A2305E}">
      <dgm:prSet/>
      <dgm:spPr/>
      <dgm:t>
        <a:bodyPr/>
        <a:lstStyle/>
        <a:p>
          <a:endParaRPr lang="en-US"/>
        </a:p>
      </dgm:t>
    </dgm:pt>
    <dgm:pt modelId="{DB17F302-7314-4317-99E5-EA490B4C6EE4}" type="pres">
      <dgm:prSet presAssocID="{5C0EE996-0AC8-487B-97F8-21FB91A58955}" presName="arrowDiagram" presStyleCnt="0">
        <dgm:presLayoutVars>
          <dgm:chMax val="5"/>
          <dgm:dir/>
          <dgm:resizeHandles val="exact"/>
        </dgm:presLayoutVars>
      </dgm:prSet>
      <dgm:spPr/>
    </dgm:pt>
    <dgm:pt modelId="{DE321360-E229-4A92-930A-507F794419F7}" type="pres">
      <dgm:prSet presAssocID="{5C0EE996-0AC8-487B-97F8-21FB91A58955}" presName="arrow" presStyleLbl="bgShp" presStyleIdx="0" presStyleCnt="1"/>
      <dgm:spPr/>
    </dgm:pt>
    <dgm:pt modelId="{8C3347EE-A29F-4A6A-BA47-EC3BFB0B179B}" type="pres">
      <dgm:prSet presAssocID="{5C0EE996-0AC8-487B-97F8-21FB91A58955}" presName="arrowDiagram5" presStyleCnt="0"/>
      <dgm:spPr/>
    </dgm:pt>
    <dgm:pt modelId="{D93C7983-4A25-45FC-A504-6C5C83BB3A11}" type="pres">
      <dgm:prSet presAssocID="{0A8B6F95-93F5-4B0B-9601-3F4A98C45F1B}" presName="bullet5a" presStyleLbl="node1" presStyleIdx="0" presStyleCnt="5"/>
      <dgm:spPr/>
    </dgm:pt>
    <dgm:pt modelId="{4DDE4746-2017-47B8-B56A-E0862841F28D}" type="pres">
      <dgm:prSet presAssocID="{0A8B6F95-93F5-4B0B-9601-3F4A98C45F1B}" presName="textBox5a" presStyleLbl="revTx" presStyleIdx="0" presStyleCnt="5">
        <dgm:presLayoutVars>
          <dgm:bulletEnabled val="1"/>
        </dgm:presLayoutVars>
      </dgm:prSet>
      <dgm:spPr/>
      <dgm:t>
        <a:bodyPr/>
        <a:lstStyle/>
        <a:p>
          <a:endParaRPr lang="en-US"/>
        </a:p>
      </dgm:t>
    </dgm:pt>
    <dgm:pt modelId="{B473FAB1-3568-4ECE-9015-A58129C4D4E8}" type="pres">
      <dgm:prSet presAssocID="{3DF4264F-8CDF-4025-9764-3A9AF1AC0003}" presName="bullet5b" presStyleLbl="node1" presStyleIdx="1" presStyleCnt="5"/>
      <dgm:spPr/>
    </dgm:pt>
    <dgm:pt modelId="{B032B9E2-37D2-4AE1-B56A-FA353475D8DA}" type="pres">
      <dgm:prSet presAssocID="{3DF4264F-8CDF-4025-9764-3A9AF1AC0003}" presName="textBox5b" presStyleLbl="revTx" presStyleIdx="1" presStyleCnt="5" custScaleX="1478479" custScaleY="51876" custLinFactX="100000" custLinFactNeighborX="153368" custLinFactNeighborY="-10849">
        <dgm:presLayoutVars>
          <dgm:bulletEnabled val="1"/>
        </dgm:presLayoutVars>
      </dgm:prSet>
      <dgm:spPr/>
      <dgm:t>
        <a:bodyPr/>
        <a:lstStyle/>
        <a:p>
          <a:endParaRPr lang="en-US"/>
        </a:p>
      </dgm:t>
    </dgm:pt>
    <dgm:pt modelId="{020AE7A0-278E-4577-BE6F-24797B8C3243}" type="pres">
      <dgm:prSet presAssocID="{A58E9964-619F-4527-A9FF-171DFE92A211}" presName="bullet5c" presStyleLbl="node1" presStyleIdx="2" presStyleCnt="5"/>
      <dgm:spPr/>
    </dgm:pt>
    <dgm:pt modelId="{5C674BD8-D50A-44BF-97E9-A539E67E2A61}" type="pres">
      <dgm:prSet presAssocID="{A58E9964-619F-4527-A9FF-171DFE92A211}" presName="textBox5c" presStyleLbl="revTx" presStyleIdx="2" presStyleCnt="5" custScaleX="745359" custScaleY="45584" custLinFactX="109114" custLinFactNeighborX="200000" custLinFactNeighborY="-13232">
        <dgm:presLayoutVars>
          <dgm:bulletEnabled val="1"/>
        </dgm:presLayoutVars>
      </dgm:prSet>
      <dgm:spPr/>
      <dgm:t>
        <a:bodyPr/>
        <a:lstStyle/>
        <a:p>
          <a:endParaRPr lang="en-US"/>
        </a:p>
      </dgm:t>
    </dgm:pt>
    <dgm:pt modelId="{1B358448-58F2-4BDE-8782-4A6ECD61F0B4}" type="pres">
      <dgm:prSet presAssocID="{B41DA457-3BB4-4D67-9A84-0861F3DA54E6}" presName="bullet5d" presStyleLbl="node1" presStyleIdx="3" presStyleCnt="5"/>
      <dgm:spPr>
        <a:solidFill>
          <a:srgbClr val="00CC00"/>
        </a:solidFill>
      </dgm:spPr>
    </dgm:pt>
    <dgm:pt modelId="{E3ED6338-8343-4EDC-8C31-55F25B5EA818}" type="pres">
      <dgm:prSet presAssocID="{B41DA457-3BB4-4D67-9A84-0861F3DA54E6}" presName="textBox5d" presStyleLbl="revTx" presStyleIdx="3" presStyleCnt="5" custScaleX="334227" custScaleY="45726" custLinFactNeighborX="99432" custLinFactNeighborY="-6784">
        <dgm:presLayoutVars>
          <dgm:bulletEnabled val="1"/>
        </dgm:presLayoutVars>
      </dgm:prSet>
      <dgm:spPr/>
      <dgm:t>
        <a:bodyPr/>
        <a:lstStyle/>
        <a:p>
          <a:endParaRPr lang="en-US"/>
        </a:p>
      </dgm:t>
    </dgm:pt>
    <dgm:pt modelId="{2831E2C9-1B34-48F8-A0E3-B6B624338BF7}" type="pres">
      <dgm:prSet presAssocID="{7D421D6D-1E12-441C-AE5C-94BFFDA9F802}" presName="bullet5e" presStyleLbl="node1" presStyleIdx="4" presStyleCnt="5"/>
      <dgm:spPr/>
    </dgm:pt>
    <dgm:pt modelId="{7C813597-E56B-4151-8B24-1AC155B27262}" type="pres">
      <dgm:prSet presAssocID="{7D421D6D-1E12-441C-AE5C-94BFFDA9F802}" presName="textBox5e" presStyleLbl="revTx" presStyleIdx="4" presStyleCnt="5">
        <dgm:presLayoutVars>
          <dgm:bulletEnabled val="1"/>
        </dgm:presLayoutVars>
      </dgm:prSet>
      <dgm:spPr/>
      <dgm:t>
        <a:bodyPr/>
        <a:lstStyle/>
        <a:p>
          <a:endParaRPr lang="en-US"/>
        </a:p>
      </dgm:t>
    </dgm:pt>
  </dgm:ptLst>
  <dgm:cxnLst>
    <dgm:cxn modelId="{341F9BAF-E1F9-441A-9969-6496F21C7567}" srcId="{5C0EE996-0AC8-487B-97F8-21FB91A58955}" destId="{A58E9964-619F-4527-A9FF-171DFE92A211}" srcOrd="2" destOrd="0" parTransId="{988F3359-9CAA-4753-AD69-A6A721F2A02E}" sibTransId="{9A170C76-A3D9-4BB6-A9B0-851910ACB478}"/>
    <dgm:cxn modelId="{9BABA4F9-DD44-4107-A5F3-52EC4AFBB7B9}" type="presOf" srcId="{B41DA457-3BB4-4D67-9A84-0861F3DA54E6}" destId="{E3ED6338-8343-4EDC-8C31-55F25B5EA818}" srcOrd="0" destOrd="0" presId="urn:microsoft.com/office/officeart/2005/8/layout/arrow2"/>
    <dgm:cxn modelId="{3974659A-4AA9-4D70-B8D5-378B0006BDA4}" srcId="{5C0EE996-0AC8-487B-97F8-21FB91A58955}" destId="{3DF4264F-8CDF-4025-9764-3A9AF1AC0003}" srcOrd="1" destOrd="0" parTransId="{FB5747B3-88C5-475E-9B0F-710BDCB72FE2}" sibTransId="{8B6389FC-7474-4C48-A45E-F92A0490C6D5}"/>
    <dgm:cxn modelId="{A0385FA3-6F53-4FE6-AA9E-619912CF365A}" type="presOf" srcId="{3DF4264F-8CDF-4025-9764-3A9AF1AC0003}" destId="{B032B9E2-37D2-4AE1-B56A-FA353475D8DA}" srcOrd="0" destOrd="0" presId="urn:microsoft.com/office/officeart/2005/8/layout/arrow2"/>
    <dgm:cxn modelId="{E5CE2011-A0F0-4B14-B0A6-04657D319260}" type="presOf" srcId="{A58E9964-619F-4527-A9FF-171DFE92A211}" destId="{5C674BD8-D50A-44BF-97E9-A539E67E2A61}" srcOrd="0" destOrd="0" presId="urn:microsoft.com/office/officeart/2005/8/layout/arrow2"/>
    <dgm:cxn modelId="{2E5D4010-6134-443B-8D72-5E99DE8A52C6}" type="presOf" srcId="{7D421D6D-1E12-441C-AE5C-94BFFDA9F802}" destId="{7C813597-E56B-4151-8B24-1AC155B27262}" srcOrd="0" destOrd="0" presId="urn:microsoft.com/office/officeart/2005/8/layout/arrow2"/>
    <dgm:cxn modelId="{500ABCFF-A389-45DB-B4F8-519BD8A2305E}" srcId="{5C0EE996-0AC8-487B-97F8-21FB91A58955}" destId="{7D421D6D-1E12-441C-AE5C-94BFFDA9F802}" srcOrd="4" destOrd="0" parTransId="{6D1F1F0D-DABC-46EE-86C0-DF9E916B3575}" sibTransId="{A7E789B1-83B2-4646-817F-F4486DB1EF94}"/>
    <dgm:cxn modelId="{29A7E6A4-469F-4FC8-A52C-3DC9E28F1EFB}" type="presOf" srcId="{0A8B6F95-93F5-4B0B-9601-3F4A98C45F1B}" destId="{4DDE4746-2017-47B8-B56A-E0862841F28D}" srcOrd="0" destOrd="0" presId="urn:microsoft.com/office/officeart/2005/8/layout/arrow2"/>
    <dgm:cxn modelId="{4107E07C-56D6-432A-9F6A-D3285D1A14F5}" srcId="{5C0EE996-0AC8-487B-97F8-21FB91A58955}" destId="{B41DA457-3BB4-4D67-9A84-0861F3DA54E6}" srcOrd="3" destOrd="0" parTransId="{84D8F2E3-13F5-4BD9-BA0F-32FAE0F738AA}" sibTransId="{D9820D46-8A42-4626-BACE-2DCECB3CAA7D}"/>
    <dgm:cxn modelId="{D8C78292-F198-4D8A-A4DA-2A61997E1B3A}" srcId="{5C0EE996-0AC8-487B-97F8-21FB91A58955}" destId="{0A8B6F95-93F5-4B0B-9601-3F4A98C45F1B}" srcOrd="0" destOrd="0" parTransId="{9941DD5D-53E6-43F3-A2B9-BD15C9E304DE}" sibTransId="{312C4ECA-D6B2-4A58-99B9-78A69A6E6BFA}"/>
    <dgm:cxn modelId="{958AE9DC-CB7B-4F06-98F8-67C3BA5DD7C5}" type="presOf" srcId="{5C0EE996-0AC8-487B-97F8-21FB91A58955}" destId="{DB17F302-7314-4317-99E5-EA490B4C6EE4}" srcOrd="0" destOrd="0" presId="urn:microsoft.com/office/officeart/2005/8/layout/arrow2"/>
    <dgm:cxn modelId="{298AB764-0225-4507-9DC7-DF50DB38AF72}" type="presParOf" srcId="{DB17F302-7314-4317-99E5-EA490B4C6EE4}" destId="{DE321360-E229-4A92-930A-507F794419F7}" srcOrd="0" destOrd="0" presId="urn:microsoft.com/office/officeart/2005/8/layout/arrow2"/>
    <dgm:cxn modelId="{EECAA799-A515-42E2-B2EF-DEBA951F2BEC}" type="presParOf" srcId="{DB17F302-7314-4317-99E5-EA490B4C6EE4}" destId="{8C3347EE-A29F-4A6A-BA47-EC3BFB0B179B}" srcOrd="1" destOrd="0" presId="urn:microsoft.com/office/officeart/2005/8/layout/arrow2"/>
    <dgm:cxn modelId="{C1609FD4-744E-486E-A9A4-05C3559274D4}" type="presParOf" srcId="{8C3347EE-A29F-4A6A-BA47-EC3BFB0B179B}" destId="{D93C7983-4A25-45FC-A504-6C5C83BB3A11}" srcOrd="0" destOrd="0" presId="urn:microsoft.com/office/officeart/2005/8/layout/arrow2"/>
    <dgm:cxn modelId="{95183273-A90E-4A56-86D4-B4DD95583F5A}" type="presParOf" srcId="{8C3347EE-A29F-4A6A-BA47-EC3BFB0B179B}" destId="{4DDE4746-2017-47B8-B56A-E0862841F28D}" srcOrd="1" destOrd="0" presId="urn:microsoft.com/office/officeart/2005/8/layout/arrow2"/>
    <dgm:cxn modelId="{49163D20-BC48-49C5-A235-3104D9D8805E}" type="presParOf" srcId="{8C3347EE-A29F-4A6A-BA47-EC3BFB0B179B}" destId="{B473FAB1-3568-4ECE-9015-A58129C4D4E8}" srcOrd="2" destOrd="0" presId="urn:microsoft.com/office/officeart/2005/8/layout/arrow2"/>
    <dgm:cxn modelId="{88E58FDD-58F8-4666-A45F-A7E1AB9A7E2E}" type="presParOf" srcId="{8C3347EE-A29F-4A6A-BA47-EC3BFB0B179B}" destId="{B032B9E2-37D2-4AE1-B56A-FA353475D8DA}" srcOrd="3" destOrd="0" presId="urn:microsoft.com/office/officeart/2005/8/layout/arrow2"/>
    <dgm:cxn modelId="{D5A29B6A-CDCD-4BAF-B361-D62539E304A0}" type="presParOf" srcId="{8C3347EE-A29F-4A6A-BA47-EC3BFB0B179B}" destId="{020AE7A0-278E-4577-BE6F-24797B8C3243}" srcOrd="4" destOrd="0" presId="urn:microsoft.com/office/officeart/2005/8/layout/arrow2"/>
    <dgm:cxn modelId="{3E94D13F-3A4A-4645-BC57-695DB6549326}" type="presParOf" srcId="{8C3347EE-A29F-4A6A-BA47-EC3BFB0B179B}" destId="{5C674BD8-D50A-44BF-97E9-A539E67E2A61}" srcOrd="5" destOrd="0" presId="urn:microsoft.com/office/officeart/2005/8/layout/arrow2"/>
    <dgm:cxn modelId="{01D8AA1F-1A29-4F0D-B9C9-775990BA16BD}" type="presParOf" srcId="{8C3347EE-A29F-4A6A-BA47-EC3BFB0B179B}" destId="{1B358448-58F2-4BDE-8782-4A6ECD61F0B4}" srcOrd="6" destOrd="0" presId="urn:microsoft.com/office/officeart/2005/8/layout/arrow2"/>
    <dgm:cxn modelId="{89B55213-7CB3-40E0-BC79-2D7D2AA6DCF1}" type="presParOf" srcId="{8C3347EE-A29F-4A6A-BA47-EC3BFB0B179B}" destId="{E3ED6338-8343-4EDC-8C31-55F25B5EA818}" srcOrd="7" destOrd="0" presId="urn:microsoft.com/office/officeart/2005/8/layout/arrow2"/>
    <dgm:cxn modelId="{442DF905-51A8-4084-BEAB-1E42D8012637}" type="presParOf" srcId="{8C3347EE-A29F-4A6A-BA47-EC3BFB0B179B}" destId="{2831E2C9-1B34-48F8-A0E3-B6B624338BF7}" srcOrd="8" destOrd="0" presId="urn:microsoft.com/office/officeart/2005/8/layout/arrow2"/>
    <dgm:cxn modelId="{4F811498-124F-481B-9A79-B705D813C9C1}" type="presParOf" srcId="{8C3347EE-A29F-4A6A-BA47-EC3BFB0B179B}" destId="{7C813597-E56B-4151-8B24-1AC155B27262}"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0EE996-0AC8-487B-97F8-21FB91A58955}" type="doc">
      <dgm:prSet loTypeId="urn:microsoft.com/office/officeart/2005/8/layout/arrow2" loCatId="process" qsTypeId="urn:microsoft.com/office/officeart/2005/8/quickstyle/3d1" qsCatId="3D" csTypeId="urn:microsoft.com/office/officeart/2005/8/colors/accent2_2" csCatId="accent2" phldr="1"/>
      <dgm:spPr/>
    </dgm:pt>
    <dgm:pt modelId="{0A8B6F95-93F5-4B0B-9601-3F4A98C45F1B}">
      <dgm:prSet phldrT="[Text]" custT="1"/>
      <dgm:spPr/>
      <dgm:t>
        <a:bodyPr/>
        <a:lstStyle/>
        <a:p>
          <a:r>
            <a:rPr lang="en-US" sz="2200" dirty="0" smtClean="0">
              <a:solidFill>
                <a:srgbClr val="002060"/>
              </a:solidFill>
            </a:rPr>
            <a:t>  </a:t>
          </a:r>
          <a:endParaRPr lang="en-US" sz="2200" dirty="0">
            <a:solidFill>
              <a:srgbClr val="002060"/>
            </a:solidFill>
          </a:endParaRPr>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3DF4264F-8CDF-4025-9764-3A9AF1AC0003}">
      <dgm:prSet phldrT="[Text]" custT="1"/>
      <dgm:spPr/>
      <dgm:t>
        <a:bodyPr/>
        <a:lstStyle/>
        <a:p>
          <a:pPr algn="r"/>
          <a:r>
            <a:rPr lang="en-US" sz="3000" dirty="0" smtClean="0">
              <a:solidFill>
                <a:srgbClr val="002060"/>
              </a:solidFill>
            </a:rPr>
            <a:t> </a:t>
          </a:r>
          <a:endParaRPr lang="en-US" sz="3000" dirty="0">
            <a:solidFill>
              <a:srgbClr val="002060"/>
            </a:solidFill>
          </a:endParaRPr>
        </a:p>
      </dgm:t>
    </dgm:pt>
    <dgm:pt modelId="{FB5747B3-88C5-475E-9B0F-710BDCB72FE2}" type="parTrans" cxnId="{3974659A-4AA9-4D70-B8D5-378B0006BDA4}">
      <dgm:prSet/>
      <dgm:spPr/>
      <dgm:t>
        <a:bodyPr/>
        <a:lstStyle/>
        <a:p>
          <a:endParaRPr lang="en-US"/>
        </a:p>
      </dgm:t>
    </dgm:pt>
    <dgm:pt modelId="{8B6389FC-7474-4C48-A45E-F92A0490C6D5}" type="sibTrans" cxnId="{3974659A-4AA9-4D70-B8D5-378B0006BDA4}">
      <dgm:prSet/>
      <dgm:spPr/>
      <dgm:t>
        <a:bodyPr/>
        <a:lstStyle/>
        <a:p>
          <a:endParaRPr lang="en-US"/>
        </a:p>
      </dgm:t>
    </dgm:pt>
    <dgm:pt modelId="{A58E9964-619F-4527-A9FF-171DFE92A211}">
      <dgm:prSet phldrT="[Text]" custT="1"/>
      <dgm:spPr/>
      <dgm:t>
        <a:bodyPr/>
        <a:lstStyle/>
        <a:p>
          <a:r>
            <a:rPr lang="en-US" sz="3000" dirty="0" smtClean="0">
              <a:solidFill>
                <a:srgbClr val="002060"/>
              </a:solidFill>
            </a:rPr>
            <a:t> </a:t>
          </a:r>
          <a:endParaRPr lang="en-US" sz="3000" dirty="0">
            <a:solidFill>
              <a:srgbClr val="002060"/>
            </a:solidFill>
          </a:endParaRPr>
        </a:p>
      </dgm:t>
    </dgm:pt>
    <dgm:pt modelId="{988F3359-9CAA-4753-AD69-A6A721F2A02E}" type="parTrans" cxnId="{341F9BAF-E1F9-441A-9969-6496F21C7567}">
      <dgm:prSet/>
      <dgm:spPr/>
      <dgm:t>
        <a:bodyPr/>
        <a:lstStyle/>
        <a:p>
          <a:endParaRPr lang="en-US"/>
        </a:p>
      </dgm:t>
    </dgm:pt>
    <dgm:pt modelId="{9A170C76-A3D9-4BB6-A9B0-851910ACB478}" type="sibTrans" cxnId="{341F9BAF-E1F9-441A-9969-6496F21C7567}">
      <dgm:prSet/>
      <dgm:spPr/>
      <dgm:t>
        <a:bodyPr/>
        <a:lstStyle/>
        <a:p>
          <a:endParaRPr lang="en-US"/>
        </a:p>
      </dgm:t>
    </dgm:pt>
    <dgm:pt modelId="{B41DA457-3BB4-4D67-9A84-0861F3DA54E6}">
      <dgm:prSet phldrT="[Text]" custT="1"/>
      <dgm:spPr/>
      <dgm:t>
        <a:bodyPr/>
        <a:lstStyle/>
        <a:p>
          <a:r>
            <a:rPr lang="en-US" sz="3000" dirty="0" smtClean="0">
              <a:solidFill>
                <a:srgbClr val="002060"/>
              </a:solidFill>
            </a:rPr>
            <a:t> </a:t>
          </a:r>
          <a:endParaRPr lang="en-US" sz="3000" dirty="0">
            <a:solidFill>
              <a:srgbClr val="002060"/>
            </a:solidFill>
          </a:endParaRPr>
        </a:p>
      </dgm:t>
    </dgm:pt>
    <dgm:pt modelId="{84D8F2E3-13F5-4BD9-BA0F-32FAE0F738AA}" type="parTrans" cxnId="{4107E07C-56D6-432A-9F6A-D3285D1A14F5}">
      <dgm:prSet/>
      <dgm:spPr/>
      <dgm:t>
        <a:bodyPr/>
        <a:lstStyle/>
        <a:p>
          <a:endParaRPr lang="en-US"/>
        </a:p>
      </dgm:t>
    </dgm:pt>
    <dgm:pt modelId="{D9820D46-8A42-4626-BACE-2DCECB3CAA7D}" type="sibTrans" cxnId="{4107E07C-56D6-432A-9F6A-D3285D1A14F5}">
      <dgm:prSet/>
      <dgm:spPr/>
      <dgm:t>
        <a:bodyPr/>
        <a:lstStyle/>
        <a:p>
          <a:endParaRPr lang="en-US"/>
        </a:p>
      </dgm:t>
    </dgm:pt>
    <dgm:pt modelId="{7D421D6D-1E12-441C-AE5C-94BFFDA9F802}">
      <dgm:prSet phldrT="[Text]" custT="1"/>
      <dgm:spPr/>
      <dgm:t>
        <a:bodyPr/>
        <a:lstStyle/>
        <a:p>
          <a:pPr algn="l"/>
          <a:r>
            <a:rPr lang="en-US" sz="3000" dirty="0" smtClean="0">
              <a:solidFill>
                <a:srgbClr val="002060"/>
              </a:solidFill>
            </a:rPr>
            <a:t>Budget, Authorization</a:t>
          </a:r>
          <a:endParaRPr lang="en-US" sz="3000" dirty="0">
            <a:solidFill>
              <a:srgbClr val="002060"/>
            </a:solidFill>
          </a:endParaRPr>
        </a:p>
      </dgm:t>
    </dgm:pt>
    <dgm:pt modelId="{6D1F1F0D-DABC-46EE-86C0-DF9E916B3575}" type="parTrans" cxnId="{500ABCFF-A389-45DB-B4F8-519BD8A2305E}">
      <dgm:prSet/>
      <dgm:spPr/>
      <dgm:t>
        <a:bodyPr/>
        <a:lstStyle/>
        <a:p>
          <a:endParaRPr lang="en-US"/>
        </a:p>
      </dgm:t>
    </dgm:pt>
    <dgm:pt modelId="{A7E789B1-83B2-4646-817F-F4486DB1EF94}" type="sibTrans" cxnId="{500ABCFF-A389-45DB-B4F8-519BD8A2305E}">
      <dgm:prSet/>
      <dgm:spPr/>
      <dgm:t>
        <a:bodyPr/>
        <a:lstStyle/>
        <a:p>
          <a:endParaRPr lang="en-US"/>
        </a:p>
      </dgm:t>
    </dgm:pt>
    <dgm:pt modelId="{DB17F302-7314-4317-99E5-EA490B4C6EE4}" type="pres">
      <dgm:prSet presAssocID="{5C0EE996-0AC8-487B-97F8-21FB91A58955}" presName="arrowDiagram" presStyleCnt="0">
        <dgm:presLayoutVars>
          <dgm:chMax val="5"/>
          <dgm:dir/>
          <dgm:resizeHandles val="exact"/>
        </dgm:presLayoutVars>
      </dgm:prSet>
      <dgm:spPr/>
    </dgm:pt>
    <dgm:pt modelId="{DE321360-E229-4A92-930A-507F794419F7}" type="pres">
      <dgm:prSet presAssocID="{5C0EE996-0AC8-487B-97F8-21FB91A58955}" presName="arrow" presStyleLbl="bgShp" presStyleIdx="0" presStyleCnt="1"/>
      <dgm:spPr/>
    </dgm:pt>
    <dgm:pt modelId="{8C3347EE-A29F-4A6A-BA47-EC3BFB0B179B}" type="pres">
      <dgm:prSet presAssocID="{5C0EE996-0AC8-487B-97F8-21FB91A58955}" presName="arrowDiagram5" presStyleCnt="0"/>
      <dgm:spPr/>
    </dgm:pt>
    <dgm:pt modelId="{D93C7983-4A25-45FC-A504-6C5C83BB3A11}" type="pres">
      <dgm:prSet presAssocID="{0A8B6F95-93F5-4B0B-9601-3F4A98C45F1B}" presName="bullet5a" presStyleLbl="node1" presStyleIdx="0" presStyleCnt="5"/>
      <dgm:spPr/>
    </dgm:pt>
    <dgm:pt modelId="{4DDE4746-2017-47B8-B56A-E0862841F28D}" type="pres">
      <dgm:prSet presAssocID="{0A8B6F95-93F5-4B0B-9601-3F4A98C45F1B}" presName="textBox5a" presStyleLbl="revTx" presStyleIdx="0" presStyleCnt="5">
        <dgm:presLayoutVars>
          <dgm:bulletEnabled val="1"/>
        </dgm:presLayoutVars>
      </dgm:prSet>
      <dgm:spPr/>
      <dgm:t>
        <a:bodyPr/>
        <a:lstStyle/>
        <a:p>
          <a:endParaRPr lang="en-US"/>
        </a:p>
      </dgm:t>
    </dgm:pt>
    <dgm:pt modelId="{B473FAB1-3568-4ECE-9015-A58129C4D4E8}" type="pres">
      <dgm:prSet presAssocID="{3DF4264F-8CDF-4025-9764-3A9AF1AC0003}" presName="bullet5b" presStyleLbl="node1" presStyleIdx="1" presStyleCnt="5"/>
      <dgm:spPr/>
    </dgm:pt>
    <dgm:pt modelId="{B032B9E2-37D2-4AE1-B56A-FA353475D8DA}" type="pres">
      <dgm:prSet presAssocID="{3DF4264F-8CDF-4025-9764-3A9AF1AC0003}" presName="textBox5b" presStyleLbl="revTx" presStyleIdx="1" presStyleCnt="5" custScaleX="1478479" custScaleY="51876" custLinFactX="100000" custLinFactNeighborX="153368" custLinFactNeighborY="-10849">
        <dgm:presLayoutVars>
          <dgm:bulletEnabled val="1"/>
        </dgm:presLayoutVars>
      </dgm:prSet>
      <dgm:spPr/>
      <dgm:t>
        <a:bodyPr/>
        <a:lstStyle/>
        <a:p>
          <a:endParaRPr lang="en-US"/>
        </a:p>
      </dgm:t>
    </dgm:pt>
    <dgm:pt modelId="{020AE7A0-278E-4577-BE6F-24797B8C3243}" type="pres">
      <dgm:prSet presAssocID="{A58E9964-619F-4527-A9FF-171DFE92A211}" presName="bullet5c" presStyleLbl="node1" presStyleIdx="2" presStyleCnt="5"/>
      <dgm:spPr/>
    </dgm:pt>
    <dgm:pt modelId="{5C674BD8-D50A-44BF-97E9-A539E67E2A61}" type="pres">
      <dgm:prSet presAssocID="{A58E9964-619F-4527-A9FF-171DFE92A211}" presName="textBox5c" presStyleLbl="revTx" presStyleIdx="2" presStyleCnt="5" custScaleX="745359" custScaleY="45584" custLinFactX="109114" custLinFactNeighborX="200000" custLinFactNeighborY="-13232">
        <dgm:presLayoutVars>
          <dgm:bulletEnabled val="1"/>
        </dgm:presLayoutVars>
      </dgm:prSet>
      <dgm:spPr/>
      <dgm:t>
        <a:bodyPr/>
        <a:lstStyle/>
        <a:p>
          <a:endParaRPr lang="en-US"/>
        </a:p>
      </dgm:t>
    </dgm:pt>
    <dgm:pt modelId="{1B358448-58F2-4BDE-8782-4A6ECD61F0B4}" type="pres">
      <dgm:prSet presAssocID="{B41DA457-3BB4-4D67-9A84-0861F3DA54E6}" presName="bullet5d" presStyleLbl="node1" presStyleIdx="3" presStyleCnt="5"/>
      <dgm:spPr/>
    </dgm:pt>
    <dgm:pt modelId="{E3ED6338-8343-4EDC-8C31-55F25B5EA818}" type="pres">
      <dgm:prSet presAssocID="{B41DA457-3BB4-4D67-9A84-0861F3DA54E6}" presName="textBox5d" presStyleLbl="revTx" presStyleIdx="3" presStyleCnt="5" custScaleX="334227" custScaleY="62822" custLinFactNeighborX="99432" custLinFactNeighborY="-1764">
        <dgm:presLayoutVars>
          <dgm:bulletEnabled val="1"/>
        </dgm:presLayoutVars>
      </dgm:prSet>
      <dgm:spPr/>
      <dgm:t>
        <a:bodyPr/>
        <a:lstStyle/>
        <a:p>
          <a:endParaRPr lang="en-US"/>
        </a:p>
      </dgm:t>
    </dgm:pt>
    <dgm:pt modelId="{2831E2C9-1B34-48F8-A0E3-B6B624338BF7}" type="pres">
      <dgm:prSet presAssocID="{7D421D6D-1E12-441C-AE5C-94BFFDA9F802}" presName="bullet5e" presStyleLbl="node1" presStyleIdx="4" presStyleCnt="5"/>
      <dgm:spPr>
        <a:solidFill>
          <a:srgbClr val="00CC00"/>
        </a:solidFill>
      </dgm:spPr>
    </dgm:pt>
    <dgm:pt modelId="{7C813597-E56B-4151-8B24-1AC155B27262}" type="pres">
      <dgm:prSet presAssocID="{7D421D6D-1E12-441C-AE5C-94BFFDA9F802}" presName="textBox5e" presStyleLbl="revTx" presStyleIdx="4" presStyleCnt="5" custScaleX="462362" custScaleY="60573" custLinFactX="48433" custLinFactNeighborX="100000" custLinFactNeighborY="1186">
        <dgm:presLayoutVars>
          <dgm:bulletEnabled val="1"/>
        </dgm:presLayoutVars>
      </dgm:prSet>
      <dgm:spPr/>
      <dgm:t>
        <a:bodyPr/>
        <a:lstStyle/>
        <a:p>
          <a:endParaRPr lang="en-US"/>
        </a:p>
      </dgm:t>
    </dgm:pt>
  </dgm:ptLst>
  <dgm:cxnLst>
    <dgm:cxn modelId="{341F9BAF-E1F9-441A-9969-6496F21C7567}" srcId="{5C0EE996-0AC8-487B-97F8-21FB91A58955}" destId="{A58E9964-619F-4527-A9FF-171DFE92A211}" srcOrd="2" destOrd="0" parTransId="{988F3359-9CAA-4753-AD69-A6A721F2A02E}" sibTransId="{9A170C76-A3D9-4BB6-A9B0-851910ACB478}"/>
    <dgm:cxn modelId="{B5D1ECE6-DC47-40FA-B890-62B137791EE2}" type="presOf" srcId="{0A8B6F95-93F5-4B0B-9601-3F4A98C45F1B}" destId="{4DDE4746-2017-47B8-B56A-E0862841F28D}" srcOrd="0" destOrd="0" presId="urn:microsoft.com/office/officeart/2005/8/layout/arrow2"/>
    <dgm:cxn modelId="{3974659A-4AA9-4D70-B8D5-378B0006BDA4}" srcId="{5C0EE996-0AC8-487B-97F8-21FB91A58955}" destId="{3DF4264F-8CDF-4025-9764-3A9AF1AC0003}" srcOrd="1" destOrd="0" parTransId="{FB5747B3-88C5-475E-9B0F-710BDCB72FE2}" sibTransId="{8B6389FC-7474-4C48-A45E-F92A0490C6D5}"/>
    <dgm:cxn modelId="{EDB9636E-1745-46E3-AF31-1DBF433F3E55}" type="presOf" srcId="{B41DA457-3BB4-4D67-9A84-0861F3DA54E6}" destId="{E3ED6338-8343-4EDC-8C31-55F25B5EA818}" srcOrd="0" destOrd="0" presId="urn:microsoft.com/office/officeart/2005/8/layout/arrow2"/>
    <dgm:cxn modelId="{3C33A074-8C75-4E37-83EE-DB44B4B3B257}" type="presOf" srcId="{5C0EE996-0AC8-487B-97F8-21FB91A58955}" destId="{DB17F302-7314-4317-99E5-EA490B4C6EE4}" srcOrd="0" destOrd="0" presId="urn:microsoft.com/office/officeart/2005/8/layout/arrow2"/>
    <dgm:cxn modelId="{46F6A399-5088-4A1A-9483-38542191BE12}" type="presOf" srcId="{3DF4264F-8CDF-4025-9764-3A9AF1AC0003}" destId="{B032B9E2-37D2-4AE1-B56A-FA353475D8DA}" srcOrd="0" destOrd="0" presId="urn:microsoft.com/office/officeart/2005/8/layout/arrow2"/>
    <dgm:cxn modelId="{500ABCFF-A389-45DB-B4F8-519BD8A2305E}" srcId="{5C0EE996-0AC8-487B-97F8-21FB91A58955}" destId="{7D421D6D-1E12-441C-AE5C-94BFFDA9F802}" srcOrd="4" destOrd="0" parTransId="{6D1F1F0D-DABC-46EE-86C0-DF9E916B3575}" sibTransId="{A7E789B1-83B2-4646-817F-F4486DB1EF94}"/>
    <dgm:cxn modelId="{55ACF67A-12E7-4C6E-84EE-819369D883CE}" type="presOf" srcId="{7D421D6D-1E12-441C-AE5C-94BFFDA9F802}" destId="{7C813597-E56B-4151-8B24-1AC155B27262}" srcOrd="0" destOrd="0" presId="urn:microsoft.com/office/officeart/2005/8/layout/arrow2"/>
    <dgm:cxn modelId="{4107E07C-56D6-432A-9F6A-D3285D1A14F5}" srcId="{5C0EE996-0AC8-487B-97F8-21FB91A58955}" destId="{B41DA457-3BB4-4D67-9A84-0861F3DA54E6}" srcOrd="3" destOrd="0" parTransId="{84D8F2E3-13F5-4BD9-BA0F-32FAE0F738AA}" sibTransId="{D9820D46-8A42-4626-BACE-2DCECB3CAA7D}"/>
    <dgm:cxn modelId="{D8C78292-F198-4D8A-A4DA-2A61997E1B3A}" srcId="{5C0EE996-0AC8-487B-97F8-21FB91A58955}" destId="{0A8B6F95-93F5-4B0B-9601-3F4A98C45F1B}" srcOrd="0" destOrd="0" parTransId="{9941DD5D-53E6-43F3-A2B9-BD15C9E304DE}" sibTransId="{312C4ECA-D6B2-4A58-99B9-78A69A6E6BFA}"/>
    <dgm:cxn modelId="{05D82EAA-3A6D-479A-9802-FC0500BFEFA1}" type="presOf" srcId="{A58E9964-619F-4527-A9FF-171DFE92A211}" destId="{5C674BD8-D50A-44BF-97E9-A539E67E2A61}" srcOrd="0" destOrd="0" presId="urn:microsoft.com/office/officeart/2005/8/layout/arrow2"/>
    <dgm:cxn modelId="{8DF11381-CD3C-400F-A8BC-2A8C0E052F5D}" type="presParOf" srcId="{DB17F302-7314-4317-99E5-EA490B4C6EE4}" destId="{DE321360-E229-4A92-930A-507F794419F7}" srcOrd="0" destOrd="0" presId="urn:microsoft.com/office/officeart/2005/8/layout/arrow2"/>
    <dgm:cxn modelId="{37E9F16B-280A-48EB-8F6D-334CDB4D7B6B}" type="presParOf" srcId="{DB17F302-7314-4317-99E5-EA490B4C6EE4}" destId="{8C3347EE-A29F-4A6A-BA47-EC3BFB0B179B}" srcOrd="1" destOrd="0" presId="urn:microsoft.com/office/officeart/2005/8/layout/arrow2"/>
    <dgm:cxn modelId="{D04BBE8B-EECD-4614-A126-EA3AC588A8C0}" type="presParOf" srcId="{8C3347EE-A29F-4A6A-BA47-EC3BFB0B179B}" destId="{D93C7983-4A25-45FC-A504-6C5C83BB3A11}" srcOrd="0" destOrd="0" presId="urn:microsoft.com/office/officeart/2005/8/layout/arrow2"/>
    <dgm:cxn modelId="{50A65635-B7E5-4863-AB66-A3D0EDAFFC09}" type="presParOf" srcId="{8C3347EE-A29F-4A6A-BA47-EC3BFB0B179B}" destId="{4DDE4746-2017-47B8-B56A-E0862841F28D}" srcOrd="1" destOrd="0" presId="urn:microsoft.com/office/officeart/2005/8/layout/arrow2"/>
    <dgm:cxn modelId="{7CB221A2-1892-40AB-985D-DCD7F58517C1}" type="presParOf" srcId="{8C3347EE-A29F-4A6A-BA47-EC3BFB0B179B}" destId="{B473FAB1-3568-4ECE-9015-A58129C4D4E8}" srcOrd="2" destOrd="0" presId="urn:microsoft.com/office/officeart/2005/8/layout/arrow2"/>
    <dgm:cxn modelId="{704B042A-0588-448A-8A1E-DE15E4A212DA}" type="presParOf" srcId="{8C3347EE-A29F-4A6A-BA47-EC3BFB0B179B}" destId="{B032B9E2-37D2-4AE1-B56A-FA353475D8DA}" srcOrd="3" destOrd="0" presId="urn:microsoft.com/office/officeart/2005/8/layout/arrow2"/>
    <dgm:cxn modelId="{4795658F-9E44-4CBF-88C7-472392631229}" type="presParOf" srcId="{8C3347EE-A29F-4A6A-BA47-EC3BFB0B179B}" destId="{020AE7A0-278E-4577-BE6F-24797B8C3243}" srcOrd="4" destOrd="0" presId="urn:microsoft.com/office/officeart/2005/8/layout/arrow2"/>
    <dgm:cxn modelId="{7755898A-0987-49DF-A114-3CACC1DBAA03}" type="presParOf" srcId="{8C3347EE-A29F-4A6A-BA47-EC3BFB0B179B}" destId="{5C674BD8-D50A-44BF-97E9-A539E67E2A61}" srcOrd="5" destOrd="0" presId="urn:microsoft.com/office/officeart/2005/8/layout/arrow2"/>
    <dgm:cxn modelId="{B76494C4-BC00-4792-B21F-502E738AE6E2}" type="presParOf" srcId="{8C3347EE-A29F-4A6A-BA47-EC3BFB0B179B}" destId="{1B358448-58F2-4BDE-8782-4A6ECD61F0B4}" srcOrd="6" destOrd="0" presId="urn:microsoft.com/office/officeart/2005/8/layout/arrow2"/>
    <dgm:cxn modelId="{136CD830-4A06-4ED8-9559-622A2EA88C89}" type="presParOf" srcId="{8C3347EE-A29F-4A6A-BA47-EC3BFB0B179B}" destId="{E3ED6338-8343-4EDC-8C31-55F25B5EA818}" srcOrd="7" destOrd="0" presId="urn:microsoft.com/office/officeart/2005/8/layout/arrow2"/>
    <dgm:cxn modelId="{3D69FC99-6830-4CD4-8E44-BF23241C6022}" type="presParOf" srcId="{8C3347EE-A29F-4A6A-BA47-EC3BFB0B179B}" destId="{2831E2C9-1B34-48F8-A0E3-B6B624338BF7}" srcOrd="8" destOrd="0" presId="urn:microsoft.com/office/officeart/2005/8/layout/arrow2"/>
    <dgm:cxn modelId="{5F2D9765-E6DC-4CA7-B3FD-51F218A968EB}" type="presParOf" srcId="{8C3347EE-A29F-4A6A-BA47-EC3BFB0B179B}" destId="{7C813597-E56B-4151-8B24-1AC155B27262}"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307E90-11D0-4428-BB98-C62EB0853646}">
      <dsp:nvSpPr>
        <dsp:cNvPr id="0" name=""/>
        <dsp:cNvSpPr/>
      </dsp:nvSpPr>
      <dsp:spPr>
        <a:xfrm>
          <a:off x="0" y="180"/>
          <a:ext cx="8686800" cy="973439"/>
        </a:xfrm>
        <a:prstGeom prst="roundRect">
          <a:avLst/>
        </a:prstGeom>
        <a:solidFill>
          <a:srgbClr val="B9D7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Preparing Proposals</a:t>
          </a:r>
          <a:endParaRPr lang="en-US" sz="3000" kern="1200" dirty="0">
            <a:solidFill>
              <a:schemeClr val="tx1"/>
            </a:solidFill>
          </a:endParaRPr>
        </a:p>
      </dsp:txBody>
      <dsp:txXfrm>
        <a:off x="0" y="180"/>
        <a:ext cx="8686800" cy="973439"/>
      </dsp:txXfrm>
    </dsp:sp>
    <dsp:sp modelId="{C2C5BC37-A39E-4395-BBE0-14819161D256}">
      <dsp:nvSpPr>
        <dsp:cNvPr id="0" name=""/>
        <dsp:cNvSpPr/>
      </dsp:nvSpPr>
      <dsp:spPr>
        <a:xfrm>
          <a:off x="0" y="1123380"/>
          <a:ext cx="8686800" cy="973439"/>
        </a:xfrm>
        <a:prstGeom prst="roundRect">
          <a:avLst/>
        </a:prstGeom>
        <a:solidFill>
          <a:srgbClr val="B9D7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Preparing Effective Business Plans</a:t>
          </a:r>
          <a:endParaRPr lang="en-US" sz="3000" kern="1200" dirty="0">
            <a:solidFill>
              <a:schemeClr val="tx1"/>
            </a:solidFill>
          </a:endParaRPr>
        </a:p>
      </dsp:txBody>
      <dsp:txXfrm>
        <a:off x="0" y="1123380"/>
        <a:ext cx="8686800" cy="973439"/>
      </dsp:txXfrm>
    </dsp:sp>
    <dsp:sp modelId="{0A757A40-856A-4259-9331-8595310D566E}">
      <dsp:nvSpPr>
        <dsp:cNvPr id="0" name=""/>
        <dsp:cNvSpPr/>
      </dsp:nvSpPr>
      <dsp:spPr>
        <a:xfrm>
          <a:off x="0" y="2246580"/>
          <a:ext cx="8686800" cy="973439"/>
        </a:xfrm>
        <a:prstGeom prst="roundRect">
          <a:avLst/>
        </a:prstGeom>
        <a:solidFill>
          <a:srgbClr val="B9D7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Preparing Formal Reports</a:t>
          </a:r>
          <a:endParaRPr lang="en-US" sz="3000" kern="1200" dirty="0">
            <a:solidFill>
              <a:schemeClr val="tx1"/>
            </a:solidFill>
          </a:endParaRPr>
        </a:p>
      </dsp:txBody>
      <dsp:txXfrm>
        <a:off x="0" y="2246580"/>
        <a:ext cx="8686800" cy="973439"/>
      </dsp:txXfrm>
    </dsp:sp>
    <dsp:sp modelId="{DF9C0479-48E4-4829-BD63-95CFCB821434}">
      <dsp:nvSpPr>
        <dsp:cNvPr id="0" name=""/>
        <dsp:cNvSpPr/>
      </dsp:nvSpPr>
      <dsp:spPr>
        <a:xfrm>
          <a:off x="0" y="3369780"/>
          <a:ext cx="8686800" cy="973439"/>
        </a:xfrm>
        <a:prstGeom prst="roundRect">
          <a:avLst/>
        </a:prstGeom>
        <a:solidFill>
          <a:srgbClr val="B9D7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Formal Report Components</a:t>
          </a:r>
          <a:endParaRPr lang="en-US" sz="3000" kern="1200" dirty="0">
            <a:solidFill>
              <a:schemeClr val="tx1"/>
            </a:solidFill>
          </a:endParaRPr>
        </a:p>
      </dsp:txBody>
      <dsp:txXfrm>
        <a:off x="0" y="3369780"/>
        <a:ext cx="8686800" cy="9734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321360-E229-4A92-930A-507F794419F7}">
      <dsp:nvSpPr>
        <dsp:cNvPr id="0" name=""/>
        <dsp:cNvSpPr/>
      </dsp:nvSpPr>
      <dsp:spPr>
        <a:xfrm>
          <a:off x="146616" y="0"/>
          <a:ext cx="7924800" cy="4953000"/>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D3CBD2C-47E0-464A-A9EE-3BA79EEBE904}">
      <dsp:nvSpPr>
        <dsp:cNvPr id="0" name=""/>
        <dsp:cNvSpPr/>
      </dsp:nvSpPr>
      <dsp:spPr>
        <a:xfrm>
          <a:off x="927208" y="3683050"/>
          <a:ext cx="182270" cy="1822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147461-D54F-4591-8091-48AD00EB52D7}">
      <dsp:nvSpPr>
        <dsp:cNvPr id="0" name=""/>
        <dsp:cNvSpPr/>
      </dsp:nvSpPr>
      <dsp:spPr>
        <a:xfrm>
          <a:off x="893994" y="4009100"/>
          <a:ext cx="1897216" cy="94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1"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Introduction</a:t>
          </a:r>
          <a:endParaRPr lang="en-US" sz="2200" kern="1200" dirty="0">
            <a:solidFill>
              <a:srgbClr val="002060"/>
            </a:solidFill>
          </a:endParaRPr>
        </a:p>
      </dsp:txBody>
      <dsp:txXfrm>
        <a:off x="893994" y="4009100"/>
        <a:ext cx="1897216" cy="943899"/>
      </dsp:txXfrm>
    </dsp:sp>
    <dsp:sp modelId="{50342CDD-21B2-41FA-85A6-0FBB661AC755}">
      <dsp:nvSpPr>
        <dsp:cNvPr id="0" name=""/>
        <dsp:cNvSpPr/>
      </dsp:nvSpPr>
      <dsp:spPr>
        <a:xfrm>
          <a:off x="1913846" y="2735046"/>
          <a:ext cx="285292" cy="28529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5559EC-A03A-428F-9477-6F69AB4A641F}">
      <dsp:nvSpPr>
        <dsp:cNvPr id="0" name=""/>
        <dsp:cNvSpPr/>
      </dsp:nvSpPr>
      <dsp:spPr>
        <a:xfrm>
          <a:off x="1881108" y="3231470"/>
          <a:ext cx="2550734" cy="172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71"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Background, Problem, Purpose</a:t>
          </a:r>
          <a:endParaRPr lang="en-US" sz="2200" kern="1200" dirty="0">
            <a:solidFill>
              <a:srgbClr val="002060"/>
            </a:solidFill>
          </a:endParaRPr>
        </a:p>
      </dsp:txBody>
      <dsp:txXfrm>
        <a:off x="1881108" y="3231470"/>
        <a:ext cx="2550734" cy="1721529"/>
      </dsp:txXfrm>
    </dsp:sp>
    <dsp:sp modelId="{1E1CA724-38A1-4059-B45B-19D5ED3D9D89}">
      <dsp:nvSpPr>
        <dsp:cNvPr id="0" name=""/>
        <dsp:cNvSpPr/>
      </dsp:nvSpPr>
      <dsp:spPr>
        <a:xfrm>
          <a:off x="3181814" y="1979218"/>
          <a:ext cx="380390" cy="38039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0AC42B-4395-44D7-9A8E-BB7D86C2BD98}">
      <dsp:nvSpPr>
        <dsp:cNvPr id="0" name=""/>
        <dsp:cNvSpPr/>
      </dsp:nvSpPr>
      <dsp:spPr>
        <a:xfrm>
          <a:off x="3276600" y="2564947"/>
          <a:ext cx="2005340" cy="1992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61"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Proposal, Plan, Schedule</a:t>
          </a:r>
          <a:endParaRPr lang="en-US" sz="2200" kern="1200" dirty="0">
            <a:solidFill>
              <a:srgbClr val="002060"/>
            </a:solidFill>
          </a:endParaRPr>
        </a:p>
      </dsp:txBody>
      <dsp:txXfrm>
        <a:off x="3276600" y="2564947"/>
        <a:ext cx="2005340" cy="1992518"/>
      </dsp:txXfrm>
    </dsp:sp>
    <dsp:sp modelId="{EEF6A4E2-19EC-4C87-AFAC-29340E4623D7}">
      <dsp:nvSpPr>
        <dsp:cNvPr id="0" name=""/>
        <dsp:cNvSpPr/>
      </dsp:nvSpPr>
      <dsp:spPr>
        <a:xfrm>
          <a:off x="4655827" y="1388821"/>
          <a:ext cx="491337" cy="49133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55405-04C2-456B-9D48-6A119525FB4B}">
      <dsp:nvSpPr>
        <dsp:cNvPr id="0" name=""/>
        <dsp:cNvSpPr/>
      </dsp:nvSpPr>
      <dsp:spPr>
        <a:xfrm>
          <a:off x="4663435" y="2133593"/>
          <a:ext cx="1584960" cy="232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0"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Staffing</a:t>
          </a:r>
          <a:endParaRPr lang="en-US" sz="2200" kern="1200" dirty="0">
            <a:solidFill>
              <a:srgbClr val="002060"/>
            </a:solidFill>
          </a:endParaRPr>
        </a:p>
      </dsp:txBody>
      <dsp:txXfrm>
        <a:off x="4663435" y="2133593"/>
        <a:ext cx="1584960" cy="2320302"/>
      </dsp:txXfrm>
    </dsp:sp>
    <dsp:sp modelId="{62DEF8FA-8794-44EB-9752-0F7CE88B4563}">
      <dsp:nvSpPr>
        <dsp:cNvPr id="0" name=""/>
        <dsp:cNvSpPr/>
      </dsp:nvSpPr>
      <dsp:spPr>
        <a:xfrm>
          <a:off x="6173426" y="994562"/>
          <a:ext cx="626059" cy="62605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8F7B78-9986-4958-BFBC-390448ECB30C}">
      <dsp:nvSpPr>
        <dsp:cNvPr id="0" name=""/>
        <dsp:cNvSpPr/>
      </dsp:nvSpPr>
      <dsp:spPr>
        <a:xfrm>
          <a:off x="6164304" y="2438397"/>
          <a:ext cx="2522495" cy="77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736"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Budget, Authorization</a:t>
          </a:r>
          <a:endParaRPr lang="en-US" sz="2200" kern="1200" dirty="0">
            <a:solidFill>
              <a:srgbClr val="002060"/>
            </a:solidFill>
          </a:endParaRPr>
        </a:p>
      </dsp:txBody>
      <dsp:txXfrm>
        <a:off x="6164304" y="2438397"/>
        <a:ext cx="2522495" cy="7742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321360-E229-4A92-930A-507F794419F7}">
      <dsp:nvSpPr>
        <dsp:cNvPr id="0" name=""/>
        <dsp:cNvSpPr/>
      </dsp:nvSpPr>
      <dsp:spPr>
        <a:xfrm>
          <a:off x="3361168" y="0"/>
          <a:ext cx="2682240" cy="1676400"/>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D3CBD2C-47E0-464A-A9EE-3BA79EEBE904}">
      <dsp:nvSpPr>
        <dsp:cNvPr id="0" name=""/>
        <dsp:cNvSpPr/>
      </dsp:nvSpPr>
      <dsp:spPr>
        <a:xfrm>
          <a:off x="3625368" y="1246571"/>
          <a:ext cx="61691" cy="61691"/>
        </a:xfrm>
        <a:prstGeom prst="ellipse">
          <a:avLst/>
        </a:prstGeom>
        <a:solidFill>
          <a:srgbClr val="00CC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147461-D54F-4591-8091-48AD00EB52D7}">
      <dsp:nvSpPr>
        <dsp:cNvPr id="0" name=""/>
        <dsp:cNvSpPr/>
      </dsp:nvSpPr>
      <dsp:spPr>
        <a:xfrm>
          <a:off x="3630262" y="1295398"/>
          <a:ext cx="2694338" cy="31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89" tIns="0" rIns="0" bIns="0" numCol="1" spcCol="1270" anchor="t" anchorCtr="0">
          <a:noAutofit/>
        </a:bodyPr>
        <a:lstStyle/>
        <a:p>
          <a:pPr lvl="0" algn="l" defTabSz="1333500">
            <a:lnSpc>
              <a:spcPct val="90000"/>
            </a:lnSpc>
            <a:spcBef>
              <a:spcPct val="0"/>
            </a:spcBef>
            <a:spcAft>
              <a:spcPct val="35000"/>
            </a:spcAft>
          </a:pPr>
          <a:r>
            <a:rPr lang="en-US" sz="3000" kern="1200" dirty="0" smtClean="0">
              <a:solidFill>
                <a:srgbClr val="002060"/>
              </a:solidFill>
            </a:rPr>
            <a:t>Introduction</a:t>
          </a:r>
          <a:endParaRPr lang="en-US" sz="3000" kern="1200" dirty="0">
            <a:solidFill>
              <a:srgbClr val="002060"/>
            </a:solidFill>
          </a:endParaRPr>
        </a:p>
      </dsp:txBody>
      <dsp:txXfrm>
        <a:off x="3630262" y="1295398"/>
        <a:ext cx="2694338" cy="319473"/>
      </dsp:txXfrm>
    </dsp:sp>
    <dsp:sp modelId="{50342CDD-21B2-41FA-85A6-0FBB661AC755}">
      <dsp:nvSpPr>
        <dsp:cNvPr id="0" name=""/>
        <dsp:cNvSpPr/>
      </dsp:nvSpPr>
      <dsp:spPr>
        <a:xfrm>
          <a:off x="3959307" y="925708"/>
          <a:ext cx="96560" cy="9656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5559EC-A03A-428F-9477-6F69AB4A641F}">
      <dsp:nvSpPr>
        <dsp:cNvPr id="0" name=""/>
        <dsp:cNvSpPr/>
      </dsp:nvSpPr>
      <dsp:spPr>
        <a:xfrm>
          <a:off x="3948227" y="1093728"/>
          <a:ext cx="863325" cy="58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65"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3948227" y="1093728"/>
        <a:ext cx="863325" cy="582671"/>
      </dsp:txXfrm>
    </dsp:sp>
    <dsp:sp modelId="{1E1CA724-38A1-4059-B45B-19D5ED3D9D89}">
      <dsp:nvSpPr>
        <dsp:cNvPr id="0" name=""/>
        <dsp:cNvSpPr/>
      </dsp:nvSpPr>
      <dsp:spPr>
        <a:xfrm>
          <a:off x="4388466" y="669889"/>
          <a:ext cx="128747" cy="12874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0AC42B-4395-44D7-9A8E-BB7D86C2BD98}">
      <dsp:nvSpPr>
        <dsp:cNvPr id="0" name=""/>
        <dsp:cNvSpPr/>
      </dsp:nvSpPr>
      <dsp:spPr>
        <a:xfrm>
          <a:off x="4420547" y="868136"/>
          <a:ext cx="678730" cy="67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1"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4420547" y="868136"/>
        <a:ext cx="678730" cy="674390"/>
      </dsp:txXfrm>
    </dsp:sp>
    <dsp:sp modelId="{EEF6A4E2-19EC-4C87-AFAC-29340E4623D7}">
      <dsp:nvSpPr>
        <dsp:cNvPr id="0" name=""/>
        <dsp:cNvSpPr/>
      </dsp:nvSpPr>
      <dsp:spPr>
        <a:xfrm>
          <a:off x="4887362" y="470062"/>
          <a:ext cx="166298" cy="16629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55405-04C2-456B-9D48-6A119525FB4B}">
      <dsp:nvSpPr>
        <dsp:cNvPr id="0" name=""/>
        <dsp:cNvSpPr/>
      </dsp:nvSpPr>
      <dsp:spPr>
        <a:xfrm>
          <a:off x="4889937" y="722139"/>
          <a:ext cx="536448" cy="7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8"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4889937" y="722139"/>
        <a:ext cx="536448" cy="785333"/>
      </dsp:txXfrm>
    </dsp:sp>
    <dsp:sp modelId="{62DEF8FA-8794-44EB-9752-0F7CE88B4563}">
      <dsp:nvSpPr>
        <dsp:cNvPr id="0" name=""/>
        <dsp:cNvSpPr/>
      </dsp:nvSpPr>
      <dsp:spPr>
        <a:xfrm>
          <a:off x="5401011" y="336621"/>
          <a:ext cx="211896" cy="2118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8F7B78-9986-4958-BFBC-390448ECB30C}">
      <dsp:nvSpPr>
        <dsp:cNvPr id="0" name=""/>
        <dsp:cNvSpPr/>
      </dsp:nvSpPr>
      <dsp:spPr>
        <a:xfrm>
          <a:off x="5397927" y="567402"/>
          <a:ext cx="853767" cy="77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5397927" y="567402"/>
        <a:ext cx="853767" cy="7778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321360-E229-4A92-930A-507F794419F7}">
      <dsp:nvSpPr>
        <dsp:cNvPr id="0" name=""/>
        <dsp:cNvSpPr/>
      </dsp:nvSpPr>
      <dsp:spPr>
        <a:xfrm>
          <a:off x="3474354" y="0"/>
          <a:ext cx="2682240" cy="1676400"/>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93C7983-4A25-45FC-A504-6C5C83BB3A11}">
      <dsp:nvSpPr>
        <dsp:cNvPr id="0" name=""/>
        <dsp:cNvSpPr/>
      </dsp:nvSpPr>
      <dsp:spPr>
        <a:xfrm>
          <a:off x="3738554" y="1246571"/>
          <a:ext cx="61691" cy="6169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DE4746-2017-47B8-B56A-E0862841F28D}">
      <dsp:nvSpPr>
        <dsp:cNvPr id="0" name=""/>
        <dsp:cNvSpPr/>
      </dsp:nvSpPr>
      <dsp:spPr>
        <a:xfrm>
          <a:off x="3769400" y="1277416"/>
          <a:ext cx="351373" cy="39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8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3769400" y="1277416"/>
        <a:ext cx="351373" cy="398983"/>
      </dsp:txXfrm>
    </dsp:sp>
    <dsp:sp modelId="{B473FAB1-3568-4ECE-9015-A58129C4D4E8}">
      <dsp:nvSpPr>
        <dsp:cNvPr id="0" name=""/>
        <dsp:cNvSpPr/>
      </dsp:nvSpPr>
      <dsp:spPr>
        <a:xfrm>
          <a:off x="4072493" y="925708"/>
          <a:ext cx="96560" cy="96560"/>
        </a:xfrm>
        <a:prstGeom prst="ellipse">
          <a:avLst/>
        </a:prstGeom>
        <a:solidFill>
          <a:srgbClr val="00CC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32B9E2-37D2-4AE1-B56A-FA353475D8DA}">
      <dsp:nvSpPr>
        <dsp:cNvPr id="0" name=""/>
        <dsp:cNvSpPr/>
      </dsp:nvSpPr>
      <dsp:spPr>
        <a:xfrm>
          <a:off x="3932650" y="1083417"/>
          <a:ext cx="4754149" cy="36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65" tIns="0" rIns="0" bIns="0" numCol="1" spcCol="1270" anchor="t" anchorCtr="0">
          <a:noAutofit/>
        </a:bodyPr>
        <a:lstStyle/>
        <a:p>
          <a:pPr lvl="0" algn="r" defTabSz="1333500">
            <a:lnSpc>
              <a:spcPct val="90000"/>
            </a:lnSpc>
            <a:spcBef>
              <a:spcPct val="0"/>
            </a:spcBef>
            <a:spcAft>
              <a:spcPct val="35000"/>
            </a:spcAft>
          </a:pPr>
          <a:r>
            <a:rPr lang="en-US" sz="3000" kern="1200" dirty="0" smtClean="0">
              <a:solidFill>
                <a:srgbClr val="002060"/>
              </a:solidFill>
            </a:rPr>
            <a:t>Background, problem, purpose</a:t>
          </a:r>
          <a:endParaRPr lang="en-US" sz="3000" kern="1200" dirty="0">
            <a:solidFill>
              <a:srgbClr val="002060"/>
            </a:solidFill>
          </a:endParaRPr>
        </a:p>
      </dsp:txBody>
      <dsp:txXfrm>
        <a:off x="3932650" y="1083417"/>
        <a:ext cx="4754149" cy="364383"/>
      </dsp:txXfrm>
    </dsp:sp>
    <dsp:sp modelId="{020AE7A0-278E-4577-BE6F-24797B8C3243}">
      <dsp:nvSpPr>
        <dsp:cNvPr id="0" name=""/>
        <dsp:cNvSpPr/>
      </dsp:nvSpPr>
      <dsp:spPr>
        <a:xfrm>
          <a:off x="4501652" y="669889"/>
          <a:ext cx="128747" cy="12874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674BD8-D50A-44BF-97E9-A539E67E2A61}">
      <dsp:nvSpPr>
        <dsp:cNvPr id="0" name=""/>
        <dsp:cNvSpPr/>
      </dsp:nvSpPr>
      <dsp:spPr>
        <a:xfrm>
          <a:off x="4566025" y="734263"/>
          <a:ext cx="517672" cy="94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1"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4566025" y="734263"/>
        <a:ext cx="517672" cy="942136"/>
      </dsp:txXfrm>
    </dsp:sp>
    <dsp:sp modelId="{1B358448-58F2-4BDE-8782-4A6ECD61F0B4}">
      <dsp:nvSpPr>
        <dsp:cNvPr id="0" name=""/>
        <dsp:cNvSpPr/>
      </dsp:nvSpPr>
      <dsp:spPr>
        <a:xfrm>
          <a:off x="5000548" y="470062"/>
          <a:ext cx="166298" cy="16629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ED6338-8343-4EDC-8C31-55F25B5EA818}">
      <dsp:nvSpPr>
        <dsp:cNvPr id="0" name=""/>
        <dsp:cNvSpPr/>
      </dsp:nvSpPr>
      <dsp:spPr>
        <a:xfrm>
          <a:off x="5083698" y="553212"/>
          <a:ext cx="536448" cy="112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8"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5083698" y="553212"/>
        <a:ext cx="536448" cy="1123188"/>
      </dsp:txXfrm>
    </dsp:sp>
    <dsp:sp modelId="{2831E2C9-1B34-48F8-A0E3-B6B624338BF7}">
      <dsp:nvSpPr>
        <dsp:cNvPr id="0" name=""/>
        <dsp:cNvSpPr/>
      </dsp:nvSpPr>
      <dsp:spPr>
        <a:xfrm>
          <a:off x="5514197" y="336621"/>
          <a:ext cx="211896" cy="2118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C813597-E56B-4151-8B24-1AC155B27262}">
      <dsp:nvSpPr>
        <dsp:cNvPr id="0" name=""/>
        <dsp:cNvSpPr/>
      </dsp:nvSpPr>
      <dsp:spPr>
        <a:xfrm>
          <a:off x="5620146" y="442569"/>
          <a:ext cx="536448" cy="12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rgbClr val="002060"/>
              </a:solidFill>
            </a:rPr>
            <a:t> </a:t>
          </a:r>
          <a:endParaRPr lang="en-US" sz="2200" kern="1200" dirty="0">
            <a:solidFill>
              <a:srgbClr val="002060"/>
            </a:solidFill>
          </a:endParaRPr>
        </a:p>
      </dsp:txBody>
      <dsp:txXfrm>
        <a:off x="5620146" y="442569"/>
        <a:ext cx="536448" cy="12338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1E326E-C5ED-4F1C-879E-845DD620CFEA}" type="datetimeFigureOut">
              <a:rPr lang="en-US" smtClean="0"/>
              <a:pPr/>
              <a:t>8/22/2011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F4B71-64FD-44D9-9112-C1B510D5C64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defRPr sz="1200" b="0">
                <a:latin typeface="Arial" charset="0"/>
              </a:defRPr>
            </a:lvl1pPr>
          </a:lstStyle>
          <a:p>
            <a:endParaRPr lang="en-US" dirty="0"/>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defRPr sz="1200" b="0">
                <a:latin typeface="Arial" charset="0"/>
              </a:defRPr>
            </a:lvl1pPr>
          </a:lstStyle>
          <a:p>
            <a:fld id="{8BBBF66A-ABB3-4ADD-8C9C-F8AD88EED8B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20CF9-EA11-44C4-99A2-EA94770F49FB}" type="slidenum">
              <a:rPr lang="en-US"/>
              <a:pPr/>
              <a:t>1</a:t>
            </a:fld>
            <a:endParaRPr lang="en-US"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sz="16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32C6E-DD46-4975-866B-C726ACC0A6D4}" type="slidenum">
              <a:rPr lang="en-US"/>
              <a:pPr/>
              <a:t>10</a:t>
            </a:fld>
            <a:endParaRPr lang="en-US" dirty="0"/>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0"/>
            <a:ext cx="7315200" cy="1470025"/>
          </a:xfrm>
        </p:spPr>
        <p:txBody>
          <a:bodyPr/>
          <a:lstStyle>
            <a:lvl1pPr algn="l" rtl="0" fontAlgn="base">
              <a:lnSpc>
                <a:spcPct val="90000"/>
              </a:lnSpc>
              <a:spcBef>
                <a:spcPct val="0"/>
              </a:spcBef>
              <a:spcAft>
                <a:spcPct val="0"/>
              </a:spcAft>
              <a:defRPr lang="en-US" sz="4400" b="1"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7315200" cy="1752600"/>
          </a:xfrm>
        </p:spPr>
        <p:txBody>
          <a:bodyPr/>
          <a:lstStyle>
            <a:lvl1pPr marL="0" indent="0" algn="l" rtl="0" fontAlgn="base">
              <a:lnSpc>
                <a:spcPct val="90000"/>
              </a:lnSpc>
              <a:spcBef>
                <a:spcPct val="20000"/>
              </a:spcBef>
              <a:spcAft>
                <a:spcPct val="0"/>
              </a:spcAft>
              <a:buClr>
                <a:srgbClr val="963C26"/>
              </a:buClr>
              <a:buSzPct val="80000"/>
              <a:buFontTx/>
              <a:buNone/>
              <a:defRPr lang="en-US" sz="4400" b="1" dirty="0">
                <a:solidFill>
                  <a:srgbClr val="002060"/>
                </a:solidFill>
                <a:effectLst>
                  <a:outerShdw blurRad="38100" dist="38100" dir="2700000" algn="tl">
                    <a:srgbClr val="C0C0C0"/>
                  </a:outerShdw>
                </a:effectLst>
                <a:latin typeface="+mn-lt"/>
                <a:ea typeface="+mj-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Book cover7e-no line.jpg"/>
          <p:cNvPicPr>
            <a:picLocks noChangeAspect="1"/>
          </p:cNvPicPr>
          <p:nvPr userDrawn="1"/>
        </p:nvPicPr>
        <p:blipFill>
          <a:blip r:embed="rId2" cstate="email"/>
          <a:stretch>
            <a:fillRect/>
          </a:stretch>
        </p:blipFill>
        <p:spPr>
          <a:xfrm>
            <a:off x="6781800" y="1981200"/>
            <a:ext cx="1371600" cy="175511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5BD9A7D-EFB0-4B4A-AA08-FC02BE78EE13}"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BF5E55A0-2A76-49B5-9F3E-831BF810D02E}"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1"/>
          </p:nvPr>
        </p:nvSpPr>
        <p:spPr bwMode="auto">
          <a:xfrm>
            <a:off x="7086600" y="6248400"/>
            <a:ext cx="1676400" cy="476250"/>
          </a:xfrm>
          <a:prstGeom prst="rect">
            <a:avLst/>
          </a:prstGeom>
          <a:noFill/>
          <a:ln w="9525">
            <a:noFill/>
            <a:miter lim="800000"/>
            <a:headEnd/>
            <a:tailEnd/>
          </a:ln>
          <a:effectLst/>
        </p:spPr>
        <p:txBody>
          <a:bodyPr/>
          <a:lstStyle>
            <a:lvl1pPr>
              <a:defRPr sz="1700">
                <a:solidFill>
                  <a:srgbClr val="002060"/>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rgbClr val="002060"/>
                </a:solidFill>
                <a:effectLst/>
                <a:uLnTx/>
                <a:uFillTx/>
                <a:latin typeface="Arial" pitchFamily="34" charset="0"/>
                <a:cs typeface="Arial" pitchFamily="34" charset="0"/>
              </a:rPr>
              <a:t>Ch. 13, Slide </a:t>
            </a:r>
            <a:fld id="{9D03E303-61F5-4763-AEE4-8C53B2FF2225}" type="slidenum">
              <a:rPr kumimoji="0" lang="en-US" sz="1700" b="0" i="0" u="none" strike="noStrike" kern="0" cap="none" spc="0" normalizeH="0" baseline="0" noProof="0" smtClean="0">
                <a:ln>
                  <a:noFill/>
                </a:ln>
                <a:solidFill>
                  <a:srgbClr val="00206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700" b="0"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1"/>
          </p:nvPr>
        </p:nvSpPr>
        <p:spPr bwMode="auto">
          <a:xfrm>
            <a:off x="7086600" y="6248400"/>
            <a:ext cx="1676400" cy="476250"/>
          </a:xfrm>
          <a:prstGeom prst="rect">
            <a:avLst/>
          </a:prstGeom>
          <a:noFill/>
          <a:ln w="9525">
            <a:noFill/>
            <a:miter lim="800000"/>
            <a:headEnd/>
            <a:tailEnd/>
          </a:ln>
          <a:effectLst/>
        </p:spPr>
        <p:txBody>
          <a:bodyPr/>
          <a:lstStyle>
            <a:lvl1pPr>
              <a:defRPr sz="1700">
                <a:solidFill>
                  <a:srgbClr val="002060"/>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rgbClr val="002060"/>
                </a:solidFill>
                <a:effectLst/>
                <a:uLnTx/>
                <a:uFillTx/>
                <a:latin typeface="Arial" pitchFamily="34" charset="0"/>
                <a:cs typeface="Arial" pitchFamily="34" charset="0"/>
              </a:rPr>
              <a:t>Ch. 13, Slide </a:t>
            </a:r>
            <a:fld id="{9D03E303-61F5-4763-AEE4-8C53B2FF2225}" type="slidenum">
              <a:rPr kumimoji="0" lang="en-US" sz="1700" b="0" i="0" u="none" strike="noStrike" kern="0" cap="none" spc="0" normalizeH="0" baseline="0" noProof="0" smtClean="0">
                <a:ln>
                  <a:noFill/>
                </a:ln>
                <a:solidFill>
                  <a:srgbClr val="002060"/>
                </a:solidFill>
                <a:effectLst/>
                <a:uLnTx/>
                <a:uFillTx/>
                <a:latin typeface="Arial" pitchFamily="34" charset="0"/>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700" b="0"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8"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4488" indent="-344488">
              <a:lnSpc>
                <a:spcPct val="90000"/>
              </a:lnSpc>
              <a:buClr>
                <a:srgbClr val="963C26"/>
              </a:buClr>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a:latin typeface="+mn-lt"/>
              </a:defRPr>
            </a:lvl2pPr>
            <a:lvl3pPr>
              <a:lnSpc>
                <a:spcPct val="90000"/>
              </a:lnSpc>
              <a:defRPr>
                <a:latin typeface="+mn-lt"/>
              </a:defRPr>
            </a:lvl3pPr>
            <a:lvl4pPr>
              <a:lnSpc>
                <a:spcPct val="90000"/>
              </a:lnSpc>
              <a:defRPr>
                <a:solidFill>
                  <a:srgbClr val="002060"/>
                </a:solidFill>
                <a:latin typeface="+mn-lt"/>
              </a:defRPr>
            </a:lvl4pPr>
            <a:lvl5pPr>
              <a:lnSpc>
                <a:spcPct val="90000"/>
              </a:lnSpc>
              <a:defRPr>
                <a:solidFill>
                  <a:srgbClr val="002060"/>
                </a:solidFill>
                <a:latin typeface="+mn-lt"/>
              </a:defRPr>
            </a:lvl5pPr>
          </a:lstStyle>
          <a:p>
            <a:pPr marL="0" lvl="0" indent="0" algn="l" rtl="0" fontAlgn="base">
              <a:spcBef>
                <a:spcPct val="20000"/>
              </a:spcBef>
              <a:spcAft>
                <a:spcPct val="0"/>
              </a:spcAft>
              <a:buClr>
                <a:srgbClr val="963C26"/>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nchor="t"/>
          <a:lstStyle>
            <a:lvl1pPr algn="ctr">
              <a:defRPr sz="4400" b="1" cap="all"/>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668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sz="1800">
                <a:solidFill>
                  <a:srgbClr val="002060"/>
                </a:solidFill>
                <a:latin typeface="+mn-lt"/>
              </a:defRPr>
            </a:lvl4pPr>
            <a:lvl5pPr>
              <a:lnSpc>
                <a:spcPct val="90000"/>
              </a:lnSpc>
              <a:defRPr sz="1800">
                <a:solidFill>
                  <a:srgbClr val="002060"/>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673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sz="1800">
                <a:solidFill>
                  <a:srgbClr val="002060"/>
                </a:solidFill>
                <a:latin typeface="+mn-lt"/>
              </a:defRPr>
            </a:lvl4pPr>
            <a:lvl5pPr>
              <a:lnSpc>
                <a:spcPct val="90000"/>
              </a:lnSpc>
              <a:defRPr sz="180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lvl1pPr algn="ctr">
              <a:lnSpc>
                <a:spcPct val="90000"/>
              </a:lnSpc>
              <a:defRPr>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nSpc>
                <a:spcPct val="90000"/>
              </a:lnSpc>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nSpc>
                <a:spcPct val="90000"/>
              </a:lnSpc>
              <a:buClr>
                <a:srgbClr val="963C26"/>
              </a:buClr>
              <a:buFont typeface="Wingdings" pitchFamily="2" charset="2"/>
              <a:buChar char="§"/>
              <a:defRPr sz="2400">
                <a:latin typeface="+mn-lt"/>
              </a:defRPr>
            </a:lvl1pPr>
            <a:lvl2pPr>
              <a:lnSpc>
                <a:spcPct val="90000"/>
              </a:lnSpc>
              <a:defRPr sz="2000">
                <a:solidFill>
                  <a:srgbClr val="002060"/>
                </a:solidFill>
                <a:latin typeface="+mn-lt"/>
              </a:defRPr>
            </a:lvl2pPr>
            <a:lvl3pPr>
              <a:lnSpc>
                <a:spcPct val="90000"/>
              </a:lnSpc>
              <a:defRPr sz="1800">
                <a:solidFill>
                  <a:srgbClr val="002060"/>
                </a:solidFill>
                <a:latin typeface="+mn-lt"/>
              </a:defRPr>
            </a:lvl3pPr>
            <a:lvl4pPr>
              <a:lnSpc>
                <a:spcPct val="90000"/>
              </a:lnSpc>
              <a:defRPr sz="1600">
                <a:solidFill>
                  <a:srgbClr val="002060"/>
                </a:solidFill>
                <a:latin typeface="+mn-lt"/>
              </a:defRPr>
            </a:lvl4pPr>
            <a:lvl5pPr>
              <a:lnSpc>
                <a:spcPct val="90000"/>
              </a:lnSpc>
              <a:defRPr sz="1600">
                <a:solidFill>
                  <a:srgbClr val="002060"/>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nSpc>
                <a:spcPct val="90000"/>
              </a:lnSpc>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sz="2000">
                <a:solidFill>
                  <a:srgbClr val="002060"/>
                </a:solidFill>
                <a:latin typeface="+mn-lt"/>
              </a:defRPr>
            </a:lvl2pPr>
            <a:lvl3pPr>
              <a:lnSpc>
                <a:spcPct val="90000"/>
              </a:lnSpc>
              <a:defRPr sz="1800">
                <a:solidFill>
                  <a:srgbClr val="002060"/>
                </a:solidFill>
                <a:latin typeface="+mn-lt"/>
              </a:defRPr>
            </a:lvl3pPr>
            <a:lvl4pPr>
              <a:lnSpc>
                <a:spcPct val="90000"/>
              </a:lnSpc>
              <a:defRPr sz="1600">
                <a:solidFill>
                  <a:srgbClr val="002060"/>
                </a:solidFill>
                <a:latin typeface="+mn-lt"/>
              </a:defRPr>
            </a:lvl4pPr>
            <a:lvl5pPr>
              <a:lnSpc>
                <a:spcPct val="90000"/>
              </a:lnSpc>
              <a:defRPr sz="160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7"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12" name="Content Placeholder 2"/>
          <p:cNvSpPr>
            <a:spLocks noGrp="1"/>
          </p:cNvSpPr>
          <p:nvPr>
            <p:ph idx="1"/>
          </p:nvPr>
        </p:nvSpPr>
        <p:spPr>
          <a:xfrm>
            <a:off x="1066800" y="1752600"/>
            <a:ext cx="7848600" cy="4267200"/>
          </a:xfrm>
        </p:spPr>
        <p:txBody>
          <a:bodyPr/>
          <a:lstStyle>
            <a:lvl1pPr marL="0" indent="0">
              <a:defRPr lang="en-US" sz="3000" dirty="0" smtClean="0">
                <a:solidFill>
                  <a:srgbClr val="002060"/>
                </a:solidFill>
                <a:latin typeface="Arial" pitchFamily="34" charset="0"/>
                <a:ea typeface="+mn-ea"/>
                <a:cs typeface="Arial" pitchFamily="34" charset="0"/>
              </a:defRPr>
            </a:lvl1pPr>
          </a:lstStyle>
          <a:p>
            <a:pPr marL="0" lvl="0" indent="0" algn="l" rtl="0" fontAlgn="base">
              <a:spcBef>
                <a:spcPct val="20000"/>
              </a:spcBef>
              <a:spcAft>
                <a:spcPct val="0"/>
              </a:spcAft>
              <a:buClr>
                <a:srgbClr val="963C26"/>
              </a:buClr>
              <a:buFontTx/>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smtClean="0">
                <a:latin typeface="+mn-lt"/>
              </a:rPr>
              <a:t>Ch. 13, </a:t>
            </a:r>
            <a:r>
              <a:rPr lang="en-US" sz="1800" b="0" dirty="0">
                <a:latin typeface="+mn-lt"/>
              </a:rPr>
              <a:t>Slide </a:t>
            </a:r>
            <a:fld id="{228F573E-0615-4B8C-8E4B-571618D510E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smtClean="0">
                <a:latin typeface="+mn-lt"/>
              </a:rPr>
              <a:t>Ch. 13, </a:t>
            </a:r>
            <a:r>
              <a:rPr lang="en-US" sz="1800" b="0" dirty="0">
                <a:latin typeface="+mn-lt"/>
              </a:rPr>
              <a:t>Slide </a:t>
            </a:r>
            <a:fld id="{DCC79C6E-6416-43CE-AB1E-9EE9789C7C6F}"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0383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962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smtClean="0">
                <a:latin typeface="+mn-lt"/>
              </a:rPr>
              <a:t>Ch. 13, </a:t>
            </a:r>
            <a:r>
              <a:rPr lang="en-US" sz="1800" b="0" dirty="0">
                <a:latin typeface="+mn-lt"/>
              </a:rPr>
              <a:t>Slide </a:t>
            </a:r>
            <a:fld id="{A9CD985C-E63D-4E3B-AB21-21BD70F0B408}"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smtClean="0">
                <a:latin typeface="+mn-lt"/>
              </a:rPr>
              <a:t>Ch. 13, </a:t>
            </a:r>
            <a:r>
              <a:rPr lang="en-US" sz="1800" b="0" dirty="0">
                <a:latin typeface="+mn-lt"/>
              </a:rPr>
              <a:t>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smtClean="0">
                <a:latin typeface="+mn-lt"/>
              </a:rPr>
              <a:t>Ch. 13, </a:t>
            </a:r>
            <a:r>
              <a:rPr lang="en-US" sz="1800" b="0" dirty="0">
                <a:latin typeface="+mn-lt"/>
              </a:rPr>
              <a:t>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8153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752600"/>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752600"/>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3962400"/>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67300" y="3962400"/>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762000" y="6245225"/>
            <a:ext cx="6248400" cy="476250"/>
          </a:xfrm>
          <a:prstGeom prst="rect">
            <a:avLst/>
          </a:prstGeom>
        </p:spPr>
        <p:txBody>
          <a:bodyPr/>
          <a:lstStyle>
            <a:lvl1pPr>
              <a:defRPr/>
            </a:lvl1pPr>
          </a:lstStyle>
          <a:p>
            <a:r>
              <a:rPr lang="en-US" dirty="0"/>
              <a:t>Mary Ellen Guffey, </a:t>
            </a:r>
            <a:r>
              <a:rPr lang="en-US" i="1" dirty="0"/>
              <a:t>Business Communication: Process and Product</a:t>
            </a:r>
            <a:r>
              <a:rPr lang="en-US" dirty="0"/>
              <a:t>, 6e</a:t>
            </a:r>
          </a:p>
        </p:txBody>
      </p:sp>
      <p:sp>
        <p:nvSpPr>
          <p:cNvPr id="8" name="Slide Number Placeholder 7"/>
          <p:cNvSpPr>
            <a:spLocks noGrp="1"/>
          </p:cNvSpPr>
          <p:nvPr>
            <p:ph type="sldNum" sz="quarter" idx="11"/>
          </p:nvPr>
        </p:nvSpPr>
        <p:spPr>
          <a:xfrm>
            <a:off x="7086600" y="6248400"/>
            <a:ext cx="1828800" cy="476250"/>
          </a:xfrm>
        </p:spPr>
        <p:txBody>
          <a:bodyPr/>
          <a:lstStyle>
            <a:lvl1pPr>
              <a:defRPr/>
            </a:lvl1pPr>
          </a:lstStyle>
          <a:p>
            <a:r>
              <a:rPr lang="en-US" dirty="0"/>
              <a:t> </a:t>
            </a:r>
            <a:r>
              <a:rPr lang="en-US" sz="1800" b="0" dirty="0">
                <a:latin typeface="+mn-lt"/>
              </a:rPr>
              <a:t>Ch. 13, Slide </a:t>
            </a:r>
            <a:fld id="{B4FC12EE-976D-45D5-959F-5571DF6AC2D3}"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752600"/>
            <a:ext cx="7848600" cy="4267200"/>
          </a:xfrm>
        </p:spPr>
        <p:txBody>
          <a:bodyPr/>
          <a:lstStyle/>
          <a:p>
            <a:endParaRPr lang="en-US" dirty="0"/>
          </a:p>
        </p:txBody>
      </p:sp>
      <p:sp>
        <p:nvSpPr>
          <p:cNvPr id="4" name="Footer Placeholder 3"/>
          <p:cNvSpPr>
            <a:spLocks noGrp="1"/>
          </p:cNvSpPr>
          <p:nvPr>
            <p:ph type="ftr" sz="quarter" idx="10"/>
          </p:nvPr>
        </p:nvSpPr>
        <p:spPr>
          <a:xfrm>
            <a:off x="762000" y="6245225"/>
            <a:ext cx="6248400" cy="476250"/>
          </a:xfrm>
          <a:prstGeom prst="rect">
            <a:avLst/>
          </a:prstGeom>
        </p:spPr>
        <p:txBody>
          <a:bodyPr/>
          <a:lstStyle>
            <a:lvl1pPr>
              <a:defRPr/>
            </a:lvl1pPr>
          </a:lstStyle>
          <a:p>
            <a:r>
              <a:rPr lang="en-US" dirty="0"/>
              <a:t>Mary Ellen Guffey, </a:t>
            </a:r>
            <a:r>
              <a:rPr lang="en-US" i="1" dirty="0"/>
              <a:t>Business Communication: Process and Product</a:t>
            </a:r>
            <a:r>
              <a:rPr lang="en-US" dirty="0"/>
              <a:t>, 6e</a:t>
            </a:r>
          </a:p>
        </p:txBody>
      </p:sp>
      <p:sp>
        <p:nvSpPr>
          <p:cNvPr id="5" name="Slide Number Placeholder 4"/>
          <p:cNvSpPr>
            <a:spLocks noGrp="1"/>
          </p:cNvSpPr>
          <p:nvPr>
            <p:ph type="sldNum" sz="quarter" idx="11"/>
          </p:nvPr>
        </p:nvSpPr>
        <p:spPr>
          <a:xfrm>
            <a:off x="7086600" y="6248400"/>
            <a:ext cx="1828800" cy="476250"/>
          </a:xfrm>
        </p:spPr>
        <p:txBody>
          <a:bodyPr/>
          <a:lstStyle>
            <a:lvl1pPr>
              <a:defRPr/>
            </a:lvl1pPr>
          </a:lstStyle>
          <a:p>
            <a:r>
              <a:rPr lang="en-US" dirty="0"/>
              <a:t> </a:t>
            </a:r>
            <a:r>
              <a:rPr lang="en-US" sz="1800" b="0" dirty="0">
                <a:latin typeface="+mn-lt"/>
              </a:rPr>
              <a:t>Ch. 13, Slide </a:t>
            </a:r>
            <a:fld id="{8A1578F0-0289-4155-A59F-1893B06F5682}"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8153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762000" y="6245225"/>
            <a:ext cx="6248400" cy="476250"/>
          </a:xfrm>
          <a:prstGeom prst="rect">
            <a:avLst/>
          </a:prstGeom>
        </p:spPr>
        <p:txBody>
          <a:bodyPr/>
          <a:lstStyle>
            <a:lvl1pPr>
              <a:defRPr/>
            </a:lvl1pPr>
          </a:lstStyle>
          <a:p>
            <a:r>
              <a:rPr lang="en-US" dirty="0"/>
              <a:t>Mary Ellen Guffey, </a:t>
            </a:r>
            <a:r>
              <a:rPr lang="en-US" i="1" dirty="0"/>
              <a:t>Business Communication: Process and Product</a:t>
            </a:r>
            <a:r>
              <a:rPr lang="en-US" dirty="0"/>
              <a:t>, 6e</a:t>
            </a:r>
          </a:p>
        </p:txBody>
      </p:sp>
      <p:sp>
        <p:nvSpPr>
          <p:cNvPr id="4" name="Slide Number Placeholder 3"/>
          <p:cNvSpPr>
            <a:spLocks noGrp="1"/>
          </p:cNvSpPr>
          <p:nvPr>
            <p:ph type="sldNum" sz="quarter" idx="11"/>
          </p:nvPr>
        </p:nvSpPr>
        <p:spPr>
          <a:xfrm>
            <a:off x="7086600" y="6248400"/>
            <a:ext cx="1828800" cy="476250"/>
          </a:xfrm>
        </p:spPr>
        <p:txBody>
          <a:bodyPr/>
          <a:lstStyle>
            <a:lvl1pPr>
              <a:defRPr/>
            </a:lvl1pPr>
          </a:lstStyle>
          <a:p>
            <a:r>
              <a:rPr lang="en-US" dirty="0"/>
              <a:t> </a:t>
            </a:r>
            <a:r>
              <a:rPr lang="en-US" sz="1800" b="0" dirty="0">
                <a:latin typeface="+mn-lt"/>
              </a:rPr>
              <a:t>Ch. 13, Slide </a:t>
            </a:r>
            <a:fld id="{77B85FE5-92D2-4177-BD34-5064234373C5}"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762000" y="533400"/>
            <a:ext cx="8153400" cy="914400"/>
          </a:xfrm>
        </p:spPr>
        <p:txBody>
          <a:bodyPr/>
          <a:lstStyle/>
          <a:p>
            <a:r>
              <a:rPr lang="en-US" dirty="0" smtClean="0"/>
              <a:t>Click to edit Master title style</a:t>
            </a:r>
            <a:endParaRPr lang="en-US" dirty="0"/>
          </a:p>
        </p:txBody>
      </p:sp>
      <p:sp>
        <p:nvSpPr>
          <p:cNvPr id="9" name="Content Placeholder 2"/>
          <p:cNvSpPr>
            <a:spLocks noGrp="1"/>
          </p:cNvSpPr>
          <p:nvPr>
            <p:ph sz="half" idx="1"/>
          </p:nvPr>
        </p:nvSpPr>
        <p:spPr>
          <a:xfrm>
            <a:off x="1066800" y="1752600"/>
            <a:ext cx="3848100" cy="4267200"/>
          </a:xfrm>
        </p:spPr>
        <p:txBody>
          <a:bodyPr/>
          <a:lstStyle>
            <a:lvl1pPr marL="0" indent="0">
              <a:defRPr sz="3000"/>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5067300" y="1752600"/>
            <a:ext cx="3848100" cy="4267200"/>
          </a:xfrm>
        </p:spPr>
        <p:txBody>
          <a:bodyPr/>
          <a:lstStyle>
            <a:lvl1pPr indent="0">
              <a:defRPr lang="en-US" sz="3000" dirty="0" smtClean="0">
                <a:solidFill>
                  <a:srgbClr val="002060"/>
                </a:solidFill>
                <a:latin typeface="Arial" pitchFamily="34" charset="0"/>
                <a:ea typeface="+mn-ea"/>
                <a:cs typeface="Arial" pitchFamily="34" charset="0"/>
              </a:defRPr>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marL="0" lvl="0" indent="-342900" algn="l" rtl="0" fontAlgn="base">
              <a:spcBef>
                <a:spcPct val="20000"/>
              </a:spcBef>
              <a:spcAft>
                <a:spcPct val="0"/>
              </a:spcAft>
              <a:buClr>
                <a:srgbClr val="963C26"/>
              </a:buClr>
              <a:buFontTx/>
              <a:buNone/>
            </a:pPr>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Arial" pitchFamily="34" charset="0"/>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3A888A37-EE90-4631-877E-CAE65AFF633D}" type="datetime1">
              <a:rPr lang="en-US"/>
              <a:pPr/>
              <a:t>8/22/2011</a:t>
            </a:fld>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 descr="Guffey7ePPT2_1"/>
          <p:cNvPicPr>
            <a:picLocks noChangeAspect="1" noChangeArrowheads="1"/>
          </p:cNvPicPr>
          <p:nvPr userDrawn="1"/>
        </p:nvPicPr>
        <p:blipFill>
          <a:blip r:embed="rId15" cstate="email"/>
          <a:srcRect/>
          <a:stretch>
            <a:fillRect/>
          </a:stretch>
        </p:blipFill>
        <p:spPr bwMode="auto">
          <a:xfrm>
            <a:off x="0" y="0"/>
            <a:ext cx="9145588" cy="6859588"/>
          </a:xfrm>
          <a:prstGeom prst="rect">
            <a:avLst/>
          </a:prstGeom>
          <a:noFill/>
          <a:ln w="9525">
            <a:noFill/>
            <a:miter lim="800000"/>
            <a:headEnd/>
            <a:tailEnd/>
          </a:ln>
        </p:spPr>
      </p:pic>
      <p:sp>
        <p:nvSpPr>
          <p:cNvPr id="4098" name="Rectangle 2"/>
          <p:cNvSpPr>
            <a:spLocks noGrp="1" noChangeArrowheads="1"/>
          </p:cNvSpPr>
          <p:nvPr>
            <p:ph type="title"/>
          </p:nvPr>
        </p:nvSpPr>
        <p:spPr bwMode="auto">
          <a:xfrm>
            <a:off x="228600" y="274638"/>
            <a:ext cx="8686800" cy="1143000"/>
          </a:xfrm>
          <a:prstGeom prst="rect">
            <a:avLst/>
          </a:prstGeom>
          <a:solidFill>
            <a:schemeClr val="bg1">
              <a:alpha val="35001"/>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spcBef>
                <a:spcPct val="20000"/>
              </a:spcBef>
              <a:spcAft>
                <a:spcPct val="0"/>
              </a:spcAft>
              <a:buClr>
                <a:srgbClr val="963C26"/>
              </a:buClr>
              <a:buSzPct val="80000"/>
              <a:buFont typeface="Wingdings" pitchFamily="2" charset="2"/>
              <a:buChar char="n"/>
            </a:pPr>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768" r:id="rId12"/>
    <p:sldLayoutId id="2147483769" r:id="rId13"/>
  </p:sldLayoutIdLst>
  <p:transition>
    <p:wipe dir="r"/>
  </p:transition>
  <p:timing>
    <p:tnLst>
      <p:par>
        <p:cTn id="1" dur="indefinite" restart="never" nodeType="tmRoot"/>
      </p:par>
    </p:tnLst>
  </p:timing>
  <p:txStyles>
    <p:titleStyle>
      <a:lvl1pPr algn="l" rtl="0" fontAlgn="base">
        <a:lnSpc>
          <a:spcPct val="90000"/>
        </a:lnSpc>
        <a:spcBef>
          <a:spcPct val="0"/>
        </a:spcBef>
        <a:spcAft>
          <a:spcPct val="0"/>
        </a:spcAft>
        <a:defRPr sz="360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lnSpc>
          <a:spcPct val="90000"/>
        </a:lnSpc>
        <a:spcBef>
          <a:spcPct val="20000"/>
        </a:spcBef>
        <a:spcAft>
          <a:spcPct val="0"/>
        </a:spcAft>
        <a:buClr>
          <a:srgbClr val="963C26"/>
        </a:buClr>
        <a:buSzPct val="80000"/>
        <a:buFontTx/>
        <a:buNone/>
        <a:defRPr lang="en-US" sz="3000" dirty="0" smtClean="0">
          <a:solidFill>
            <a:srgbClr val="002060"/>
          </a:solidFill>
          <a:latin typeface="+mn-lt"/>
          <a:ea typeface="+mn-ea"/>
          <a:cs typeface="Arial" pitchFamily="34" charset="0"/>
        </a:defRPr>
      </a:lvl1pPr>
      <a:lvl2pPr marL="742950" indent="-285750" algn="l" rtl="0" fontAlgn="base">
        <a:lnSpc>
          <a:spcPct val="90000"/>
        </a:lnSpc>
        <a:spcBef>
          <a:spcPct val="20000"/>
        </a:spcBef>
        <a:spcAft>
          <a:spcPct val="0"/>
        </a:spcAft>
        <a:buClr>
          <a:srgbClr val="D89013"/>
        </a:buClr>
        <a:buSzPct val="75000"/>
        <a:buFont typeface="Wingdings" pitchFamily="2" charset="2"/>
        <a:buChar char="n"/>
        <a:defRPr sz="2600">
          <a:solidFill>
            <a:srgbClr val="002060"/>
          </a:solidFill>
          <a:latin typeface="+mn-lt"/>
          <a:cs typeface="Arial" pitchFamily="34" charset="0"/>
        </a:defRPr>
      </a:lvl2pPr>
      <a:lvl3pPr marL="1143000" indent="-228600" algn="l" rtl="0" fontAlgn="base">
        <a:lnSpc>
          <a:spcPct val="90000"/>
        </a:lnSpc>
        <a:spcBef>
          <a:spcPct val="20000"/>
        </a:spcBef>
        <a:spcAft>
          <a:spcPct val="0"/>
        </a:spcAft>
        <a:buSzPct val="75000"/>
        <a:buBlip>
          <a:blip r:embed="rId16"/>
        </a:buBlip>
        <a:defRPr sz="2200">
          <a:solidFill>
            <a:srgbClr val="002060"/>
          </a:solidFill>
          <a:latin typeface="+mn-lt"/>
          <a:cs typeface="Arial" pitchFamily="34" charset="0"/>
        </a:defRPr>
      </a:lvl3pPr>
      <a:lvl4pPr marL="1600200" indent="-228600" algn="l" rtl="0" fontAlgn="base">
        <a:spcBef>
          <a:spcPct val="20000"/>
        </a:spcBef>
        <a:spcAft>
          <a:spcPct val="0"/>
        </a:spcAft>
        <a:buSzPct val="75000"/>
        <a:buBlip>
          <a:blip r:embed="rId17"/>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Guffey7ePPT2Rb3.jpg"/>
          <p:cNvPicPr>
            <a:picLocks noChangeAspect="1"/>
          </p:cNvPicPr>
          <p:nvPr userDrawn="1"/>
        </p:nvPicPr>
        <p:blipFill>
          <a:blip r:embed="rId18" cstate="email"/>
          <a:srcRect/>
          <a:stretch>
            <a:fillRect/>
          </a:stretch>
        </p:blipFill>
        <p:spPr bwMode="auto">
          <a:xfrm>
            <a:off x="0" y="0"/>
            <a:ext cx="9144000" cy="6858000"/>
          </a:xfrm>
          <a:prstGeom prst="rect">
            <a:avLst/>
          </a:prstGeom>
          <a:noFill/>
          <a:ln w="9525">
            <a:noFill/>
            <a:miter lim="800000"/>
            <a:headEnd/>
            <a:tailEnd/>
          </a:ln>
        </p:spPr>
      </p:pic>
      <p:sp>
        <p:nvSpPr>
          <p:cNvPr id="7" name="Text Box 17"/>
          <p:cNvSpPr txBox="1">
            <a:spLocks noChangeArrowheads="1"/>
          </p:cNvSpPr>
          <p:nvPr userDrawn="1"/>
        </p:nvSpPr>
        <p:spPr bwMode="auto">
          <a:xfrm>
            <a:off x="0" y="6553200"/>
            <a:ext cx="9144000" cy="180883"/>
          </a:xfrm>
          <a:prstGeom prst="rect">
            <a:avLst/>
          </a:prstGeom>
          <a:noFill/>
          <a:ln w="9525">
            <a:noFill/>
            <a:miter lim="800000"/>
            <a:headEnd/>
            <a:tailEnd/>
          </a:ln>
        </p:spPr>
        <p:txBody>
          <a:bodyPr>
            <a:spAutoFit/>
          </a:bodyPr>
          <a:lstStyle/>
          <a:p>
            <a:pPr algn="ctr">
              <a:spcBef>
                <a:spcPct val="50000"/>
              </a:spcBef>
            </a:pPr>
            <a:r>
              <a:rPr lang="en-US" sz="900" dirty="0">
                <a:solidFill>
                  <a:srgbClr val="002060"/>
                </a:solidFill>
                <a:latin typeface="+mn-lt"/>
                <a:cs typeface="Arial" pitchFamily="34" charset="0"/>
              </a:rPr>
              <a:t>©2011 Cengage Learning. All Rights Reserved. May not be scanned, copied or duplicated, or posted to a publicly accessible website, in whole or in part.</a:t>
            </a:r>
          </a:p>
        </p:txBody>
      </p:sp>
      <p:sp>
        <p:nvSpPr>
          <p:cNvPr id="194563" name="Rectangle 3"/>
          <p:cNvSpPr>
            <a:spLocks noGrp="1" noChangeArrowheads="1"/>
          </p:cNvSpPr>
          <p:nvPr>
            <p:ph type="body" idx="1"/>
          </p:nvPr>
        </p:nvSpPr>
        <p:spPr bwMode="auto">
          <a:xfrm>
            <a:off x="1066800" y="1752600"/>
            <a:ext cx="7848600" cy="4267200"/>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eaLnBrk="0" fontAlgn="base" hangingPunct="0">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eaLnBrk="0" fontAlgn="base" hangingPunct="0">
              <a:spcBef>
                <a:spcPct val="20000"/>
              </a:spcBef>
              <a:spcAft>
                <a:spcPct val="0"/>
              </a:spcAft>
              <a:buSzPct val="75000"/>
              <a:buFont typeface="Times" pitchFamily="26" charset="0"/>
              <a:buBlip>
                <a:blip r:embed="rId19"/>
              </a:buBlip>
            </a:pPr>
            <a:r>
              <a:rPr lang="en-US" dirty="0" smtClean="0"/>
              <a:t>Third level</a:t>
            </a:r>
          </a:p>
        </p:txBody>
      </p:sp>
      <p:sp>
        <p:nvSpPr>
          <p:cNvPr id="194566" name="Rectangle 6"/>
          <p:cNvSpPr>
            <a:spLocks noGrp="1" noChangeArrowheads="1"/>
          </p:cNvSpPr>
          <p:nvPr>
            <p:ph type="title"/>
          </p:nvPr>
        </p:nvSpPr>
        <p:spPr bwMode="auto">
          <a:xfrm>
            <a:off x="228600" y="533400"/>
            <a:ext cx="8686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0" fontAlgn="base" hangingPunct="0">
              <a:spcBef>
                <a:spcPct val="0"/>
              </a:spcBef>
              <a:spcAft>
                <a:spcPct val="0"/>
              </a:spcAft>
            </a:pPr>
            <a:r>
              <a:rPr lang="en-US" dirty="0" smtClean="0"/>
              <a:t>Click to edit Master title style</a:t>
            </a:r>
          </a:p>
        </p:txBody>
      </p:sp>
      <p:sp>
        <p:nvSpPr>
          <p:cNvPr id="10" name="Slide Number Placeholder 4"/>
          <p:cNvSpPr>
            <a:spLocks noGrp="1"/>
          </p:cNvSpPr>
          <p:nvPr>
            <p:ph type="sldNum" sz="quarter" idx="4"/>
          </p:nvPr>
        </p:nvSpPr>
        <p:spPr bwMode="auto">
          <a:xfrm>
            <a:off x="7470648" y="6400800"/>
            <a:ext cx="1676400" cy="301752"/>
          </a:xfrm>
          <a:prstGeom prst="rect">
            <a:avLst/>
          </a:prstGeom>
          <a:noFill/>
          <a:ln w="9525">
            <a:noFill/>
            <a:miter lim="800000"/>
            <a:headEnd/>
            <a:tailEnd/>
          </a:ln>
          <a:effectLst/>
        </p:spPr>
        <p:txBody>
          <a:bodyPr/>
          <a:lstStyle>
            <a:lvl1pPr>
              <a:defRPr sz="1500" b="1">
                <a:solidFill>
                  <a:srgbClr val="002060"/>
                </a:solidFill>
                <a:latin typeface="+mn-lt"/>
                <a:cs typeface="Arial" pitchFamily="34" charset="0"/>
              </a:defRPr>
            </a:lvl1pPr>
          </a:lstStyle>
          <a:p>
            <a:pPr fontAlgn="auto">
              <a:spcBef>
                <a:spcPts val="0"/>
              </a:spcBef>
              <a:spcAft>
                <a:spcPts val="0"/>
              </a:spcAft>
            </a:pPr>
            <a:r>
              <a:rPr lang="en-US" kern="0" dirty="0" smtClean="0"/>
              <a:t>Ch. 13, Slide </a:t>
            </a:r>
            <a:fld id="{9D03E303-61F5-4763-AEE4-8C53B2FF2225}" type="slidenum">
              <a:rPr lang="en-US" kern="0" smtClean="0"/>
              <a:pPr fontAlgn="auto">
                <a:spcBef>
                  <a:spcPts val="0"/>
                </a:spcBef>
                <a:spcAft>
                  <a:spcPts val="0"/>
                </a:spcAft>
              </a:pPr>
              <a:t>‹#›</a:t>
            </a:fld>
            <a:endParaRPr lang="en-US" kern="0"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70" r:id="rId14"/>
    <p:sldLayoutId id="2147483771" r:id="rId15"/>
    <p:sldLayoutId id="2147483772" r:id="rId16"/>
  </p:sldLayoutIdLst>
  <p:transition>
    <p:wipe dir="r"/>
  </p:transition>
  <p:timing>
    <p:tnLst>
      <p:par>
        <p:cTn id="1" dur="indefinite" restart="never" nodeType="tmRoot"/>
      </p:par>
    </p:tnLst>
  </p:timing>
  <p:hf hdr="0" dt="0"/>
  <p:txStyles>
    <p:titleStyle>
      <a:lvl1pPr algn="ctr" rtl="0" fontAlgn="base">
        <a:lnSpc>
          <a:spcPct val="90000"/>
        </a:lnSpc>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lnSpc>
          <a:spcPct val="90000"/>
        </a:lnSpc>
        <a:spcBef>
          <a:spcPct val="20000"/>
        </a:spcBef>
        <a:spcAft>
          <a:spcPct val="0"/>
        </a:spcAft>
        <a:buClr>
          <a:srgbClr val="963C26"/>
        </a:buClr>
        <a:buSzPct val="100000"/>
        <a:buFontTx/>
        <a:buNone/>
        <a:defRPr lang="en-US" sz="3000" dirty="0" smtClean="0">
          <a:solidFill>
            <a:srgbClr val="002060"/>
          </a:solidFill>
          <a:latin typeface="+mn-lt"/>
          <a:ea typeface="+mn-ea"/>
          <a:cs typeface="Arial" pitchFamily="34" charset="0"/>
        </a:defRPr>
      </a:lvl1pPr>
      <a:lvl2pPr marL="742950" indent="-285750" algn="l" rtl="0" fontAlgn="base">
        <a:lnSpc>
          <a:spcPct val="90000"/>
        </a:lnSpc>
        <a:spcBef>
          <a:spcPct val="20000"/>
        </a:spcBef>
        <a:spcAft>
          <a:spcPct val="0"/>
        </a:spcAft>
        <a:buClr>
          <a:srgbClr val="D89013"/>
        </a:buClr>
        <a:buFont typeface="Wingdings" pitchFamily="2" charset="2"/>
        <a:buChar char="§"/>
        <a:defRPr lang="en-US" sz="2600" dirty="0" smtClean="0">
          <a:solidFill>
            <a:srgbClr val="002060"/>
          </a:solidFill>
          <a:latin typeface="+mn-lt"/>
          <a:ea typeface="+mn-ea"/>
          <a:cs typeface="Arial" pitchFamily="34" charset="0"/>
        </a:defRPr>
      </a:lvl2pPr>
      <a:lvl3pPr marL="1143000" indent="-228600" algn="l" rtl="0" fontAlgn="base">
        <a:lnSpc>
          <a:spcPct val="90000"/>
        </a:lnSpc>
        <a:spcBef>
          <a:spcPct val="20000"/>
        </a:spcBef>
        <a:spcAft>
          <a:spcPct val="0"/>
        </a:spcAft>
        <a:buClr>
          <a:srgbClr val="FF9900"/>
        </a:buClr>
        <a:buSzPct val="80000"/>
        <a:buFont typeface="Wingdings" pitchFamily="2" charset="2"/>
        <a:buChar char="§"/>
        <a:defRPr lang="en-US" sz="2200" dirty="0" smtClean="0">
          <a:solidFill>
            <a:srgbClr val="002060"/>
          </a:solidFill>
          <a:latin typeface="+mn-lt"/>
          <a:ea typeface="+mn-ea"/>
          <a:cs typeface="Arial" pitchFamily="34" charset="0"/>
        </a:defRPr>
      </a:lvl3pPr>
      <a:lvl4pPr marL="1600200" indent="-228600" algn="l" rtl="0" fontAlgn="base">
        <a:spcBef>
          <a:spcPct val="20000"/>
        </a:spcBef>
        <a:spcAft>
          <a:spcPct val="0"/>
        </a:spcAft>
        <a:buSzPct val="75000"/>
        <a:buBlip>
          <a:blip r:embed="rId20"/>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19.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Guffey7ePPT2_1"/>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 name="Subtitle 5"/>
          <p:cNvSpPr txBox="1">
            <a:spLocks/>
          </p:cNvSpPr>
          <p:nvPr/>
        </p:nvSpPr>
        <p:spPr bwMode="auto">
          <a:xfrm>
            <a:off x="914400" y="2209800"/>
            <a:ext cx="4724400" cy="3810000"/>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Chapter 13</a:t>
            </a:r>
          </a:p>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Proposals, Business Plans, and Formal Business  Reports  </a:t>
            </a:r>
            <a:endParaRPr kumimoji="0" lang="en-US" sz="4400" b="1" i="0" u="none" strike="noStrike" kern="0" cap="none" spc="0" normalizeH="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endParaRPr>
          </a:p>
        </p:txBody>
      </p:sp>
      <p:pic>
        <p:nvPicPr>
          <p:cNvPr id="9" name="Picture 5" descr="Book_cover7e-no_line.jpg"/>
          <p:cNvPicPr>
            <a:picLocks noChangeAspect="1"/>
          </p:cNvPicPr>
          <p:nvPr/>
        </p:nvPicPr>
        <p:blipFill>
          <a:blip r:embed="rId4" cstate="print"/>
          <a:srcRect/>
          <a:stretch>
            <a:fillRect/>
          </a:stretch>
        </p:blipFill>
        <p:spPr bwMode="auto">
          <a:xfrm>
            <a:off x="5486400" y="1981200"/>
            <a:ext cx="3200400" cy="40949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dirty="0" smtClean="0"/>
              <a:t>Preparing Effective Business Plans</a:t>
            </a:r>
            <a:endParaRPr lang="en-US" dirty="0"/>
          </a:p>
        </p:txBody>
      </p:sp>
      <p:sp>
        <p:nvSpPr>
          <p:cNvPr id="34" name="Content Placeholder 33"/>
          <p:cNvSpPr>
            <a:spLocks noGrp="1"/>
          </p:cNvSpPr>
          <p:nvPr>
            <p:ph idx="1"/>
          </p:nvPr>
        </p:nvSpPr>
        <p:spPr/>
        <p:txBody>
          <a:bodyPr/>
          <a:lstStyle/>
          <a:p>
            <a:r>
              <a:rPr lang="en-US" dirty="0" smtClean="0"/>
              <a:t>Letter of transmittal or executive summary</a:t>
            </a:r>
          </a:p>
          <a:p>
            <a:pPr lvl="1"/>
            <a:r>
              <a:rPr lang="en-US" dirty="0" smtClean="0"/>
              <a:t>Explain your reason for writing.</a:t>
            </a:r>
          </a:p>
          <a:p>
            <a:pPr lvl="1"/>
            <a:r>
              <a:rPr lang="en-US" dirty="0" smtClean="0"/>
              <a:t>Provide contact information for all principals.</a:t>
            </a:r>
          </a:p>
          <a:p>
            <a:pPr lvl="1"/>
            <a:r>
              <a:rPr lang="en-US" dirty="0" smtClean="0"/>
              <a:t>Describe your business concisely.</a:t>
            </a:r>
          </a:p>
          <a:p>
            <a:pPr lvl="1"/>
            <a:r>
              <a:rPr lang="en-US" dirty="0" smtClean="0"/>
              <a:t>Introduce parts of your plan.</a:t>
            </a:r>
          </a:p>
          <a:p>
            <a:pPr lvl="1"/>
            <a:r>
              <a:rPr lang="en-US" dirty="0" smtClean="0"/>
              <a:t>Ask for support.</a:t>
            </a:r>
          </a:p>
          <a:p>
            <a:pPr lvl="1"/>
            <a:endParaRPr lang="en-US" dirty="0" smtClean="0"/>
          </a:p>
          <a:p>
            <a:r>
              <a:rPr lang="en-US" dirty="0" smtClean="0"/>
              <a:t>Table of contents</a:t>
            </a:r>
          </a:p>
          <a:p>
            <a:pPr lvl="1"/>
            <a:r>
              <a:rPr lang="en-US" dirty="0" smtClean="0"/>
              <a:t>List topics and page numbers.</a:t>
            </a:r>
            <a:endParaRPr lang="en-US" dirty="0"/>
          </a:p>
        </p:txBody>
      </p:sp>
      <p:sp>
        <p:nvSpPr>
          <p:cNvPr id="15" name="Slide Number Placeholder 4"/>
          <p:cNvSpPr>
            <a:spLocks noGrp="1"/>
          </p:cNvSpPr>
          <p:nvPr>
            <p:ph type="sldNum" sz="quarter" idx="12"/>
          </p:nvPr>
        </p:nvSpPr>
        <p:spPr/>
        <p:txBody>
          <a:bodyPr/>
          <a:lstStyle>
            <a:lvl1pPr>
              <a:defRPr sz="1500" b="1">
                <a:solidFill>
                  <a:srgbClr val="002060"/>
                </a:solidFill>
                <a:latin typeface="+mn-lt"/>
                <a:cs typeface="Arial" pitchFamily="34" charset="0"/>
              </a:defRPr>
            </a:lvl1pPr>
          </a:lstStyle>
          <a:p>
            <a:r>
              <a:rPr lang="en-US" dirty="0" smtClean="0"/>
              <a:t>Ch. 13, Slide </a:t>
            </a:r>
            <a:fld id="{9D03E303-61F5-4763-AEE4-8C53B2FF2225}" type="slidenum">
              <a:rPr lang="en-US" smtClean="0"/>
              <a:pPr/>
              <a:t>10</a:t>
            </a:fld>
            <a:endParaRPr lang="en-US" dirty="0"/>
          </a:p>
        </p:txBody>
      </p:sp>
      <p:pic>
        <p:nvPicPr>
          <p:cNvPr id="7" name="Picture 6" descr="business plan.JPG"/>
          <p:cNvPicPr>
            <a:picLocks noChangeAspect="1"/>
          </p:cNvPicPr>
          <p:nvPr/>
        </p:nvPicPr>
        <p:blipFill>
          <a:blip r:embed="rId3" cstate="email"/>
          <a:stretch>
            <a:fillRect/>
          </a:stretch>
        </p:blipFill>
        <p:spPr>
          <a:xfrm>
            <a:off x="5943600" y="4245480"/>
            <a:ext cx="3124200" cy="2079120"/>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Effective Business Plans</a:t>
            </a:r>
            <a:endParaRPr lang="en-US" dirty="0"/>
          </a:p>
        </p:txBody>
      </p:sp>
      <p:sp>
        <p:nvSpPr>
          <p:cNvPr id="7" name="Content Placeholder 6"/>
          <p:cNvSpPr>
            <a:spLocks noGrp="1"/>
          </p:cNvSpPr>
          <p:nvPr>
            <p:ph idx="1"/>
          </p:nvPr>
        </p:nvSpPr>
        <p:spPr/>
        <p:txBody>
          <a:bodyPr/>
          <a:lstStyle/>
          <a:p>
            <a:r>
              <a:rPr lang="en-US" dirty="0" smtClean="0"/>
              <a:t>Company description</a:t>
            </a:r>
          </a:p>
          <a:p>
            <a:pPr lvl="1"/>
            <a:r>
              <a:rPr lang="en-US" dirty="0" smtClean="0"/>
              <a:t>Identify business form (proprietorship, partnership, corporation, and so on)</a:t>
            </a:r>
          </a:p>
          <a:p>
            <a:pPr lvl="1"/>
            <a:r>
              <a:rPr lang="en-US" dirty="0" smtClean="0"/>
              <a:t>Specify business type (merchandising, service?)</a:t>
            </a:r>
          </a:p>
          <a:p>
            <a:pPr lvl="1"/>
            <a:r>
              <a:rPr lang="en-US" dirty="0" smtClean="0"/>
              <a:t>For existing businesses, explain founding, growth, sales, and profit.</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11</a:t>
            </a:fld>
            <a:endParaRPr lang="en-US" dirty="0"/>
          </a:p>
        </p:txBody>
      </p:sp>
      <p:pic>
        <p:nvPicPr>
          <p:cNvPr id="10" name="Picture 9" descr="dollar sign.JPG"/>
          <p:cNvPicPr>
            <a:picLocks noChangeAspect="1"/>
          </p:cNvPicPr>
          <p:nvPr/>
        </p:nvPicPr>
        <p:blipFill>
          <a:blip r:embed="rId2" cstate="email"/>
          <a:stretch>
            <a:fillRect/>
          </a:stretch>
        </p:blipFill>
        <p:spPr>
          <a:xfrm>
            <a:off x="5772807" y="3935730"/>
            <a:ext cx="3294993" cy="2388870"/>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Effective Business Plans</a:t>
            </a:r>
            <a:endParaRPr lang="en-US" dirty="0"/>
          </a:p>
        </p:txBody>
      </p:sp>
      <p:sp>
        <p:nvSpPr>
          <p:cNvPr id="7" name="Content Placeholder 6"/>
          <p:cNvSpPr>
            <a:spLocks noGrp="1"/>
          </p:cNvSpPr>
          <p:nvPr>
            <p:ph idx="1"/>
          </p:nvPr>
        </p:nvSpPr>
        <p:spPr>
          <a:xfrm>
            <a:off x="1066800" y="1828800"/>
            <a:ext cx="7848600" cy="4267200"/>
          </a:xfrm>
        </p:spPr>
        <p:txBody>
          <a:bodyPr/>
          <a:lstStyle/>
          <a:p>
            <a:pPr lvl="0"/>
            <a:r>
              <a:rPr lang="en-US" dirty="0" smtClean="0"/>
              <a:t>Product or service description</a:t>
            </a:r>
          </a:p>
          <a:p>
            <a:pPr lvl="1"/>
            <a:r>
              <a:rPr lang="en-US" dirty="0" smtClean="0"/>
              <a:t>Explain what you are providing and how it will benefit customers.</a:t>
            </a:r>
          </a:p>
          <a:p>
            <a:pPr lvl="1"/>
            <a:r>
              <a:rPr lang="en-US" dirty="0" smtClean="0"/>
              <a:t>Describe why your idea is better than existing products or services.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12</a:t>
            </a:fld>
            <a:endParaRPr lang="en-US" dirty="0"/>
          </a:p>
        </p:txBody>
      </p:sp>
      <p:pic>
        <p:nvPicPr>
          <p:cNvPr id="8" name="Picture 7" descr="idea.JPG"/>
          <p:cNvPicPr>
            <a:picLocks noChangeAspect="1"/>
          </p:cNvPicPr>
          <p:nvPr/>
        </p:nvPicPr>
        <p:blipFill>
          <a:blip r:embed="rId2" cstate="email"/>
          <a:srcRect/>
          <a:stretch>
            <a:fillRect/>
          </a:stretch>
        </p:blipFill>
        <p:spPr>
          <a:xfrm>
            <a:off x="7162800" y="3489960"/>
            <a:ext cx="1890292" cy="283464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Effective Business Plans</a:t>
            </a:r>
            <a:endParaRPr lang="en-US" dirty="0"/>
          </a:p>
        </p:txBody>
      </p:sp>
      <p:sp>
        <p:nvSpPr>
          <p:cNvPr id="7" name="Content Placeholder 6"/>
          <p:cNvSpPr>
            <a:spLocks noGrp="1"/>
          </p:cNvSpPr>
          <p:nvPr>
            <p:ph idx="1"/>
          </p:nvPr>
        </p:nvSpPr>
        <p:spPr/>
        <p:txBody>
          <a:bodyPr/>
          <a:lstStyle/>
          <a:p>
            <a:pPr lvl="0"/>
            <a:r>
              <a:rPr lang="en-US" dirty="0" smtClean="0"/>
              <a:t>Market analysis</a:t>
            </a:r>
          </a:p>
          <a:p>
            <a:pPr lvl="1"/>
            <a:r>
              <a:rPr lang="en-US" dirty="0" smtClean="0"/>
              <a:t>Discuss market characteristics, trends, and projected growth.</a:t>
            </a:r>
          </a:p>
          <a:p>
            <a:pPr lvl="1"/>
            <a:r>
              <a:rPr lang="en-US" dirty="0" smtClean="0"/>
              <a:t>Describe customer behavior, complementary products and services, and barriers to entry.</a:t>
            </a:r>
          </a:p>
          <a:p>
            <a:pPr lvl="1"/>
            <a:r>
              <a:rPr lang="en-US" dirty="0" smtClean="0"/>
              <a:t>Identify your customers and how you will attract, hold, and increase your market share.</a:t>
            </a:r>
          </a:p>
          <a:p>
            <a:pPr lvl="1"/>
            <a:r>
              <a:rPr lang="en-US" dirty="0" smtClean="0"/>
              <a:t>Specify the strengths and weaknesses of competitors.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13</a:t>
            </a:fld>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Effective Business Plans</a:t>
            </a:r>
            <a:endParaRPr lang="en-US" dirty="0"/>
          </a:p>
        </p:txBody>
      </p:sp>
      <p:sp>
        <p:nvSpPr>
          <p:cNvPr id="7" name="Content Placeholder 6"/>
          <p:cNvSpPr>
            <a:spLocks noGrp="1"/>
          </p:cNvSpPr>
          <p:nvPr>
            <p:ph idx="1"/>
          </p:nvPr>
        </p:nvSpPr>
        <p:spPr/>
        <p:txBody>
          <a:bodyPr/>
          <a:lstStyle/>
          <a:p>
            <a:r>
              <a:rPr lang="en-US" dirty="0" smtClean="0"/>
              <a:t>Operations and management</a:t>
            </a:r>
          </a:p>
          <a:p>
            <a:pPr lvl="1"/>
            <a:r>
              <a:rPr lang="en-US" dirty="0" smtClean="0"/>
              <a:t>Explain how you will run your business: location, equipment, personnel, and management.</a:t>
            </a:r>
          </a:p>
          <a:p>
            <a:pPr lvl="1"/>
            <a:r>
              <a:rPr lang="en-US" dirty="0" smtClean="0"/>
              <a:t>Emphasize experienced and well-trained staff and advisors.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14</a:t>
            </a:fld>
            <a:endParaRPr lang="en-US" dirty="0"/>
          </a:p>
        </p:txBody>
      </p:sp>
      <p:pic>
        <p:nvPicPr>
          <p:cNvPr id="8" name="Picture 7" descr="org chart.JPG"/>
          <p:cNvPicPr>
            <a:picLocks noChangeAspect="1"/>
          </p:cNvPicPr>
          <p:nvPr/>
        </p:nvPicPr>
        <p:blipFill>
          <a:blip r:embed="rId2" cstate="email"/>
          <a:srcRect/>
          <a:stretch>
            <a:fillRect/>
          </a:stretch>
        </p:blipFill>
        <p:spPr>
          <a:xfrm>
            <a:off x="5165918" y="3505200"/>
            <a:ext cx="3895898" cy="2819400"/>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Effective Business Plans</a:t>
            </a:r>
            <a:endParaRPr lang="en-US" dirty="0"/>
          </a:p>
        </p:txBody>
      </p:sp>
      <p:sp>
        <p:nvSpPr>
          <p:cNvPr id="3" name="Content Placeholder 2"/>
          <p:cNvSpPr>
            <a:spLocks noGrp="1"/>
          </p:cNvSpPr>
          <p:nvPr>
            <p:ph idx="1"/>
          </p:nvPr>
        </p:nvSpPr>
        <p:spPr/>
        <p:txBody>
          <a:bodyPr/>
          <a:lstStyle/>
          <a:p>
            <a:r>
              <a:rPr lang="en-US" dirty="0" smtClean="0"/>
              <a:t>Financial analysis</a:t>
            </a:r>
          </a:p>
          <a:p>
            <a:pPr lvl="1"/>
            <a:r>
              <a:rPr lang="en-US" dirty="0" smtClean="0"/>
              <a:t>Outline a realistic start-up budget.</a:t>
            </a:r>
          </a:p>
          <a:p>
            <a:pPr lvl="1"/>
            <a:r>
              <a:rPr lang="en-US" dirty="0" smtClean="0"/>
              <a:t>Present an operating budget that projects costs.</a:t>
            </a:r>
          </a:p>
          <a:p>
            <a:pPr lvl="1"/>
            <a:r>
              <a:rPr lang="en-US" dirty="0" smtClean="0"/>
              <a:t>Explain how much money you have and will need.</a:t>
            </a:r>
          </a:p>
          <a:p>
            <a:pPr lvl="1"/>
            <a:endParaRPr lang="en-US" dirty="0" smtClean="0"/>
          </a:p>
          <a:p>
            <a:r>
              <a:rPr lang="en-US" dirty="0" smtClean="0"/>
              <a:t>Appendixes</a:t>
            </a:r>
          </a:p>
          <a:p>
            <a:pPr lvl="1"/>
            <a:r>
              <a:rPr lang="en-US" dirty="0" smtClean="0"/>
              <a:t>Provide extras, such as managers’ résumés, promotional materials, and product photos.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15</a:t>
            </a:fld>
            <a:endParaRPr lang="en-US" dirty="0"/>
          </a:p>
        </p:txBody>
      </p:sp>
      <p:pic>
        <p:nvPicPr>
          <p:cNvPr id="11" name="Picture 14" descr="j0407168"/>
          <p:cNvPicPr>
            <a:picLocks noChangeAspect="1" noChangeArrowheads="1"/>
          </p:cNvPicPr>
          <p:nvPr/>
        </p:nvPicPr>
        <p:blipFill>
          <a:blip r:embed="rId2" cstate="email"/>
          <a:srcRect/>
          <a:stretch>
            <a:fillRect/>
          </a:stretch>
        </p:blipFill>
        <p:spPr bwMode="auto">
          <a:xfrm>
            <a:off x="7048698" y="1188720"/>
            <a:ext cx="1942902" cy="155448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16</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Analyze </a:t>
            </a:r>
            <a:r>
              <a:rPr lang="en-US" dirty="0"/>
              <a:t>the report problem and purpose.</a:t>
            </a:r>
            <a:endParaRPr lang="en-US" dirty="0" smtClean="0"/>
          </a:p>
          <a:p>
            <a:pPr lvl="1"/>
            <a:r>
              <a:rPr lang="en-US" dirty="0" smtClean="0"/>
              <a:t>Develop </a:t>
            </a:r>
            <a:r>
              <a:rPr lang="en-US" dirty="0"/>
              <a:t>a problem question (</a:t>
            </a:r>
            <a:r>
              <a:rPr lang="en-US" i="1" dirty="0"/>
              <a:t>Are customers satisfied with our service?</a:t>
            </a:r>
            <a:r>
              <a:rPr lang="en-US" dirty="0"/>
              <a:t>) and a purpose statement. (</a:t>
            </a:r>
            <a:r>
              <a:rPr lang="en-US" i="1" dirty="0"/>
              <a:t>The purpose of this report is to investigate customer satisfaction and to recommend areas for improvement</a:t>
            </a:r>
            <a:r>
              <a:rPr lang="en-US" i="1" dirty="0" smtClean="0"/>
              <a:t>.</a:t>
            </a:r>
            <a:r>
              <a:rPr lang="en-US" dirty="0" smtClean="0"/>
              <a:t>)</a:t>
            </a:r>
            <a:endParaRPr lang="en-US" dirty="0"/>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1</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17</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Anticipate </a:t>
            </a:r>
            <a:r>
              <a:rPr lang="en-US" dirty="0"/>
              <a:t>the audience and issues.</a:t>
            </a:r>
            <a:endParaRPr lang="en-US" dirty="0" smtClean="0"/>
          </a:p>
          <a:p>
            <a:pPr lvl="1"/>
            <a:r>
              <a:rPr lang="en-US" dirty="0" smtClean="0"/>
              <a:t>Consider </a:t>
            </a:r>
            <a:r>
              <a:rPr lang="en-US" dirty="0"/>
              <a:t>primary and secondary audiences. What do they already know? What do they need to know</a:t>
            </a:r>
            <a:r>
              <a:rPr lang="en-US" dirty="0" smtClean="0"/>
              <a:t>?</a:t>
            </a:r>
          </a:p>
          <a:p>
            <a:pPr lvl="1"/>
            <a:r>
              <a:rPr lang="en-US" dirty="0" smtClean="0"/>
              <a:t>Divide </a:t>
            </a:r>
            <a:r>
              <a:rPr lang="en-US" dirty="0"/>
              <a:t>the major problem into subproblems for investigation.</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2</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18</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a:t>Prepare a work plan</a:t>
            </a:r>
            <a:r>
              <a:rPr lang="en-US" dirty="0" smtClean="0"/>
              <a:t>.</a:t>
            </a:r>
          </a:p>
          <a:p>
            <a:pPr lvl="1"/>
            <a:r>
              <a:rPr lang="en-US" dirty="0"/>
              <a:t>Include problem and purpose </a:t>
            </a:r>
            <a:r>
              <a:rPr lang="en-US" dirty="0" smtClean="0"/>
              <a:t>statements.</a:t>
            </a:r>
          </a:p>
          <a:p>
            <a:pPr lvl="1"/>
            <a:r>
              <a:rPr lang="en-US" dirty="0" smtClean="0"/>
              <a:t>Describe </a:t>
            </a:r>
            <a:r>
              <a:rPr lang="en-US" dirty="0"/>
              <a:t>sources and methods </a:t>
            </a:r>
            <a:r>
              <a:rPr lang="en-US" dirty="0" smtClean="0"/>
              <a:t>of data collection.</a:t>
            </a:r>
          </a:p>
          <a:p>
            <a:pPr lvl="1"/>
            <a:r>
              <a:rPr lang="en-US" dirty="0" smtClean="0"/>
              <a:t>Prepare </a:t>
            </a:r>
            <a:r>
              <a:rPr lang="en-US" dirty="0"/>
              <a:t>a project outline and work schedule.</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3</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19</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Collect </a:t>
            </a:r>
            <a:r>
              <a:rPr lang="en-US" dirty="0"/>
              <a:t>data.</a:t>
            </a:r>
            <a:endParaRPr lang="en-US" dirty="0" smtClean="0"/>
          </a:p>
          <a:p>
            <a:pPr lvl="1"/>
            <a:r>
              <a:rPr lang="en-US" dirty="0" smtClean="0"/>
              <a:t>Search </a:t>
            </a:r>
            <a:r>
              <a:rPr lang="en-US" dirty="0"/>
              <a:t>secondary </a:t>
            </a:r>
            <a:r>
              <a:rPr lang="en-US" dirty="0" smtClean="0"/>
              <a:t>sources.</a:t>
            </a:r>
          </a:p>
          <a:p>
            <a:pPr lvl="1"/>
            <a:r>
              <a:rPr lang="en-US" dirty="0" smtClean="0"/>
              <a:t>Gather </a:t>
            </a:r>
            <a:r>
              <a:rPr lang="en-US" dirty="0"/>
              <a:t>primary data</a:t>
            </a:r>
            <a:r>
              <a:rPr lang="en-US" dirty="0" smtClean="0"/>
              <a:t>.</a:t>
            </a:r>
            <a:endParaRPr lang="en-US" dirty="0"/>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4</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pic>
        <p:nvPicPr>
          <p:cNvPr id="77828" name="Picture 4" descr="C:\Documents and Settings\John\Local Settings\Temporary Internet Files\Content.IE5\5QT8U2IQ\MP900439429[1].jpg"/>
          <p:cNvPicPr>
            <a:picLocks noChangeAspect="1" noChangeArrowheads="1"/>
          </p:cNvPicPr>
          <p:nvPr/>
        </p:nvPicPr>
        <p:blipFill>
          <a:blip r:embed="rId2" cstate="email"/>
          <a:srcRect/>
          <a:stretch>
            <a:fillRect/>
          </a:stretch>
        </p:blipFill>
        <p:spPr bwMode="auto">
          <a:xfrm>
            <a:off x="6242555" y="3264642"/>
            <a:ext cx="2825245" cy="3059958"/>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This Chapter</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2</a:t>
            </a:fld>
            <a:endParaRPr lang="en-US" dirty="0"/>
          </a:p>
        </p:txBody>
      </p:sp>
      <p:graphicFrame>
        <p:nvGraphicFramePr>
          <p:cNvPr id="8" name="Content Placeholder 16"/>
          <p:cNvGraphicFramePr>
            <a:graphicFrameLocks/>
          </p:cNvGraphicFramePr>
          <p:nvPr/>
        </p:nvGraphicFramePr>
        <p:xfrm>
          <a:off x="228600" y="1600200"/>
          <a:ext cx="8686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20</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Document </a:t>
            </a:r>
            <a:r>
              <a:rPr lang="en-US" dirty="0"/>
              <a:t>data sources.</a:t>
            </a:r>
            <a:endParaRPr lang="en-US" dirty="0" smtClean="0"/>
          </a:p>
          <a:p>
            <a:pPr lvl="1"/>
            <a:r>
              <a:rPr lang="en-US" dirty="0" smtClean="0"/>
              <a:t>Prepare </a:t>
            </a:r>
            <a:r>
              <a:rPr lang="en-US" dirty="0"/>
              <a:t>note cards or printouts citing all references (author, date, source, page, and quotation). Use one documentation format consistently.</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5</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pic>
        <p:nvPicPr>
          <p:cNvPr id="7" name="Picture 16"/>
          <p:cNvPicPr>
            <a:picLocks noChangeAspect="1" noChangeArrowheads="1"/>
          </p:cNvPicPr>
          <p:nvPr/>
        </p:nvPicPr>
        <p:blipFill>
          <a:blip r:embed="rId2" cstate="email"/>
          <a:srcRect l="14286" t="10896" r="14286" b="10651"/>
          <a:stretch>
            <a:fillRect/>
          </a:stretch>
        </p:blipFill>
        <p:spPr bwMode="auto">
          <a:xfrm>
            <a:off x="7321296" y="3809634"/>
            <a:ext cx="1746504" cy="2514966"/>
          </a:xfrm>
          <a:prstGeom prst="rect">
            <a:avLst/>
          </a:prstGeom>
          <a:noFill/>
          <a:ln w="12700">
            <a:noFill/>
            <a:miter lim="800000"/>
            <a:headEnd/>
            <a:tailEnd/>
          </a:ln>
          <a:effectLst/>
        </p:spPr>
      </p:pic>
      <p:pic>
        <p:nvPicPr>
          <p:cNvPr id="8" name="Picture 15"/>
          <p:cNvPicPr>
            <a:picLocks noChangeAspect="1" noChangeArrowheads="1"/>
          </p:cNvPicPr>
          <p:nvPr/>
        </p:nvPicPr>
        <p:blipFill>
          <a:blip r:embed="rId3" cstate="email"/>
          <a:srcRect l="15585" t="11429" r="14691" b="11277"/>
          <a:stretch>
            <a:fillRect/>
          </a:stretch>
        </p:blipFill>
        <p:spPr bwMode="auto">
          <a:xfrm>
            <a:off x="5111496" y="3809634"/>
            <a:ext cx="1746504" cy="2507802"/>
          </a:xfrm>
          <a:prstGeom prst="rect">
            <a:avLst/>
          </a:prstGeom>
          <a:noFill/>
          <a:ln w="12700">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21</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Interpret </a:t>
            </a:r>
            <a:r>
              <a:rPr lang="en-US" dirty="0"/>
              <a:t>and organize the data.</a:t>
            </a:r>
            <a:endParaRPr lang="en-US" dirty="0" smtClean="0"/>
          </a:p>
          <a:p>
            <a:pPr lvl="1"/>
            <a:r>
              <a:rPr lang="en-US" dirty="0" smtClean="0"/>
              <a:t>Arrange </a:t>
            </a:r>
            <a:r>
              <a:rPr lang="en-US" dirty="0"/>
              <a:t>the </a:t>
            </a:r>
            <a:r>
              <a:rPr lang="en-US" dirty="0" smtClean="0"/>
              <a:t>collected data in </a:t>
            </a:r>
            <a:r>
              <a:rPr lang="en-US" dirty="0"/>
              <a:t>tables, grids, or outlines to help you visualize relationships and interpret </a:t>
            </a:r>
            <a:r>
              <a:rPr lang="en-US" dirty="0" smtClean="0"/>
              <a:t>meanings.</a:t>
            </a:r>
          </a:p>
          <a:p>
            <a:pPr lvl="1"/>
            <a:r>
              <a:rPr lang="en-US" dirty="0" smtClean="0"/>
              <a:t>Organize </a:t>
            </a:r>
            <a:r>
              <a:rPr lang="en-US" dirty="0"/>
              <a:t>the data into an outline.</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6</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pic>
        <p:nvPicPr>
          <p:cNvPr id="6" name="Picture 7" descr="Alphanumeric Outline"/>
          <p:cNvPicPr>
            <a:picLocks noChangeAspect="1" noChangeArrowheads="1"/>
          </p:cNvPicPr>
          <p:nvPr/>
        </p:nvPicPr>
        <p:blipFill>
          <a:blip r:embed="rId2" cstate="email"/>
          <a:srcRect/>
          <a:stretch>
            <a:fillRect/>
          </a:stretch>
        </p:blipFill>
        <p:spPr bwMode="auto">
          <a:xfrm>
            <a:off x="5715000" y="3835144"/>
            <a:ext cx="3352801" cy="2489456"/>
          </a:xfrm>
          <a:prstGeom prst="rect">
            <a:avLst/>
          </a:prstGeom>
          <a:noFill/>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22</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Prepare </a:t>
            </a:r>
            <a:r>
              <a:rPr lang="en-US" dirty="0"/>
              <a:t>graphics.</a:t>
            </a:r>
            <a:endParaRPr lang="en-US" dirty="0" smtClean="0"/>
          </a:p>
          <a:p>
            <a:pPr lvl="1"/>
            <a:r>
              <a:rPr lang="en-US" dirty="0" smtClean="0"/>
              <a:t>Make </a:t>
            </a:r>
            <a:r>
              <a:rPr lang="en-US" dirty="0"/>
              <a:t>tables, </a:t>
            </a:r>
            <a:r>
              <a:rPr lang="en-US" dirty="0" smtClean="0"/>
              <a:t>charts, and illustrations – but only </a:t>
            </a:r>
            <a:r>
              <a:rPr lang="en-US" dirty="0"/>
              <a:t>if they serve a function. Use graphics to clarify, condense, simplify, or emphasize your data.</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7</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pic>
        <p:nvPicPr>
          <p:cNvPr id="9" name="Picture 2"/>
          <p:cNvPicPr>
            <a:picLocks noChangeAspect="1" noChangeArrowheads="1"/>
          </p:cNvPicPr>
          <p:nvPr/>
        </p:nvPicPr>
        <p:blipFill>
          <a:blip r:embed="rId2" cstate="email"/>
          <a:srcRect/>
          <a:stretch>
            <a:fillRect/>
          </a:stretch>
        </p:blipFill>
        <p:spPr bwMode="auto">
          <a:xfrm>
            <a:off x="4907280" y="3810001"/>
            <a:ext cx="4160520" cy="24963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23</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Compose </a:t>
            </a:r>
            <a:r>
              <a:rPr lang="en-US" dirty="0"/>
              <a:t>the first </a:t>
            </a:r>
            <a:r>
              <a:rPr lang="en-US" dirty="0" smtClean="0"/>
              <a:t>draft.</a:t>
            </a:r>
          </a:p>
          <a:p>
            <a:pPr lvl="1"/>
            <a:r>
              <a:rPr lang="en-US" dirty="0" smtClean="0"/>
              <a:t>Write </a:t>
            </a:r>
            <a:r>
              <a:rPr lang="en-US" dirty="0"/>
              <a:t>the first draft knowing that you will </a:t>
            </a:r>
            <a:r>
              <a:rPr lang="en-US" dirty="0" smtClean="0"/>
              <a:t>revise it later.</a:t>
            </a:r>
          </a:p>
          <a:p>
            <a:pPr lvl="1"/>
            <a:r>
              <a:rPr lang="en-US" dirty="0" smtClean="0"/>
              <a:t>Use </a:t>
            </a:r>
            <a:r>
              <a:rPr lang="en-US" dirty="0"/>
              <a:t>appropriate headings </a:t>
            </a:r>
            <a:r>
              <a:rPr lang="en-US" dirty="0" smtClean="0"/>
              <a:t>and </a:t>
            </a:r>
            <a:r>
              <a:rPr lang="en-US" dirty="0"/>
              <a:t>transitional expressions to guide the reader.</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8</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pic>
        <p:nvPicPr>
          <p:cNvPr id="80898" name="Picture 2"/>
          <p:cNvPicPr>
            <a:picLocks noChangeAspect="1" noChangeArrowheads="1"/>
          </p:cNvPicPr>
          <p:nvPr/>
        </p:nvPicPr>
        <p:blipFill>
          <a:blip r:embed="rId2" cstate="email"/>
          <a:srcRect/>
          <a:stretch>
            <a:fillRect/>
          </a:stretch>
        </p:blipFill>
        <p:spPr bwMode="auto">
          <a:xfrm>
            <a:off x="6172200" y="3877128"/>
            <a:ext cx="2895600" cy="244747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24</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Revise </a:t>
            </a:r>
            <a:r>
              <a:rPr lang="en-US" dirty="0"/>
              <a:t>and proofread.</a:t>
            </a:r>
            <a:endParaRPr lang="en-US" dirty="0" smtClean="0"/>
          </a:p>
          <a:p>
            <a:pPr lvl="1"/>
            <a:r>
              <a:rPr lang="en-US" dirty="0" smtClean="0"/>
              <a:t>Revise </a:t>
            </a:r>
            <a:r>
              <a:rPr lang="en-US" dirty="0"/>
              <a:t>to eliminate wordiness, ambiguity, and redundancy. Look for ways to improve readability, such as bulleted or numbered lists. Proofread three times for (1) word and content meaning, (2) grammar and mechanics, and (3) formatting.</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9</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Formal Reports</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25</a:t>
            </a:fld>
            <a:endParaRPr lang="en-US" dirty="0"/>
          </a:p>
        </p:txBody>
      </p:sp>
      <p:sp>
        <p:nvSpPr>
          <p:cNvPr id="10" name="Content Placeholder 11"/>
          <p:cNvSpPr>
            <a:spLocks noGrp="1"/>
          </p:cNvSpPr>
          <p:nvPr>
            <p:ph sz="half" idx="2"/>
          </p:nvPr>
        </p:nvSpPr>
        <p:spPr>
          <a:xfrm>
            <a:off x="2743200" y="1752600"/>
            <a:ext cx="6172200" cy="4267200"/>
          </a:xfrm>
        </p:spPr>
        <p:txBody>
          <a:bodyPr/>
          <a:lstStyle/>
          <a:p>
            <a:r>
              <a:rPr lang="en-US" dirty="0" smtClean="0"/>
              <a:t>Evaluate </a:t>
            </a:r>
            <a:r>
              <a:rPr lang="en-US" dirty="0"/>
              <a:t>the product.</a:t>
            </a:r>
            <a:endParaRPr lang="en-US" dirty="0" smtClean="0"/>
          </a:p>
          <a:p>
            <a:pPr lvl="1"/>
            <a:r>
              <a:rPr lang="en-US" dirty="0" smtClean="0"/>
              <a:t>Decide whether the </a:t>
            </a:r>
            <a:r>
              <a:rPr lang="en-US" dirty="0"/>
              <a:t>report </a:t>
            </a:r>
            <a:r>
              <a:rPr lang="en-US" dirty="0" smtClean="0"/>
              <a:t>will achieve </a:t>
            </a:r>
            <a:r>
              <a:rPr lang="en-US" dirty="0"/>
              <a:t>its </a:t>
            </a:r>
            <a:r>
              <a:rPr lang="en-US" dirty="0" smtClean="0"/>
              <a:t>purpose. </a:t>
            </a:r>
            <a:r>
              <a:rPr lang="en-US" dirty="0"/>
              <a:t>Encourage feedback so that you can improve future reports.</a:t>
            </a:r>
          </a:p>
        </p:txBody>
      </p:sp>
      <p:sp>
        <p:nvSpPr>
          <p:cNvPr id="11" name="WordArt 6"/>
          <p:cNvSpPr>
            <a:spLocks noChangeArrowheads="1" noChangeShapeType="1" noTextEdit="1"/>
          </p:cNvSpPr>
          <p:nvPr/>
        </p:nvSpPr>
        <p:spPr bwMode="auto">
          <a:xfrm>
            <a:off x="1195388"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10</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pic>
        <p:nvPicPr>
          <p:cNvPr id="6" name="Picture 5" descr="analyze report.JPG"/>
          <p:cNvPicPr>
            <a:picLocks noChangeAspect="1"/>
          </p:cNvPicPr>
          <p:nvPr/>
        </p:nvPicPr>
        <p:blipFill>
          <a:blip r:embed="rId2" cstate="email"/>
          <a:srcRect/>
          <a:stretch>
            <a:fillRect/>
          </a:stretch>
        </p:blipFill>
        <p:spPr>
          <a:xfrm>
            <a:off x="6858000" y="3398520"/>
            <a:ext cx="2194560" cy="2926080"/>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in Formal and Informal Reports</a:t>
            </a:r>
            <a:endParaRPr lang="en-US" dirty="0"/>
          </a:p>
        </p:txBody>
      </p:sp>
      <p:sp>
        <p:nvSpPr>
          <p:cNvPr id="3" name="Slide Number Placeholder 2"/>
          <p:cNvSpPr>
            <a:spLocks noGrp="1"/>
          </p:cNvSpPr>
          <p:nvPr>
            <p:ph type="sldNum" sz="quarter" idx="12"/>
          </p:nvPr>
        </p:nvSpPr>
        <p:spPr/>
        <p:txBody>
          <a:bodyPr/>
          <a:lstStyle/>
          <a:p>
            <a:r>
              <a:rPr lang="en-US" dirty="0" smtClean="0"/>
              <a:t>Ch. 13, Slide </a:t>
            </a:r>
            <a:fld id="{9D03E303-61F5-4763-AEE4-8C53B2FF2225}" type="slidenum">
              <a:rPr lang="en-US" smtClean="0"/>
              <a:pPr/>
              <a:t>26</a:t>
            </a:fld>
            <a:endParaRPr lang="en-US" dirty="0"/>
          </a:p>
        </p:txBody>
      </p:sp>
      <p:pic>
        <p:nvPicPr>
          <p:cNvPr id="7" name="Picture 6" descr="Figure 13"/>
          <p:cNvPicPr/>
          <p:nvPr/>
        </p:nvPicPr>
        <p:blipFill>
          <a:blip r:embed="rId2" cstate="email"/>
          <a:srcRect/>
          <a:stretch>
            <a:fillRect/>
          </a:stretch>
        </p:blipFill>
        <p:spPr bwMode="auto">
          <a:xfrm>
            <a:off x="1433513" y="1552575"/>
            <a:ext cx="6276975" cy="4619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TextBox 10"/>
          <p:cNvSpPr txBox="1"/>
          <p:nvPr/>
        </p:nvSpPr>
        <p:spPr>
          <a:xfrm>
            <a:off x="6217920" y="1600200"/>
            <a:ext cx="731520" cy="118872"/>
          </a:xfrm>
          <a:prstGeom prst="rect">
            <a:avLst/>
          </a:prstGeom>
          <a:solidFill>
            <a:schemeClr val="accent3">
              <a:lumMod val="95000"/>
            </a:schemeClr>
          </a:solidFill>
          <a:ln>
            <a:noFill/>
          </a:ln>
        </p:spPr>
        <p:txBody>
          <a:bodyPr wrap="square" rtlCol="0">
            <a:spAutoFit/>
          </a:bodyPr>
          <a:lstStyle/>
          <a:p>
            <a:pPr algn="l"/>
            <a:r>
              <a:rPr lang="en-US" sz="900" b="0" dirty="0" smtClean="0">
                <a:solidFill>
                  <a:schemeClr val="accent4">
                    <a:lumMod val="50000"/>
                    <a:lumOff val="50000"/>
                  </a:schemeClr>
                </a:solidFill>
                <a:effectLst>
                  <a:innerShdw blurRad="63500" dist="50800" dir="13500000">
                    <a:prstClr val="black">
                      <a:alpha val="50000"/>
                    </a:prstClr>
                  </a:innerShdw>
                </a:effectLst>
              </a:rPr>
              <a:t>References</a:t>
            </a:r>
            <a:endParaRPr lang="en-US" sz="900" b="0" dirty="0">
              <a:solidFill>
                <a:schemeClr val="accent4">
                  <a:lumMod val="50000"/>
                  <a:lumOff val="50000"/>
                </a:schemeClr>
              </a:solidFill>
              <a:effectLst>
                <a:innerShdw blurRad="63500" dist="50800" dir="13500000">
                  <a:prstClr val="black">
                    <a:alpha val="50000"/>
                  </a:prstClr>
                </a:innerShdw>
              </a:effectLst>
            </a:endParaRPr>
          </a:p>
        </p:txBody>
      </p:sp>
      <p:cxnSp>
        <p:nvCxnSpPr>
          <p:cNvPr id="16" name="Straight Connector 15"/>
          <p:cNvCxnSpPr/>
          <p:nvPr/>
        </p:nvCxnSpPr>
        <p:spPr bwMode="auto">
          <a:xfrm rot="5400000">
            <a:off x="6179820" y="1668780"/>
            <a:ext cx="137160" cy="0"/>
          </a:xfrm>
          <a:prstGeom prst="line">
            <a:avLst/>
          </a:prstGeom>
          <a:noFill/>
          <a:ln w="12700" cap="flat" cmpd="sng" algn="ctr">
            <a:solidFill>
              <a:schemeClr val="accent4">
                <a:lumMod val="50000"/>
                <a:lumOff val="50000"/>
              </a:schemeClr>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8" name="Content Placeholder 7"/>
          <p:cNvSpPr>
            <a:spLocks noGrp="1"/>
          </p:cNvSpPr>
          <p:nvPr>
            <p:ph idx="1"/>
          </p:nvPr>
        </p:nvSpPr>
        <p:spPr/>
        <p:txBody>
          <a:bodyPr/>
          <a:lstStyle/>
          <a:p>
            <a:r>
              <a:rPr lang="en-US" dirty="0" smtClean="0"/>
              <a:t>Cover and title page</a:t>
            </a:r>
          </a:p>
          <a:p>
            <a:pPr lvl="1"/>
            <a:r>
              <a:rPr lang="en-US" dirty="0" smtClean="0"/>
              <a:t>Choose a professional binder or cover.</a:t>
            </a:r>
          </a:p>
          <a:p>
            <a:pPr lvl="1"/>
            <a:r>
              <a:rPr lang="en-US" dirty="0" smtClean="0"/>
              <a:t>Balance the following parts on the title page:</a:t>
            </a:r>
          </a:p>
          <a:p>
            <a:pPr lvl="2"/>
            <a:r>
              <a:rPr lang="en-US" dirty="0" smtClean="0"/>
              <a:t>Name of report in all caps</a:t>
            </a:r>
          </a:p>
          <a:p>
            <a:pPr lvl="2"/>
            <a:r>
              <a:rPr lang="en-US" dirty="0" smtClean="0"/>
              <a:t>Receiver’s name, title, and organization</a:t>
            </a:r>
          </a:p>
          <a:p>
            <a:pPr lvl="2"/>
            <a:r>
              <a:rPr lang="en-US" dirty="0" smtClean="0"/>
              <a:t>Author’s name, title, and organization</a:t>
            </a:r>
          </a:p>
          <a:p>
            <a:pPr lvl="2"/>
            <a:r>
              <a:rPr lang="en-US" dirty="0" smtClean="0"/>
              <a:t>Date submitted</a:t>
            </a:r>
            <a:endParaRPr lang="en-US" dirty="0"/>
          </a:p>
        </p:txBody>
      </p:sp>
      <p:sp>
        <p:nvSpPr>
          <p:cNvPr id="5" name="Slide Number Placeholder 4"/>
          <p:cNvSpPr>
            <a:spLocks noGrp="1"/>
          </p:cNvSpPr>
          <p:nvPr>
            <p:ph type="sldNum" sz="quarter" idx="12"/>
          </p:nvPr>
        </p:nvSpPr>
        <p:spPr/>
        <p:txBody>
          <a:bodyPr/>
          <a:lstStyle/>
          <a:p>
            <a:r>
              <a:rPr lang="en-US" dirty="0" smtClean="0"/>
              <a:t>Ch. 13, Slide </a:t>
            </a:r>
            <a:fld id="{9D03E303-61F5-4763-AEE4-8C53B2FF2225}" type="slidenum">
              <a:rPr lang="en-US" smtClean="0"/>
              <a:pPr/>
              <a:t>27</a:t>
            </a:fld>
            <a:endParaRPr lang="en-US" dirty="0"/>
          </a:p>
        </p:txBody>
      </p:sp>
      <p:pic>
        <p:nvPicPr>
          <p:cNvPr id="18" name="Picture 17" descr="binder.JPG"/>
          <p:cNvPicPr>
            <a:picLocks noChangeAspect="1"/>
          </p:cNvPicPr>
          <p:nvPr/>
        </p:nvPicPr>
        <p:blipFill>
          <a:blip r:embed="rId2" cstate="email"/>
          <a:stretch>
            <a:fillRect/>
          </a:stretch>
        </p:blipFill>
        <p:spPr>
          <a:xfrm>
            <a:off x="5867400" y="4191000"/>
            <a:ext cx="3200400" cy="2133600"/>
          </a:xfrm>
          <a:prstGeom prst="rect">
            <a:avLst/>
          </a:prstGeom>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sz="half" idx="1"/>
          </p:nvPr>
        </p:nvSpPr>
        <p:spPr/>
        <p:txBody>
          <a:bodyPr/>
          <a:lstStyle/>
          <a:p>
            <a:r>
              <a:rPr lang="en-US" dirty="0" smtClean="0"/>
              <a:t>Letter or memo of transmittal</a:t>
            </a:r>
          </a:p>
          <a:p>
            <a:pPr lvl="1"/>
            <a:r>
              <a:rPr lang="en-US" dirty="0" smtClean="0"/>
              <a:t>Announce the topic and explain who authorized it.</a:t>
            </a:r>
          </a:p>
          <a:p>
            <a:pPr lvl="1"/>
            <a:r>
              <a:rPr lang="en-US" dirty="0" smtClean="0"/>
              <a:t>Briefly describe the project and preview the conclusions – if the reader is supportive.</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28</a:t>
            </a:fld>
            <a:endParaRPr lang="en-US" dirty="0"/>
          </a:p>
        </p:txBody>
      </p:sp>
      <p:pic>
        <p:nvPicPr>
          <p:cNvPr id="84994" name="Picture 2"/>
          <p:cNvPicPr>
            <a:picLocks noChangeAspect="1" noChangeArrowheads="1"/>
          </p:cNvPicPr>
          <p:nvPr/>
        </p:nvPicPr>
        <p:blipFill>
          <a:blip r:embed="rId2" cstate="email"/>
          <a:srcRect/>
          <a:stretch>
            <a:fillRect/>
          </a:stretch>
        </p:blipFill>
        <p:spPr bwMode="auto">
          <a:xfrm>
            <a:off x="5413248" y="1444752"/>
            <a:ext cx="3671956" cy="479145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sz="half" idx="1"/>
          </p:nvPr>
        </p:nvSpPr>
        <p:spPr/>
        <p:txBody>
          <a:bodyPr/>
          <a:lstStyle/>
          <a:p>
            <a:r>
              <a:rPr lang="en-US" dirty="0" smtClean="0"/>
              <a:t>Letter or memo of transmittal</a:t>
            </a:r>
          </a:p>
          <a:p>
            <a:pPr lvl="1"/>
            <a:r>
              <a:rPr lang="en-US" dirty="0" smtClean="0"/>
              <a:t>Close by expressing appreciation for the assignment, suggesting follow-up actions, acknowledging the help of others, and offering to answer questions.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29</a:t>
            </a:fld>
            <a:endParaRPr lang="en-US" dirty="0"/>
          </a:p>
        </p:txBody>
      </p:sp>
      <p:pic>
        <p:nvPicPr>
          <p:cNvPr id="8" name="Picture 2"/>
          <p:cNvPicPr>
            <a:picLocks noChangeAspect="1" noChangeArrowheads="1"/>
          </p:cNvPicPr>
          <p:nvPr/>
        </p:nvPicPr>
        <p:blipFill>
          <a:blip r:embed="rId2" cstate="email"/>
          <a:srcRect/>
          <a:stretch>
            <a:fillRect/>
          </a:stretch>
        </p:blipFill>
        <p:spPr bwMode="auto">
          <a:xfrm>
            <a:off x="5413248" y="1444752"/>
            <a:ext cx="3671956" cy="479145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Formal and</a:t>
            </a:r>
            <a:br>
              <a:rPr lang="en-US" dirty="0" smtClean="0"/>
            </a:br>
            <a:r>
              <a:rPr lang="en-US" dirty="0" smtClean="0"/>
              <a:t>Informal Proposals</a:t>
            </a:r>
            <a:endParaRPr lang="en-US" dirty="0"/>
          </a:p>
        </p:txBody>
      </p:sp>
      <p:sp>
        <p:nvSpPr>
          <p:cNvPr id="3" name="Slide Number Placeholder 2"/>
          <p:cNvSpPr>
            <a:spLocks noGrp="1"/>
          </p:cNvSpPr>
          <p:nvPr>
            <p:ph type="sldNum" sz="quarter" idx="12"/>
          </p:nvPr>
        </p:nvSpPr>
        <p:spPr/>
        <p:txBody>
          <a:bodyPr/>
          <a:lstStyle/>
          <a:p>
            <a:r>
              <a:rPr lang="en-US" dirty="0" smtClean="0"/>
              <a:t>Ch. 13, Slide </a:t>
            </a:r>
            <a:fld id="{9D03E303-61F5-4763-AEE4-8C53B2FF2225}" type="slidenum">
              <a:rPr lang="en-US" smtClean="0"/>
              <a:pPr/>
              <a:t>3</a:t>
            </a:fld>
            <a:endParaRPr lang="en-US" dirty="0"/>
          </a:p>
        </p:txBody>
      </p:sp>
      <p:graphicFrame>
        <p:nvGraphicFramePr>
          <p:cNvPr id="8" name="Object 2"/>
          <p:cNvGraphicFramePr>
            <a:graphicFrameLocks noChangeAspect="1"/>
          </p:cNvGraphicFramePr>
          <p:nvPr/>
        </p:nvGraphicFramePr>
        <p:xfrm>
          <a:off x="7439025" y="914400"/>
          <a:ext cx="1323975" cy="1905000"/>
        </p:xfrm>
        <a:graphic>
          <a:graphicData uri="http://schemas.openxmlformats.org/presentationml/2006/ole">
            <p:oleObj spid="_x0000_s83970" name="CorelDRAW" r:id="rId3" imgW="2052000" imgH="2949120" progId="">
              <p:embed/>
            </p:oleObj>
          </a:graphicData>
        </a:graphic>
      </p:graphicFrame>
      <p:graphicFrame>
        <p:nvGraphicFramePr>
          <p:cNvPr id="9" name="Object 3"/>
          <p:cNvGraphicFramePr>
            <a:graphicFrameLocks noChangeAspect="1"/>
          </p:cNvGraphicFramePr>
          <p:nvPr/>
        </p:nvGraphicFramePr>
        <p:xfrm>
          <a:off x="7086600" y="1066800"/>
          <a:ext cx="1379538" cy="1981200"/>
        </p:xfrm>
        <a:graphic>
          <a:graphicData uri="http://schemas.openxmlformats.org/presentationml/2006/ole">
            <p:oleObj spid="_x0000_s83971" name="CorelDRAW" r:id="rId4" imgW="2050560" imgH="2948400" progId="">
              <p:embed/>
            </p:oleObj>
          </a:graphicData>
        </a:graphic>
      </p:graphicFrame>
      <p:graphicFrame>
        <p:nvGraphicFramePr>
          <p:cNvPr id="10" name="Object 4"/>
          <p:cNvGraphicFramePr>
            <a:graphicFrameLocks noChangeAspect="1"/>
          </p:cNvGraphicFramePr>
          <p:nvPr/>
        </p:nvGraphicFramePr>
        <p:xfrm>
          <a:off x="6629400" y="1219200"/>
          <a:ext cx="1538288" cy="2209800"/>
        </p:xfrm>
        <a:graphic>
          <a:graphicData uri="http://schemas.openxmlformats.org/presentationml/2006/ole">
            <p:oleObj spid="_x0000_s83972" name="CorelDRAW" r:id="rId5" imgW="2050560" imgH="2948400" progId="">
              <p:embed/>
            </p:oleObj>
          </a:graphicData>
        </a:graphic>
      </p:graphicFrame>
      <p:sp>
        <p:nvSpPr>
          <p:cNvPr id="11" name="Text Box 20"/>
          <p:cNvSpPr txBox="1">
            <a:spLocks noChangeArrowheads="1"/>
          </p:cNvSpPr>
          <p:nvPr/>
        </p:nvSpPr>
        <p:spPr bwMode="auto">
          <a:xfrm>
            <a:off x="6477000" y="1219200"/>
            <a:ext cx="1828800" cy="203133"/>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800" b="1" dirty="0">
                <a:solidFill>
                  <a:srgbClr val="002060"/>
                </a:solidFill>
                <a:latin typeface="+mn-lt"/>
              </a:rPr>
              <a:t>Budget</a:t>
            </a:r>
          </a:p>
        </p:txBody>
      </p:sp>
      <p:sp>
        <p:nvSpPr>
          <p:cNvPr id="12" name="Text Box 21"/>
          <p:cNvSpPr txBox="1">
            <a:spLocks noChangeArrowheads="1"/>
          </p:cNvSpPr>
          <p:nvPr/>
        </p:nvSpPr>
        <p:spPr bwMode="auto">
          <a:xfrm>
            <a:off x="6934200" y="1066800"/>
            <a:ext cx="1828800" cy="203133"/>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800" b="1" dirty="0">
                <a:solidFill>
                  <a:srgbClr val="002060"/>
                </a:solidFill>
                <a:latin typeface="+mn-lt"/>
              </a:rPr>
              <a:t>Authorization</a:t>
            </a:r>
          </a:p>
        </p:txBody>
      </p:sp>
      <p:sp>
        <p:nvSpPr>
          <p:cNvPr id="13" name="Text Box 22"/>
          <p:cNvSpPr txBox="1">
            <a:spLocks noChangeArrowheads="1"/>
          </p:cNvSpPr>
          <p:nvPr/>
        </p:nvSpPr>
        <p:spPr bwMode="auto">
          <a:xfrm>
            <a:off x="7439025" y="914400"/>
            <a:ext cx="1155700" cy="203133"/>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800" b="1" dirty="0">
                <a:solidFill>
                  <a:srgbClr val="002060"/>
                </a:solidFill>
                <a:latin typeface="+mn-lt"/>
              </a:rPr>
              <a:t>Appendix</a:t>
            </a:r>
          </a:p>
        </p:txBody>
      </p:sp>
      <p:sp>
        <p:nvSpPr>
          <p:cNvPr id="14" name="Text Box 25"/>
          <p:cNvSpPr txBox="1">
            <a:spLocks noChangeArrowheads="1"/>
          </p:cNvSpPr>
          <p:nvPr/>
        </p:nvSpPr>
        <p:spPr bwMode="auto">
          <a:xfrm>
            <a:off x="5943600" y="4343400"/>
            <a:ext cx="3276600" cy="587853"/>
          </a:xfrm>
          <a:prstGeom prst="rect">
            <a:avLst/>
          </a:prstGeom>
          <a:noFill/>
          <a:ln w="9525" algn="ctr">
            <a:noFill/>
            <a:miter lim="800000"/>
            <a:headEnd/>
            <a:tailEnd/>
          </a:ln>
          <a:effectLst/>
        </p:spPr>
        <p:txBody>
          <a:bodyPr>
            <a:spAutoFit/>
          </a:bodyPr>
          <a:lstStyle/>
          <a:p>
            <a:pPr marL="457200" indent="-457200" algn="l">
              <a:lnSpc>
                <a:spcPct val="90000"/>
              </a:lnSpc>
              <a:spcBef>
                <a:spcPct val="50000"/>
              </a:spcBef>
              <a:buFont typeface="Wingdings" pitchFamily="2" charset="2"/>
              <a:buNone/>
            </a:pPr>
            <a:r>
              <a:rPr lang="en-US" sz="1200" dirty="0">
                <a:solidFill>
                  <a:srgbClr val="002060"/>
                </a:solidFill>
                <a:latin typeface="+mn-lt"/>
              </a:rPr>
              <a:t>	</a:t>
            </a:r>
            <a:r>
              <a:rPr lang="en-US" sz="1400" b="1" dirty="0">
                <a:solidFill>
                  <a:srgbClr val="002060"/>
                </a:solidFill>
                <a:latin typeface="+mn-lt"/>
              </a:rPr>
              <a:t>Generally appear in both </a:t>
            </a:r>
          </a:p>
          <a:p>
            <a:pPr marL="457200" indent="-457200">
              <a:lnSpc>
                <a:spcPct val="90000"/>
              </a:lnSpc>
              <a:spcBef>
                <a:spcPct val="50000"/>
              </a:spcBef>
              <a:buFont typeface="Wingdings" pitchFamily="2" charset="2"/>
              <a:buNone/>
            </a:pPr>
            <a:r>
              <a:rPr lang="en-US" sz="1400" b="1" dirty="0">
                <a:solidFill>
                  <a:srgbClr val="002060"/>
                </a:solidFill>
                <a:latin typeface="+mn-lt"/>
              </a:rPr>
              <a:t>	formal and informal proposals:</a:t>
            </a:r>
          </a:p>
        </p:txBody>
      </p:sp>
      <p:graphicFrame>
        <p:nvGraphicFramePr>
          <p:cNvPr id="15" name="Object 26"/>
          <p:cNvGraphicFramePr>
            <a:graphicFrameLocks noChangeAspect="1"/>
          </p:cNvGraphicFramePr>
          <p:nvPr/>
        </p:nvGraphicFramePr>
        <p:xfrm>
          <a:off x="8229600" y="5867400"/>
          <a:ext cx="763588" cy="431800"/>
        </p:xfrm>
        <a:graphic>
          <a:graphicData uri="http://schemas.openxmlformats.org/presentationml/2006/ole">
            <p:oleObj spid="_x0000_s83973" name="CorelDRAW" r:id="rId6" imgW="1172160" imgH="662760" progId="">
              <p:embed/>
            </p:oleObj>
          </a:graphicData>
        </a:graphic>
      </p:graphicFrame>
      <p:graphicFrame>
        <p:nvGraphicFramePr>
          <p:cNvPr id="16" name="Object 29"/>
          <p:cNvGraphicFramePr>
            <a:graphicFrameLocks noChangeAspect="1"/>
          </p:cNvGraphicFramePr>
          <p:nvPr/>
        </p:nvGraphicFramePr>
        <p:xfrm>
          <a:off x="8229600" y="4902200"/>
          <a:ext cx="763588" cy="431800"/>
        </p:xfrm>
        <a:graphic>
          <a:graphicData uri="http://schemas.openxmlformats.org/presentationml/2006/ole">
            <p:oleObj spid="_x0000_s83974" name="CorelDRAW" r:id="rId7" imgW="1171080" imgH="662400" progId="">
              <p:embed/>
            </p:oleObj>
          </a:graphicData>
        </a:graphic>
      </p:graphicFrame>
      <p:graphicFrame>
        <p:nvGraphicFramePr>
          <p:cNvPr id="17" name="Object 31"/>
          <p:cNvGraphicFramePr>
            <a:graphicFrameLocks noChangeAspect="1"/>
          </p:cNvGraphicFramePr>
          <p:nvPr/>
        </p:nvGraphicFramePr>
        <p:xfrm>
          <a:off x="6324600" y="1371600"/>
          <a:ext cx="1538288" cy="2209800"/>
        </p:xfrm>
        <a:graphic>
          <a:graphicData uri="http://schemas.openxmlformats.org/presentationml/2006/ole">
            <p:oleObj spid="_x0000_s83975" name="CorelDRAW" r:id="rId8" imgW="2050560" imgH="2948400" progId="">
              <p:embed/>
            </p:oleObj>
          </a:graphicData>
        </a:graphic>
      </p:graphicFrame>
      <p:sp>
        <p:nvSpPr>
          <p:cNvPr id="18" name="Text Box 32"/>
          <p:cNvSpPr txBox="1">
            <a:spLocks noChangeArrowheads="1"/>
          </p:cNvSpPr>
          <p:nvPr/>
        </p:nvSpPr>
        <p:spPr bwMode="auto">
          <a:xfrm>
            <a:off x="6172200" y="1371600"/>
            <a:ext cx="1828800" cy="203133"/>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800" b="1" dirty="0">
                <a:solidFill>
                  <a:srgbClr val="002060"/>
                </a:solidFill>
                <a:latin typeface="+mn-lt"/>
              </a:rPr>
              <a:t>Staffing</a:t>
            </a:r>
          </a:p>
        </p:txBody>
      </p:sp>
      <p:sp>
        <p:nvSpPr>
          <p:cNvPr id="19" name="Text Box 30"/>
          <p:cNvSpPr txBox="1">
            <a:spLocks noChangeArrowheads="1"/>
          </p:cNvSpPr>
          <p:nvPr/>
        </p:nvSpPr>
        <p:spPr bwMode="auto">
          <a:xfrm>
            <a:off x="6324600" y="5562600"/>
            <a:ext cx="2895600" cy="286232"/>
          </a:xfrm>
          <a:prstGeom prst="rect">
            <a:avLst/>
          </a:prstGeom>
          <a:noFill/>
          <a:ln w="9525" algn="ctr">
            <a:noFill/>
            <a:miter lim="800000"/>
            <a:headEnd/>
            <a:tailEnd/>
          </a:ln>
          <a:effectLst/>
        </p:spPr>
        <p:txBody>
          <a:bodyPr>
            <a:spAutoFit/>
          </a:bodyPr>
          <a:lstStyle/>
          <a:p>
            <a:pPr marL="457200" indent="-457200" algn="l">
              <a:lnSpc>
                <a:spcPct val="90000"/>
              </a:lnSpc>
              <a:spcBef>
                <a:spcPct val="50000"/>
              </a:spcBef>
              <a:buFont typeface="Wingdings" pitchFamily="2" charset="2"/>
              <a:buNone/>
            </a:pPr>
            <a:r>
              <a:rPr lang="en-US" sz="1400" b="1" dirty="0">
                <a:solidFill>
                  <a:srgbClr val="002060"/>
                </a:solidFill>
                <a:latin typeface="+mn-lt"/>
              </a:rPr>
              <a:t>Optional in informal proposals:</a:t>
            </a:r>
          </a:p>
        </p:txBody>
      </p:sp>
      <p:graphicFrame>
        <p:nvGraphicFramePr>
          <p:cNvPr id="20" name="Object 5"/>
          <p:cNvGraphicFramePr>
            <a:graphicFrameLocks noChangeAspect="1"/>
          </p:cNvGraphicFramePr>
          <p:nvPr/>
        </p:nvGraphicFramePr>
        <p:xfrm>
          <a:off x="5867400" y="1524000"/>
          <a:ext cx="1644650" cy="2362200"/>
        </p:xfrm>
        <a:graphic>
          <a:graphicData uri="http://schemas.openxmlformats.org/presentationml/2006/ole">
            <p:oleObj spid="_x0000_s83976" name="CorelDRAW" r:id="rId9" imgW="2050560" imgH="2948400" progId="">
              <p:embed/>
            </p:oleObj>
          </a:graphicData>
        </a:graphic>
      </p:graphicFrame>
      <p:sp>
        <p:nvSpPr>
          <p:cNvPr id="21" name="Text Box 19"/>
          <p:cNvSpPr txBox="1">
            <a:spLocks noChangeArrowheads="1"/>
          </p:cNvSpPr>
          <p:nvPr/>
        </p:nvSpPr>
        <p:spPr bwMode="auto">
          <a:xfrm>
            <a:off x="5715000" y="1524000"/>
            <a:ext cx="1828800" cy="203133"/>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800" b="1" dirty="0">
                <a:solidFill>
                  <a:srgbClr val="002060"/>
                </a:solidFill>
                <a:latin typeface="+mn-lt"/>
              </a:rPr>
              <a:t>Schedule</a:t>
            </a:r>
          </a:p>
        </p:txBody>
      </p:sp>
      <p:graphicFrame>
        <p:nvGraphicFramePr>
          <p:cNvPr id="22" name="Object 6"/>
          <p:cNvGraphicFramePr>
            <a:graphicFrameLocks noChangeAspect="1"/>
          </p:cNvGraphicFramePr>
          <p:nvPr/>
        </p:nvGraphicFramePr>
        <p:xfrm>
          <a:off x="5562600" y="1676400"/>
          <a:ext cx="1644650" cy="2362200"/>
        </p:xfrm>
        <a:graphic>
          <a:graphicData uri="http://schemas.openxmlformats.org/presentationml/2006/ole">
            <p:oleObj spid="_x0000_s83977" name="CorelDRAW" r:id="rId10" imgW="2050560" imgH="2948400" progId="">
              <p:embed/>
            </p:oleObj>
          </a:graphicData>
        </a:graphic>
      </p:graphicFrame>
      <p:sp>
        <p:nvSpPr>
          <p:cNvPr id="23" name="Text Box 18"/>
          <p:cNvSpPr txBox="1">
            <a:spLocks noChangeArrowheads="1"/>
          </p:cNvSpPr>
          <p:nvPr/>
        </p:nvSpPr>
        <p:spPr bwMode="auto">
          <a:xfrm>
            <a:off x="5486400" y="1676400"/>
            <a:ext cx="1828800" cy="203133"/>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800" b="1" dirty="0" smtClean="0">
                <a:solidFill>
                  <a:srgbClr val="002060"/>
                </a:solidFill>
                <a:latin typeface="+mn-lt"/>
              </a:rPr>
              <a:t>Background, Problem, Purpose</a:t>
            </a:r>
            <a:endParaRPr lang="en-US" sz="800" b="1" dirty="0">
              <a:solidFill>
                <a:srgbClr val="002060"/>
              </a:solidFill>
              <a:latin typeface="+mn-lt"/>
            </a:endParaRPr>
          </a:p>
        </p:txBody>
      </p:sp>
      <p:graphicFrame>
        <p:nvGraphicFramePr>
          <p:cNvPr id="24" name="Object 7"/>
          <p:cNvGraphicFramePr>
            <a:graphicFrameLocks noChangeAspect="1"/>
          </p:cNvGraphicFramePr>
          <p:nvPr/>
        </p:nvGraphicFramePr>
        <p:xfrm>
          <a:off x="5257800" y="1828800"/>
          <a:ext cx="1600200" cy="2438400"/>
        </p:xfrm>
        <a:graphic>
          <a:graphicData uri="http://schemas.openxmlformats.org/presentationml/2006/ole">
            <p:oleObj spid="_x0000_s83978" name="CorelDRAW" r:id="rId11" imgW="2050560" imgH="2948400" progId="">
              <p:embed/>
            </p:oleObj>
          </a:graphicData>
        </a:graphic>
      </p:graphicFrame>
      <p:sp>
        <p:nvSpPr>
          <p:cNvPr id="25" name="Text Box 17"/>
          <p:cNvSpPr txBox="1">
            <a:spLocks noChangeArrowheads="1"/>
          </p:cNvSpPr>
          <p:nvPr/>
        </p:nvSpPr>
        <p:spPr bwMode="auto">
          <a:xfrm>
            <a:off x="5257800" y="1828800"/>
            <a:ext cx="1600200" cy="2308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000" b="1" dirty="0">
                <a:solidFill>
                  <a:srgbClr val="002060"/>
                </a:solidFill>
                <a:latin typeface="+mn-lt"/>
              </a:rPr>
              <a:t>Introduction</a:t>
            </a:r>
          </a:p>
        </p:txBody>
      </p:sp>
      <p:graphicFrame>
        <p:nvGraphicFramePr>
          <p:cNvPr id="26" name="Object 8"/>
          <p:cNvGraphicFramePr>
            <a:graphicFrameLocks noChangeAspect="1"/>
          </p:cNvGraphicFramePr>
          <p:nvPr/>
        </p:nvGraphicFramePr>
        <p:xfrm>
          <a:off x="4651375" y="2057400"/>
          <a:ext cx="1749425" cy="2514600"/>
        </p:xfrm>
        <a:graphic>
          <a:graphicData uri="http://schemas.openxmlformats.org/presentationml/2006/ole">
            <p:oleObj spid="_x0000_s83979" name="CorelDRAW" r:id="rId12" imgW="2052000" imgH="2949120" progId="">
              <p:embed/>
            </p:oleObj>
          </a:graphicData>
        </a:graphic>
      </p:graphicFrame>
      <p:sp>
        <p:nvSpPr>
          <p:cNvPr id="27" name="Text Box 16"/>
          <p:cNvSpPr txBox="1">
            <a:spLocks noChangeArrowheads="1"/>
          </p:cNvSpPr>
          <p:nvPr/>
        </p:nvSpPr>
        <p:spPr bwMode="auto">
          <a:xfrm>
            <a:off x="4419600" y="2057400"/>
            <a:ext cx="2209800" cy="2308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000" b="1" dirty="0">
                <a:solidFill>
                  <a:srgbClr val="002060"/>
                </a:solidFill>
                <a:latin typeface="+mn-lt"/>
              </a:rPr>
              <a:t>List of </a:t>
            </a:r>
            <a:r>
              <a:rPr lang="en-US" sz="1000" b="1" dirty="0" smtClean="0">
                <a:solidFill>
                  <a:srgbClr val="002060"/>
                </a:solidFill>
                <a:latin typeface="+mn-lt"/>
              </a:rPr>
              <a:t>Figures</a:t>
            </a:r>
            <a:endParaRPr lang="en-US" sz="1000" b="1" dirty="0">
              <a:solidFill>
                <a:srgbClr val="002060"/>
              </a:solidFill>
              <a:latin typeface="+mn-lt"/>
            </a:endParaRPr>
          </a:p>
        </p:txBody>
      </p:sp>
      <p:graphicFrame>
        <p:nvGraphicFramePr>
          <p:cNvPr id="28" name="Object 9"/>
          <p:cNvGraphicFramePr>
            <a:graphicFrameLocks noChangeAspect="1"/>
          </p:cNvGraphicFramePr>
          <p:nvPr/>
        </p:nvGraphicFramePr>
        <p:xfrm>
          <a:off x="4035425" y="2286000"/>
          <a:ext cx="1908175" cy="2743200"/>
        </p:xfrm>
        <a:graphic>
          <a:graphicData uri="http://schemas.openxmlformats.org/presentationml/2006/ole">
            <p:oleObj spid="_x0000_s83980" name="CorelDRAW" r:id="rId13" imgW="2052000" imgH="2949120" progId="">
              <p:embed/>
            </p:oleObj>
          </a:graphicData>
        </a:graphic>
      </p:graphicFrame>
      <p:sp>
        <p:nvSpPr>
          <p:cNvPr id="29" name="Text Box 15"/>
          <p:cNvSpPr txBox="1">
            <a:spLocks noChangeArrowheads="1"/>
          </p:cNvSpPr>
          <p:nvPr/>
        </p:nvSpPr>
        <p:spPr bwMode="auto">
          <a:xfrm>
            <a:off x="3733800" y="2286000"/>
            <a:ext cx="2209800" cy="2585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200" b="1" dirty="0">
                <a:solidFill>
                  <a:srgbClr val="002060"/>
                </a:solidFill>
                <a:latin typeface="+mn-lt"/>
              </a:rPr>
              <a:t>Table of </a:t>
            </a:r>
            <a:r>
              <a:rPr lang="en-US" sz="1200" b="1" dirty="0" smtClean="0">
                <a:solidFill>
                  <a:srgbClr val="002060"/>
                </a:solidFill>
                <a:latin typeface="+mn-lt"/>
              </a:rPr>
              <a:t>Contents</a:t>
            </a:r>
            <a:endParaRPr lang="en-US" sz="1200" b="1" dirty="0">
              <a:solidFill>
                <a:srgbClr val="002060"/>
              </a:solidFill>
              <a:latin typeface="+mn-lt"/>
            </a:endParaRPr>
          </a:p>
        </p:txBody>
      </p:sp>
      <p:graphicFrame>
        <p:nvGraphicFramePr>
          <p:cNvPr id="30" name="Object 10"/>
          <p:cNvGraphicFramePr>
            <a:graphicFrameLocks noChangeAspect="1"/>
          </p:cNvGraphicFramePr>
          <p:nvPr/>
        </p:nvGraphicFramePr>
        <p:xfrm>
          <a:off x="3352800" y="2514600"/>
          <a:ext cx="2066925" cy="2971800"/>
        </p:xfrm>
        <a:graphic>
          <a:graphicData uri="http://schemas.openxmlformats.org/presentationml/2006/ole">
            <p:oleObj spid="_x0000_s83981" name="CorelDRAW" r:id="rId14" imgW="2052000" imgH="2949120" progId="">
              <p:embed/>
            </p:oleObj>
          </a:graphicData>
        </a:graphic>
      </p:graphicFrame>
      <p:sp>
        <p:nvSpPr>
          <p:cNvPr id="31" name="Text Box 14"/>
          <p:cNvSpPr txBox="1">
            <a:spLocks noChangeArrowheads="1"/>
          </p:cNvSpPr>
          <p:nvPr/>
        </p:nvSpPr>
        <p:spPr bwMode="auto">
          <a:xfrm>
            <a:off x="3352800" y="2514600"/>
            <a:ext cx="2209800" cy="2585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200" b="1" dirty="0">
                <a:solidFill>
                  <a:srgbClr val="002060"/>
                </a:solidFill>
                <a:latin typeface="+mn-lt"/>
              </a:rPr>
              <a:t>Title Page</a:t>
            </a:r>
          </a:p>
        </p:txBody>
      </p:sp>
      <p:graphicFrame>
        <p:nvGraphicFramePr>
          <p:cNvPr id="32" name="Object 11"/>
          <p:cNvGraphicFramePr>
            <a:graphicFrameLocks noChangeAspect="1"/>
          </p:cNvGraphicFramePr>
          <p:nvPr/>
        </p:nvGraphicFramePr>
        <p:xfrm>
          <a:off x="2886075" y="2743200"/>
          <a:ext cx="2066925" cy="2971800"/>
        </p:xfrm>
        <a:graphic>
          <a:graphicData uri="http://schemas.openxmlformats.org/presentationml/2006/ole">
            <p:oleObj spid="_x0000_s83982" name="CorelDRAW" r:id="rId15" imgW="2052000" imgH="2949120" progId="">
              <p:embed/>
            </p:oleObj>
          </a:graphicData>
        </a:graphic>
      </p:graphicFrame>
      <p:sp>
        <p:nvSpPr>
          <p:cNvPr id="33" name="Text Box 13"/>
          <p:cNvSpPr txBox="1">
            <a:spLocks noChangeArrowheads="1"/>
          </p:cNvSpPr>
          <p:nvPr/>
        </p:nvSpPr>
        <p:spPr bwMode="auto">
          <a:xfrm>
            <a:off x="2590800" y="2790825"/>
            <a:ext cx="2209800" cy="2585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200" b="1" dirty="0">
                <a:solidFill>
                  <a:srgbClr val="002060"/>
                </a:solidFill>
                <a:latin typeface="+mn-lt"/>
              </a:rPr>
              <a:t>Abstract or </a:t>
            </a:r>
            <a:r>
              <a:rPr lang="en-US" sz="1200" b="1" dirty="0" smtClean="0">
                <a:solidFill>
                  <a:srgbClr val="002060"/>
                </a:solidFill>
                <a:latin typeface="+mn-lt"/>
              </a:rPr>
              <a:t>Summary</a:t>
            </a:r>
            <a:endParaRPr lang="en-US" sz="1200" b="1" dirty="0">
              <a:solidFill>
                <a:srgbClr val="002060"/>
              </a:solidFill>
              <a:latin typeface="+mn-lt"/>
            </a:endParaRPr>
          </a:p>
        </p:txBody>
      </p:sp>
      <p:graphicFrame>
        <p:nvGraphicFramePr>
          <p:cNvPr id="34" name="Object 23"/>
          <p:cNvGraphicFramePr>
            <a:graphicFrameLocks noChangeAspect="1"/>
          </p:cNvGraphicFramePr>
          <p:nvPr/>
        </p:nvGraphicFramePr>
        <p:xfrm>
          <a:off x="2352675" y="3048000"/>
          <a:ext cx="2066925" cy="2971800"/>
        </p:xfrm>
        <a:graphic>
          <a:graphicData uri="http://schemas.openxmlformats.org/presentationml/2006/ole">
            <p:oleObj spid="_x0000_s83983" name="CorelDRAW" r:id="rId16" imgW="2052000" imgH="2949120" progId="">
              <p:embed/>
            </p:oleObj>
          </a:graphicData>
        </a:graphic>
      </p:graphicFrame>
      <p:sp>
        <p:nvSpPr>
          <p:cNvPr id="35" name="Text Box 24"/>
          <p:cNvSpPr txBox="1">
            <a:spLocks noChangeArrowheads="1"/>
          </p:cNvSpPr>
          <p:nvPr/>
        </p:nvSpPr>
        <p:spPr bwMode="auto">
          <a:xfrm>
            <a:off x="2057400" y="3048000"/>
            <a:ext cx="2209800" cy="2585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200" b="1" dirty="0">
                <a:solidFill>
                  <a:srgbClr val="002060"/>
                </a:solidFill>
                <a:latin typeface="+mn-lt"/>
              </a:rPr>
              <a:t>Letter of </a:t>
            </a:r>
            <a:r>
              <a:rPr lang="en-US" sz="1200" b="1" dirty="0" smtClean="0">
                <a:solidFill>
                  <a:srgbClr val="002060"/>
                </a:solidFill>
                <a:latin typeface="+mn-lt"/>
              </a:rPr>
              <a:t>Transmittal</a:t>
            </a:r>
            <a:endParaRPr lang="en-US" sz="1200" b="1" dirty="0">
              <a:solidFill>
                <a:srgbClr val="002060"/>
              </a:solidFill>
              <a:latin typeface="+mn-lt"/>
            </a:endParaRPr>
          </a:p>
        </p:txBody>
      </p:sp>
      <p:graphicFrame>
        <p:nvGraphicFramePr>
          <p:cNvPr id="36" name="Object 27"/>
          <p:cNvGraphicFramePr>
            <a:graphicFrameLocks noChangeAspect="1"/>
          </p:cNvGraphicFramePr>
          <p:nvPr/>
        </p:nvGraphicFramePr>
        <p:xfrm>
          <a:off x="1692275" y="3276600"/>
          <a:ext cx="2117725" cy="3048000"/>
        </p:xfrm>
        <a:graphic>
          <a:graphicData uri="http://schemas.openxmlformats.org/presentationml/2006/ole">
            <p:oleObj spid="_x0000_s83984" name="CorelDRAW" r:id="rId17" imgW="2052000" imgH="2949120" progId="">
              <p:embed/>
            </p:oleObj>
          </a:graphicData>
        </a:graphic>
      </p:graphicFrame>
      <p:sp>
        <p:nvSpPr>
          <p:cNvPr id="37" name="Text Box 28"/>
          <p:cNvSpPr txBox="1">
            <a:spLocks noChangeArrowheads="1"/>
          </p:cNvSpPr>
          <p:nvPr/>
        </p:nvSpPr>
        <p:spPr bwMode="auto">
          <a:xfrm>
            <a:off x="1447800" y="3429000"/>
            <a:ext cx="2209800" cy="258532"/>
          </a:xfrm>
          <a:prstGeom prst="rect">
            <a:avLst/>
          </a:prstGeom>
          <a:noFill/>
          <a:ln w="9525" algn="ctr">
            <a:noFill/>
            <a:miter lim="800000"/>
            <a:headEnd/>
            <a:tailEnd/>
          </a:ln>
          <a:effectLst/>
        </p:spPr>
        <p:txBody>
          <a:bodyPr>
            <a:spAutoFit/>
          </a:bodyPr>
          <a:lstStyle/>
          <a:p>
            <a:pPr marL="457200" indent="-457200">
              <a:lnSpc>
                <a:spcPct val="90000"/>
              </a:lnSpc>
              <a:spcBef>
                <a:spcPct val="50000"/>
              </a:spcBef>
              <a:buFont typeface="Wingdings" pitchFamily="2" charset="2"/>
              <a:buNone/>
            </a:pPr>
            <a:r>
              <a:rPr lang="en-US" sz="1200" b="1" dirty="0">
                <a:solidFill>
                  <a:srgbClr val="002060"/>
                </a:solidFill>
                <a:latin typeface="+mn-lt"/>
              </a:rPr>
              <a:t>Copy of RFP (</a:t>
            </a:r>
            <a:r>
              <a:rPr lang="en-US" sz="1200" dirty="0">
                <a:solidFill>
                  <a:srgbClr val="002060"/>
                </a:solidFill>
                <a:latin typeface="+mn-lt"/>
              </a:rPr>
              <a:t>optional</a:t>
            </a:r>
            <a:r>
              <a:rPr lang="en-US" sz="1200" b="1" dirty="0">
                <a:solidFill>
                  <a:srgbClr val="002060"/>
                </a:solidFill>
                <a:latin typeface="+mn-l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ppt_x"/>
                                          </p:val>
                                        </p:tav>
                                        <p:tav tm="100000">
                                          <p:val>
                                            <p:strVal val="#ppt_x"/>
                                          </p:val>
                                        </p:tav>
                                      </p:tavLst>
                                    </p:anim>
                                    <p:anim calcmode="lin" valueType="num">
                                      <p:cBhvr additive="base">
                                        <p:cTn id="120" dur="500" fill="hold"/>
                                        <p:tgtEl>
                                          <p:spTgt spid="3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ppt_x"/>
                                          </p:val>
                                        </p:tav>
                                        <p:tav tm="100000">
                                          <p:val>
                                            <p:strVal val="#ppt_x"/>
                                          </p:val>
                                        </p:tav>
                                      </p:tavLst>
                                    </p:anim>
                                    <p:anim calcmode="lin" valueType="num">
                                      <p:cBhvr additive="base">
                                        <p:cTn id="1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8" grpId="0"/>
      <p:bldP spid="19" grpId="0"/>
      <p:bldP spid="21" grpId="0"/>
      <p:bldP spid="23" grpId="0"/>
      <p:bldP spid="25" grpId="0"/>
      <p:bldP spid="27" grpId="0"/>
      <p:bldP spid="29" grpId="0"/>
      <p:bldP spid="31" grpId="0"/>
      <p:bldP spid="33" grpId="0"/>
      <p:bldP spid="35"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idx="1"/>
          </p:nvPr>
        </p:nvSpPr>
        <p:spPr/>
        <p:txBody>
          <a:bodyPr/>
          <a:lstStyle/>
          <a:p>
            <a:r>
              <a:rPr lang="en-US" dirty="0" smtClean="0"/>
              <a:t>Table of contents</a:t>
            </a:r>
          </a:p>
          <a:p>
            <a:pPr lvl="1"/>
            <a:r>
              <a:rPr lang="en-US" dirty="0" smtClean="0"/>
              <a:t>Show the beginning page number where each report heading appears in the report.</a:t>
            </a:r>
          </a:p>
          <a:p>
            <a:pPr lvl="1"/>
            <a:endParaRPr lang="en-US" dirty="0" smtClean="0"/>
          </a:p>
          <a:p>
            <a:r>
              <a:rPr lang="en-US" dirty="0" smtClean="0"/>
              <a:t>List of figures</a:t>
            </a:r>
          </a:p>
          <a:p>
            <a:pPr lvl="1"/>
            <a:r>
              <a:rPr lang="en-US" dirty="0" smtClean="0"/>
              <a:t>Include a list of tables, illustrations, or figures showing the title of each and its page number.</a:t>
            </a:r>
          </a:p>
          <a:p>
            <a:pPr lvl="1"/>
            <a:r>
              <a:rPr lang="en-US" dirty="0" smtClean="0"/>
              <a:t>Place the list of figures on the same page with the table of contents if possible.</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30</a:t>
            </a:fld>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sz="half" idx="1"/>
          </p:nvPr>
        </p:nvSpPr>
        <p:spPr/>
        <p:txBody>
          <a:bodyPr/>
          <a:lstStyle/>
          <a:p>
            <a:r>
              <a:rPr lang="en-US" dirty="0" smtClean="0"/>
              <a:t>Executive summary</a:t>
            </a:r>
          </a:p>
          <a:p>
            <a:pPr lvl="1"/>
            <a:r>
              <a:rPr lang="en-US" dirty="0" smtClean="0"/>
              <a:t>Summarize the report purpose, findings, conclusions, and recommendations.</a:t>
            </a:r>
          </a:p>
          <a:p>
            <a:pPr lvl="1"/>
            <a:r>
              <a:rPr lang="en-US" dirty="0" smtClean="0"/>
              <a:t>Include strategic words and sentences.</a:t>
            </a:r>
          </a:p>
          <a:p>
            <a:pPr lvl="1"/>
            <a:r>
              <a:rPr lang="en-US" dirty="0" smtClean="0"/>
              <a:t>Prepare an outline with headings.</a:t>
            </a:r>
          </a:p>
          <a:p>
            <a:pPr lvl="1"/>
            <a:r>
              <a:rPr lang="en-US" dirty="0" smtClean="0"/>
              <a:t>Fill in your outline.</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31</a:t>
            </a:fld>
            <a:endParaRPr lang="en-US" dirty="0"/>
          </a:p>
        </p:txBody>
      </p:sp>
      <p:pic>
        <p:nvPicPr>
          <p:cNvPr id="12" name="Picture 2"/>
          <p:cNvPicPr>
            <a:picLocks noChangeAspect="1" noChangeArrowheads="1"/>
          </p:cNvPicPr>
          <p:nvPr/>
        </p:nvPicPr>
        <p:blipFill>
          <a:blip r:embed="rId2" cstate="email"/>
          <a:srcRect/>
          <a:stretch>
            <a:fillRect/>
          </a:stretch>
        </p:blipFill>
        <p:spPr bwMode="auto">
          <a:xfrm>
            <a:off x="4837046" y="1444752"/>
            <a:ext cx="4230754" cy="479145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sz="half" idx="1"/>
          </p:nvPr>
        </p:nvSpPr>
        <p:spPr/>
        <p:txBody>
          <a:bodyPr/>
          <a:lstStyle/>
          <a:p>
            <a:r>
              <a:rPr lang="en-US" dirty="0" smtClean="0"/>
              <a:t>Executive summary</a:t>
            </a:r>
          </a:p>
          <a:p>
            <a:pPr lvl="1"/>
            <a:r>
              <a:rPr lang="en-US" dirty="0" smtClean="0"/>
              <a:t>Begin with the purpose.</a:t>
            </a:r>
          </a:p>
          <a:p>
            <a:pPr lvl="1"/>
            <a:r>
              <a:rPr lang="en-US" dirty="0" smtClean="0"/>
              <a:t>Follow the report sequence.</a:t>
            </a:r>
          </a:p>
          <a:p>
            <a:pPr lvl="1"/>
            <a:r>
              <a:rPr lang="en-US" dirty="0" smtClean="0"/>
              <a:t>Eliminate nonessential details.</a:t>
            </a:r>
          </a:p>
          <a:p>
            <a:pPr lvl="1"/>
            <a:r>
              <a:rPr lang="en-US" dirty="0" smtClean="0"/>
              <a:t>Restrict </a:t>
            </a:r>
            <a:r>
              <a:rPr lang="en-US" dirty="0"/>
              <a:t>the length to no more than 10 percent of the original document.</a:t>
            </a:r>
          </a:p>
          <a:p>
            <a:pPr lvl="1"/>
            <a:endParaRPr lang="en-US" dirty="0" smtClean="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32</a:t>
            </a:fld>
            <a:endParaRPr lang="en-US" dirty="0"/>
          </a:p>
        </p:txBody>
      </p:sp>
      <p:pic>
        <p:nvPicPr>
          <p:cNvPr id="10" name="Picture 2"/>
          <p:cNvPicPr>
            <a:picLocks noChangeAspect="1" noChangeArrowheads="1"/>
          </p:cNvPicPr>
          <p:nvPr/>
        </p:nvPicPr>
        <p:blipFill>
          <a:blip r:embed="rId2" cstate="email"/>
          <a:srcRect/>
          <a:stretch>
            <a:fillRect/>
          </a:stretch>
        </p:blipFill>
        <p:spPr bwMode="auto">
          <a:xfrm>
            <a:off x="4837046" y="1444752"/>
            <a:ext cx="4230754" cy="479145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idx="1"/>
          </p:nvPr>
        </p:nvSpPr>
        <p:spPr/>
        <p:txBody>
          <a:bodyPr/>
          <a:lstStyle/>
          <a:p>
            <a:r>
              <a:rPr lang="en-US" dirty="0" smtClean="0"/>
              <a:t>Introduction</a:t>
            </a:r>
          </a:p>
          <a:p>
            <a:pPr lvl="1"/>
            <a:r>
              <a:rPr lang="en-US" dirty="0" smtClean="0"/>
              <a:t>Describe events leading to the problem or need. </a:t>
            </a:r>
          </a:p>
          <a:p>
            <a:pPr lvl="1"/>
            <a:r>
              <a:rPr lang="en-US" dirty="0" smtClean="0"/>
              <a:t>Explain the report topic and why it is important.</a:t>
            </a:r>
          </a:p>
          <a:p>
            <a:pPr lvl="1"/>
            <a:r>
              <a:rPr lang="en-US" dirty="0" smtClean="0"/>
              <a:t>Clarify the scope and limitations of the report.</a:t>
            </a:r>
          </a:p>
          <a:p>
            <a:pPr lvl="1"/>
            <a:r>
              <a:rPr lang="en-US" dirty="0" smtClean="0"/>
              <a:t>Orient readers with a preview of the report structure.</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33</a:t>
            </a:fld>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Front Matter</a:t>
            </a:r>
            <a:endParaRPr lang="en-US" dirty="0"/>
          </a:p>
        </p:txBody>
      </p:sp>
      <p:sp>
        <p:nvSpPr>
          <p:cNvPr id="7" name="Content Placeholder 6"/>
          <p:cNvSpPr>
            <a:spLocks noGrp="1"/>
          </p:cNvSpPr>
          <p:nvPr>
            <p:ph idx="1"/>
          </p:nvPr>
        </p:nvSpPr>
        <p:spPr/>
        <p:txBody>
          <a:bodyPr/>
          <a:lstStyle/>
          <a:p>
            <a:r>
              <a:rPr lang="en-US" dirty="0" smtClean="0"/>
              <a:t>Introduction</a:t>
            </a:r>
          </a:p>
          <a:p>
            <a:pPr lvl="1"/>
            <a:r>
              <a:rPr lang="en-US" dirty="0" smtClean="0"/>
              <a:t>Identify who authorized the report.</a:t>
            </a:r>
          </a:p>
          <a:p>
            <a:pPr lvl="1"/>
            <a:r>
              <a:rPr lang="en-US" dirty="0" smtClean="0"/>
              <a:t>Consider reviewing relevant literature.</a:t>
            </a:r>
          </a:p>
          <a:p>
            <a:pPr lvl="1"/>
            <a:r>
              <a:rPr lang="en-US" dirty="0" smtClean="0"/>
              <a:t>Describe secondary and primary data sources.</a:t>
            </a:r>
          </a:p>
          <a:p>
            <a:pPr lvl="1"/>
            <a:r>
              <a:rPr lang="en-US" dirty="0" smtClean="0"/>
              <a:t>Define key terms.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34</a:t>
            </a:fld>
            <a:endParaRPr lang="en-US"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Body</a:t>
            </a:r>
            <a:endParaRPr lang="en-US" dirty="0"/>
          </a:p>
        </p:txBody>
      </p:sp>
      <p:sp>
        <p:nvSpPr>
          <p:cNvPr id="10" name="Content Placeholder 9"/>
          <p:cNvSpPr>
            <a:spLocks noGrp="1"/>
          </p:cNvSpPr>
          <p:nvPr>
            <p:ph idx="1"/>
          </p:nvPr>
        </p:nvSpPr>
        <p:spPr/>
        <p:txBody>
          <a:bodyPr/>
          <a:lstStyle/>
          <a:p>
            <a:r>
              <a:rPr lang="en-US" dirty="0" smtClean="0"/>
              <a:t>Body</a:t>
            </a:r>
          </a:p>
          <a:p>
            <a:pPr lvl="1"/>
            <a:r>
              <a:rPr lang="en-US" dirty="0" smtClean="0"/>
              <a:t>Discuss, analyze, and interpret the research findings or proposed solution to the problem.</a:t>
            </a:r>
          </a:p>
          <a:p>
            <a:pPr lvl="1"/>
            <a:r>
              <a:rPr lang="en-US" dirty="0" smtClean="0"/>
              <a:t>Arrange the findings in logical segments that follow your outline.</a:t>
            </a:r>
          </a:p>
          <a:p>
            <a:pPr lvl="1"/>
            <a:r>
              <a:rPr lang="en-US" dirty="0" smtClean="0"/>
              <a:t>Use clear, descriptive headings.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35</a:t>
            </a:fld>
            <a:endParaRPr lang="en-US" dirty="0"/>
          </a:p>
        </p:txBody>
      </p:sp>
      <p:pic>
        <p:nvPicPr>
          <p:cNvPr id="14" name="Picture 35" descr="MPj04003480000[1]"/>
          <p:cNvPicPr>
            <a:picLocks noChangeAspect="1" noChangeArrowheads="1"/>
          </p:cNvPicPr>
          <p:nvPr/>
        </p:nvPicPr>
        <p:blipFill>
          <a:blip r:embed="rId2" cstate="email"/>
          <a:srcRect/>
          <a:stretch>
            <a:fillRect/>
          </a:stretch>
        </p:blipFill>
        <p:spPr bwMode="auto">
          <a:xfrm>
            <a:off x="6629399" y="4142142"/>
            <a:ext cx="2438401" cy="2132856"/>
          </a:xfrm>
          <a:prstGeom prst="rect">
            <a:avLst/>
          </a:prstGeom>
          <a:noFill/>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Back Matter</a:t>
            </a:r>
            <a:endParaRPr lang="en-US" dirty="0"/>
          </a:p>
        </p:txBody>
      </p:sp>
      <p:sp>
        <p:nvSpPr>
          <p:cNvPr id="7" name="Content Placeholder 6"/>
          <p:cNvSpPr>
            <a:spLocks noGrp="1"/>
          </p:cNvSpPr>
          <p:nvPr>
            <p:ph idx="1"/>
          </p:nvPr>
        </p:nvSpPr>
        <p:spPr/>
        <p:txBody>
          <a:bodyPr/>
          <a:lstStyle/>
          <a:p>
            <a:r>
              <a:rPr lang="en-US" dirty="0" smtClean="0"/>
              <a:t>Conclusions and recommendations</a:t>
            </a:r>
          </a:p>
          <a:p>
            <a:pPr lvl="1"/>
            <a:r>
              <a:rPr lang="en-US" dirty="0" smtClean="0"/>
              <a:t>Explain what the findings mean in relation to the problem.</a:t>
            </a:r>
          </a:p>
          <a:p>
            <a:pPr lvl="1"/>
            <a:r>
              <a:rPr lang="en-US" dirty="0" smtClean="0"/>
              <a:t>Make enumerated recommendations, if requested.</a:t>
            </a:r>
          </a:p>
          <a:p>
            <a:pPr lvl="1"/>
            <a:r>
              <a:rPr lang="en-US" dirty="0" smtClean="0"/>
              <a:t>Suggest actions for solving the problem.</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36</a:t>
            </a:fld>
            <a:endParaRPr lang="en-US" dirty="0"/>
          </a:p>
        </p:txBody>
      </p:sp>
      <p:sp>
        <p:nvSpPr>
          <p:cNvPr id="13" name="TextBox 12"/>
          <p:cNvSpPr txBox="1"/>
          <p:nvPr/>
        </p:nvSpPr>
        <p:spPr>
          <a:xfrm>
            <a:off x="381000" y="5257800"/>
            <a:ext cx="1752600" cy="190758"/>
          </a:xfrm>
          <a:prstGeom prst="rect">
            <a:avLst/>
          </a:prstGeom>
          <a:noFill/>
        </p:spPr>
        <p:txBody>
          <a:bodyPr wrap="square" rtlCol="0">
            <a:spAutoFit/>
          </a:bodyPr>
          <a:lstStyle/>
          <a:p>
            <a:pPr algn="l"/>
            <a:r>
              <a:rPr lang="en-US" sz="1000" b="0" dirty="0" smtClean="0">
                <a:solidFill>
                  <a:srgbClr val="002060"/>
                </a:solidFill>
                <a:latin typeface="Arial" pitchFamily="34" charset="0"/>
                <a:cs typeface="Arial" pitchFamily="34" charset="0"/>
              </a:rPr>
              <a:t>By John S. Donnellan</a:t>
            </a:r>
            <a:endParaRPr lang="en-US" sz="1000" b="0" dirty="0">
              <a:solidFill>
                <a:srgbClr val="002060"/>
              </a:solidFill>
              <a:latin typeface="Arial" pitchFamily="34" charset="0"/>
              <a:cs typeface="Arial" pitchFamily="34" charset="0"/>
            </a:endParaRPr>
          </a:p>
        </p:txBody>
      </p:sp>
      <p:pic>
        <p:nvPicPr>
          <p:cNvPr id="12" name="Picture 11" descr="puzzle.JPG"/>
          <p:cNvPicPr>
            <a:picLocks noChangeAspect="1"/>
          </p:cNvPicPr>
          <p:nvPr/>
        </p:nvPicPr>
        <p:blipFill>
          <a:blip r:embed="rId2" cstate="email"/>
          <a:srcRect/>
          <a:stretch>
            <a:fillRect/>
          </a:stretch>
        </p:blipFill>
        <p:spPr>
          <a:xfrm>
            <a:off x="76200" y="3959882"/>
            <a:ext cx="2362200" cy="2342685"/>
          </a:xfrm>
          <a:prstGeom prst="rect">
            <a:avLst/>
          </a:prstGeom>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Report Components: Back Matter</a:t>
            </a:r>
            <a:endParaRPr lang="en-US" dirty="0"/>
          </a:p>
        </p:txBody>
      </p:sp>
      <p:sp>
        <p:nvSpPr>
          <p:cNvPr id="7" name="Content Placeholder 6"/>
          <p:cNvSpPr>
            <a:spLocks noGrp="1"/>
          </p:cNvSpPr>
          <p:nvPr>
            <p:ph idx="1"/>
          </p:nvPr>
        </p:nvSpPr>
        <p:spPr/>
        <p:txBody>
          <a:bodyPr/>
          <a:lstStyle/>
          <a:p>
            <a:r>
              <a:rPr lang="en-US" dirty="0" smtClean="0"/>
              <a:t>Appendix</a:t>
            </a:r>
          </a:p>
          <a:p>
            <a:pPr lvl="1"/>
            <a:r>
              <a:rPr lang="en-US" dirty="0" smtClean="0"/>
              <a:t>Include items of interest to some readers, such as data-gathering tools like questionnaires.</a:t>
            </a:r>
          </a:p>
          <a:p>
            <a:pPr lvl="1"/>
            <a:endParaRPr lang="en-US" dirty="0" smtClean="0"/>
          </a:p>
          <a:p>
            <a:r>
              <a:rPr lang="en-US" dirty="0" smtClean="0"/>
              <a:t>Works Cited or References </a:t>
            </a:r>
          </a:p>
          <a:p>
            <a:pPr lvl="1"/>
            <a:r>
              <a:rPr lang="en-US" dirty="0" smtClean="0"/>
              <a:t>List all references in “Works Cited” or “References” if footnotes are not provided.</a:t>
            </a:r>
          </a:p>
          <a:p>
            <a:pPr lvl="1"/>
            <a:r>
              <a:rPr lang="en-US" dirty="0" smtClean="0"/>
              <a:t>Optionally, include a bibliography showing all the works cited (and perhaps consulted), arranged alphabetically.</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37</a:t>
            </a:fld>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smtClean="0"/>
              <a:t>End</a:t>
            </a:r>
            <a:endParaRPr lang="en-US" dirty="0"/>
          </a:p>
        </p:txBody>
      </p:sp>
      <p:sp>
        <p:nvSpPr>
          <p:cNvPr id="5" name="Slide Number Placeholder 4"/>
          <p:cNvSpPr>
            <a:spLocks noGrp="1"/>
          </p:cNvSpPr>
          <p:nvPr>
            <p:ph type="sldNum" sz="quarter" idx="12"/>
          </p:nvPr>
        </p:nvSpPr>
        <p:spPr/>
        <p:txBody>
          <a:bodyPr/>
          <a:lstStyle>
            <a:lvl1pPr>
              <a:defRPr sz="1500" b="1">
                <a:solidFill>
                  <a:srgbClr val="002060"/>
                </a:solidFill>
                <a:latin typeface="+mn-lt"/>
                <a:cs typeface="Arial" pitchFamily="34" charset="0"/>
              </a:defRPr>
            </a:lvl1pPr>
          </a:lstStyle>
          <a:p>
            <a:r>
              <a:rPr lang="en-US" dirty="0" smtClean="0"/>
              <a:t>Ch. 13, Slide </a:t>
            </a:r>
            <a:fld id="{9D03E303-61F5-4763-AEE4-8C53B2FF2225}" type="slidenum">
              <a:rPr lang="en-US" smtClean="0"/>
              <a:pPr/>
              <a:t>38</a:t>
            </a:fld>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Proposals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4</a:t>
            </a:fld>
            <a:endParaRPr lang="en-US" dirty="0"/>
          </a:p>
        </p:txBody>
      </p:sp>
      <p:graphicFrame>
        <p:nvGraphicFramePr>
          <p:cNvPr id="8" name="Content Placeholder 3"/>
          <p:cNvGraphicFramePr>
            <a:graphicFrameLocks noGrp="1"/>
          </p:cNvGraphicFramePr>
          <p:nvPr>
            <p:ph idx="1"/>
          </p:nvPr>
        </p:nvGraphicFramePr>
        <p:xfrm>
          <a:off x="228600" y="1295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auto">
              <a:spcBef>
                <a:spcPts val="0"/>
              </a:spcBef>
              <a:spcAft>
                <a:spcPts val="0"/>
              </a:spcAft>
            </a:pPr>
            <a:r>
              <a:rPr lang="en-US" kern="0" smtClean="0"/>
              <a:t>Ch. 13, Slide </a:t>
            </a:r>
            <a:fld id="{9D03E303-61F5-4763-AEE4-8C53B2FF2225}" type="slidenum">
              <a:rPr lang="en-US" kern="0" smtClean="0"/>
              <a:pPr fontAlgn="auto">
                <a:spcBef>
                  <a:spcPts val="0"/>
                </a:spcBef>
                <a:spcAft>
                  <a:spcPts val="0"/>
                </a:spcAft>
              </a:pPr>
              <a:t>5</a:t>
            </a:fld>
            <a:endParaRPr lang="en-US" kern="0" dirty="0"/>
          </a:p>
        </p:txBody>
      </p:sp>
      <p:sp>
        <p:nvSpPr>
          <p:cNvPr id="5" name="Title 1"/>
          <p:cNvSpPr>
            <a:spLocks noGrp="1"/>
          </p:cNvSpPr>
          <p:nvPr>
            <p:ph type="title"/>
          </p:nvPr>
        </p:nvSpPr>
        <p:spPr>
          <a:xfrm>
            <a:off x="228600" y="533400"/>
            <a:ext cx="8686800" cy="914400"/>
          </a:xfrm>
        </p:spPr>
        <p:txBody>
          <a:bodyPr/>
          <a:lstStyle/>
          <a:p>
            <a:r>
              <a:rPr lang="en-US" dirty="0" smtClean="0"/>
              <a:t>Preparing Proposals</a:t>
            </a:r>
            <a:endParaRPr lang="en-US" dirty="0"/>
          </a:p>
        </p:txBody>
      </p:sp>
      <p:graphicFrame>
        <p:nvGraphicFramePr>
          <p:cNvPr id="6" name="Content Placeholder 3"/>
          <p:cNvGraphicFramePr>
            <a:graphicFrameLocks noGrp="1"/>
          </p:cNvGraphicFramePr>
          <p:nvPr>
            <p:ph idx="1"/>
          </p:nvPr>
        </p:nvGraphicFramePr>
        <p:xfrm>
          <a:off x="228600" y="1219200"/>
          <a:ext cx="8686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76"/>
          <p:cNvSpPr>
            <a:spLocks noChangeArrowheads="1"/>
          </p:cNvSpPr>
          <p:nvPr/>
        </p:nvSpPr>
        <p:spPr bwMode="auto">
          <a:xfrm>
            <a:off x="228600" y="2959013"/>
            <a:ext cx="8229600" cy="2693045"/>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Explain why the proposal is being made.</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Develop a persuasive “hook,” such as (a) extraordinary results; (b) low costs or speedy results; (c) an exclusive, remarkable resource; (d) a serious problem and a promise of a solution later; or (e) a key issue or benefit that represents the heart of the proposal.</a:t>
            </a:r>
            <a:endParaRPr lang="en-US" sz="2600" b="0" dirty="0">
              <a:solidFill>
                <a:srgbClr val="002060"/>
              </a:solidFill>
              <a:latin typeface="+mn-lt"/>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Proposals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6</a:t>
            </a:fld>
            <a:endParaRPr lang="en-US" dirty="0"/>
          </a:p>
        </p:txBody>
      </p:sp>
      <p:graphicFrame>
        <p:nvGraphicFramePr>
          <p:cNvPr id="10" name="Content Placeholder 3"/>
          <p:cNvGraphicFramePr>
            <a:graphicFrameLocks noGrp="1"/>
          </p:cNvGraphicFramePr>
          <p:nvPr>
            <p:ph idx="1"/>
          </p:nvPr>
        </p:nvGraphicFramePr>
        <p:xfrm>
          <a:off x="228600" y="1219200"/>
          <a:ext cx="8686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76"/>
          <p:cNvSpPr>
            <a:spLocks noChangeArrowheads="1"/>
          </p:cNvSpPr>
          <p:nvPr/>
        </p:nvSpPr>
        <p:spPr bwMode="auto">
          <a:xfrm>
            <a:off x="228600" y="2959013"/>
            <a:ext cx="8229600" cy="2052870"/>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Discuss the proposal’s significance, goals, or purposes.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For unsolicited proposals, describe an existing problem.</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For solicited proposals, show that you fully understand the problem and its ramifications.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Proposals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7</a:t>
            </a:fld>
            <a:endParaRPr lang="en-US" dirty="0"/>
          </a:p>
        </p:txBody>
      </p:sp>
      <p:graphicFrame>
        <p:nvGraphicFramePr>
          <p:cNvPr id="10" name="Content Placeholder 3"/>
          <p:cNvGraphicFramePr>
            <a:graphicFrameLocks noGrp="1"/>
          </p:cNvGraphicFramePr>
          <p:nvPr>
            <p:ph idx="1"/>
          </p:nvPr>
        </p:nvGraphicFramePr>
        <p:xfrm>
          <a:off x="228600" y="1219200"/>
          <a:ext cx="8686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76"/>
          <p:cNvSpPr>
            <a:spLocks noChangeArrowheads="1"/>
          </p:cNvSpPr>
          <p:nvPr/>
        </p:nvSpPr>
        <p:spPr bwMode="auto">
          <a:xfrm>
            <a:off x="228600" y="2959013"/>
            <a:ext cx="8229600" cy="1332673"/>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Present your plan for solving the problem.</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Describe implementation and evaluation.</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Outline a schedule showing dates.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Proposals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8</a:t>
            </a:fld>
            <a:endParaRPr lang="en-US" dirty="0"/>
          </a:p>
        </p:txBody>
      </p:sp>
      <p:graphicFrame>
        <p:nvGraphicFramePr>
          <p:cNvPr id="10" name="Content Placeholder 3"/>
          <p:cNvGraphicFramePr>
            <a:graphicFrameLocks noGrp="1"/>
          </p:cNvGraphicFramePr>
          <p:nvPr>
            <p:ph idx="1"/>
          </p:nvPr>
        </p:nvGraphicFramePr>
        <p:xfrm>
          <a:off x="228600" y="1219200"/>
          <a:ext cx="8686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76"/>
          <p:cNvSpPr>
            <a:spLocks noChangeArrowheads="1"/>
          </p:cNvSpPr>
          <p:nvPr/>
        </p:nvSpPr>
        <p:spPr bwMode="auto">
          <a:xfrm>
            <a:off x="228600" y="2959013"/>
            <a:ext cx="8229600" cy="1612749"/>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Explain the specific credentials and expertise of the key personnel for the project.</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Show how your support staff and resources are superior.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Proposals</a:t>
            </a:r>
            <a:endParaRPr lang="en-US" dirty="0"/>
          </a:p>
        </p:txBody>
      </p:sp>
      <p:sp>
        <p:nvSpPr>
          <p:cNvPr id="4" name="Slide Number Placeholder 3"/>
          <p:cNvSpPr>
            <a:spLocks noGrp="1"/>
          </p:cNvSpPr>
          <p:nvPr>
            <p:ph type="sldNum" sz="quarter" idx="12"/>
          </p:nvPr>
        </p:nvSpPr>
        <p:spPr/>
        <p:txBody>
          <a:bodyPr/>
          <a:lstStyle/>
          <a:p>
            <a:r>
              <a:rPr lang="en-US" dirty="0" smtClean="0"/>
              <a:t>Ch. 13, Slide </a:t>
            </a:r>
            <a:fld id="{9D03E303-61F5-4763-AEE4-8C53B2FF2225}" type="slidenum">
              <a:rPr lang="en-US" smtClean="0"/>
              <a:pPr/>
              <a:t>9</a:t>
            </a:fld>
            <a:endParaRPr lang="en-US" dirty="0"/>
          </a:p>
        </p:txBody>
      </p:sp>
      <p:graphicFrame>
        <p:nvGraphicFramePr>
          <p:cNvPr id="10" name="Content Placeholder 3"/>
          <p:cNvGraphicFramePr>
            <a:graphicFrameLocks noGrp="1"/>
          </p:cNvGraphicFramePr>
          <p:nvPr>
            <p:ph idx="1"/>
          </p:nvPr>
        </p:nvGraphicFramePr>
        <p:xfrm>
          <a:off x="228600" y="1219200"/>
          <a:ext cx="8686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76"/>
          <p:cNvSpPr>
            <a:spLocks noChangeArrowheads="1"/>
          </p:cNvSpPr>
          <p:nvPr/>
        </p:nvSpPr>
        <p:spPr bwMode="auto">
          <a:xfrm>
            <a:off x="228600" y="2959013"/>
            <a:ext cx="8229600" cy="1332673"/>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Itemize costs carefully. Proposals are contracts.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Present a deadline for the bid figures.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Ask for approval, and make it easy to reply.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6321</TotalTime>
  <Words>1613</Words>
  <Application>Microsoft Office PowerPoint</Application>
  <PresentationFormat>On-screen Show (4:3)</PresentationFormat>
  <Paragraphs>262</Paragraphs>
  <Slides>38</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Custom Design</vt:lpstr>
      <vt:lpstr>6_Custom Design</vt:lpstr>
      <vt:lpstr>CorelDRAW</vt:lpstr>
      <vt:lpstr>Slide 1</vt:lpstr>
      <vt:lpstr>Topics in This Chapter</vt:lpstr>
      <vt:lpstr>Components of Formal and Informal Proposals</vt:lpstr>
      <vt:lpstr>Preparing Proposals</vt:lpstr>
      <vt:lpstr>Preparing Proposals</vt:lpstr>
      <vt:lpstr>Preparing Proposals</vt:lpstr>
      <vt:lpstr>Preparing Proposals</vt:lpstr>
      <vt:lpstr>Preparing Proposals</vt:lpstr>
      <vt:lpstr>Preparing Proposals</vt:lpstr>
      <vt:lpstr>Preparing Effective Business Plans</vt:lpstr>
      <vt:lpstr>Preparing Effective Business Plans</vt:lpstr>
      <vt:lpstr>Preparing Effective Business Plans</vt:lpstr>
      <vt:lpstr>Preparing Effective Business Plans</vt:lpstr>
      <vt:lpstr>Preparing Effective Business Plans</vt:lpstr>
      <vt:lpstr>Preparing Effective Business Plans</vt:lpstr>
      <vt:lpstr>Preparing Formal Reports</vt:lpstr>
      <vt:lpstr>Preparing Formal Reports</vt:lpstr>
      <vt:lpstr>Preparing Formal Reports</vt:lpstr>
      <vt:lpstr>Preparing Formal Reports</vt:lpstr>
      <vt:lpstr>Preparing Formal Reports</vt:lpstr>
      <vt:lpstr>Preparing Formal Reports</vt:lpstr>
      <vt:lpstr>Preparing Formal Reports</vt:lpstr>
      <vt:lpstr>Preparing Formal Reports</vt:lpstr>
      <vt:lpstr>Preparing Formal Reports</vt:lpstr>
      <vt:lpstr>Preparing Formal Reports</vt:lpstr>
      <vt:lpstr>Components in Formal and Informal Reports</vt:lpstr>
      <vt:lpstr>Formal Report Components: Front Matter</vt:lpstr>
      <vt:lpstr>Formal Report Components: Front Matter</vt:lpstr>
      <vt:lpstr>Formal Report Components: Front Matter</vt:lpstr>
      <vt:lpstr>Formal Report Components: Front Matter</vt:lpstr>
      <vt:lpstr>Formal Report Components: Front Matter</vt:lpstr>
      <vt:lpstr>Formal Report Components: Front Matter</vt:lpstr>
      <vt:lpstr>Formal Report Components: Front Matter</vt:lpstr>
      <vt:lpstr>Formal Report Components: Front Matter</vt:lpstr>
      <vt:lpstr>Formal Report Components: Body</vt:lpstr>
      <vt:lpstr>Formal Report Components: Back Matter</vt:lpstr>
      <vt:lpstr>Formal Report Components: Back Matter</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Proposals, Business Plans, and Formal Business Reports</dc:title>
  <dc:creator>John S. Donnellan</dc:creator>
  <cp:lastModifiedBy>Mike Zisa</cp:lastModifiedBy>
  <cp:revision>587</cp:revision>
  <dcterms:created xsi:type="dcterms:W3CDTF">2007-04-13T20:41:37Z</dcterms:created>
  <dcterms:modified xsi:type="dcterms:W3CDTF">2011-08-22T16:02:31Z</dcterms:modified>
</cp:coreProperties>
</file>