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14" r:id="rId2"/>
  </p:sldMasterIdLst>
  <p:notesMasterIdLst>
    <p:notesMasterId r:id="rId55"/>
  </p:notesMasterIdLst>
  <p:handoutMasterIdLst>
    <p:handoutMasterId r:id="rId56"/>
  </p:handoutMasterIdLst>
  <p:sldIdLst>
    <p:sldId id="465" r:id="rId3"/>
    <p:sldId id="328" r:id="rId4"/>
    <p:sldId id="463" r:id="rId5"/>
    <p:sldId id="383" r:id="rId6"/>
    <p:sldId id="384" r:id="rId7"/>
    <p:sldId id="385" r:id="rId8"/>
    <p:sldId id="386" r:id="rId9"/>
    <p:sldId id="388" r:id="rId10"/>
    <p:sldId id="393" r:id="rId11"/>
    <p:sldId id="390" r:id="rId12"/>
    <p:sldId id="391" r:id="rId13"/>
    <p:sldId id="392" r:id="rId14"/>
    <p:sldId id="387" r:id="rId15"/>
    <p:sldId id="396" r:id="rId16"/>
    <p:sldId id="418" r:id="rId17"/>
    <p:sldId id="397" r:id="rId18"/>
    <p:sldId id="403" r:id="rId19"/>
    <p:sldId id="404" r:id="rId20"/>
    <p:sldId id="405" r:id="rId21"/>
    <p:sldId id="451" r:id="rId22"/>
    <p:sldId id="452" r:id="rId23"/>
    <p:sldId id="453" r:id="rId24"/>
    <p:sldId id="454" r:id="rId25"/>
    <p:sldId id="455" r:id="rId26"/>
    <p:sldId id="408" r:id="rId27"/>
    <p:sldId id="410" r:id="rId28"/>
    <p:sldId id="411" r:id="rId29"/>
    <p:sldId id="412" r:id="rId30"/>
    <p:sldId id="464" r:id="rId31"/>
    <p:sldId id="420" r:id="rId32"/>
    <p:sldId id="421" r:id="rId33"/>
    <p:sldId id="422" r:id="rId34"/>
    <p:sldId id="423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4" r:id="rId44"/>
    <p:sldId id="445" r:id="rId45"/>
    <p:sldId id="446" r:id="rId46"/>
    <p:sldId id="447" r:id="rId47"/>
    <p:sldId id="460" r:id="rId48"/>
    <p:sldId id="461" r:id="rId49"/>
    <p:sldId id="456" r:id="rId50"/>
    <p:sldId id="457" r:id="rId51"/>
    <p:sldId id="458" r:id="rId52"/>
    <p:sldId id="459" r:id="rId53"/>
    <p:sldId id="330" r:id="rId54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. Donnellan" initials="JSD" lastIdx="83" clrIdx="0"/>
  <p:cmAuthor id="1" name="Reviewer" initials="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C675"/>
    <a:srgbClr val="D89013"/>
    <a:srgbClr val="774286"/>
    <a:srgbClr val="6A831B"/>
    <a:srgbClr val="4C7019"/>
    <a:srgbClr val="963C26"/>
    <a:srgbClr val="3B6D8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7" autoAdjust="0"/>
    <p:restoredTop sz="96947" autoAdjust="0"/>
  </p:normalViewPr>
  <p:slideViewPr>
    <p:cSldViewPr>
      <p:cViewPr>
        <p:scale>
          <a:sx n="80" d="100"/>
          <a:sy n="80" d="100"/>
        </p:scale>
        <p:origin x="-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365FF-BB15-4514-9DBF-B9710833162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Preparing Effective Oral Presentations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Building Audience Rapport Like a Pro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8C829-8998-49A2-8D7A-1F72F14428A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Techniques for Gaining and Keeping Audience Attention</a:t>
          </a:r>
          <a:endParaRPr lang="en-US" sz="3000" dirty="0">
            <a:solidFill>
              <a:schemeClr val="tx1"/>
            </a:solidFill>
          </a:endParaRPr>
        </a:p>
      </dgm:t>
    </dgm:pt>
    <dgm:pt modelId="{2DED3F90-1857-47C4-83BA-25D46961DF51}" type="par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82079-D396-481E-8286-6F786A4E9D5F}" type="sib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DCED91-D1D9-49FE-AFCA-CD5C1BF9912F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Methods for Organizing an Oral Presentation</a:t>
          </a:r>
          <a:endParaRPr lang="en-US" sz="3000" dirty="0">
            <a:solidFill>
              <a:schemeClr val="tx1"/>
            </a:solidFill>
          </a:endParaRPr>
        </a:p>
      </dgm:t>
    </dgm:pt>
    <dgm:pt modelId="{86C67DF7-E482-4D65-8AB5-C4890ADE0242}" type="parTrans" cxnId="{B7C641A1-AAFF-4521-825F-FDA4ECE35DB9}">
      <dgm:prSet/>
      <dgm:spPr/>
      <dgm:t>
        <a:bodyPr/>
        <a:lstStyle/>
        <a:p>
          <a:endParaRPr lang="en-US"/>
        </a:p>
      </dgm:t>
    </dgm:pt>
    <dgm:pt modelId="{452A3B12-39CC-40B0-97F2-D9D60B1BC580}" type="sibTrans" cxnId="{B7C641A1-AAFF-4521-825F-FDA4ECE35DB9}">
      <dgm:prSet/>
      <dgm:spPr/>
      <dgm:t>
        <a:bodyPr/>
        <a:lstStyle/>
        <a:p>
          <a:endParaRPr lang="en-US"/>
        </a:p>
      </dgm:t>
    </dgm:pt>
    <dgm:pt modelId="{678FB529-2591-402D-B7B0-44F904C932F9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Outlining an Oral Presentation</a:t>
          </a:r>
          <a:endParaRPr lang="en-US" sz="3000" dirty="0">
            <a:solidFill>
              <a:schemeClr val="tx1"/>
            </a:solidFill>
          </a:endParaRPr>
        </a:p>
      </dgm:t>
    </dgm:pt>
    <dgm:pt modelId="{62B7C95E-3ACF-4106-B001-A400575C63B6}" type="parTrans" cxnId="{276B6C76-C2B2-42CC-BD49-1ABC5C57C9BE}">
      <dgm:prSet/>
      <dgm:spPr/>
      <dgm:t>
        <a:bodyPr/>
        <a:lstStyle/>
        <a:p>
          <a:endParaRPr lang="en-US"/>
        </a:p>
      </dgm:t>
    </dgm:pt>
    <dgm:pt modelId="{EDC6F6C1-445D-4EC2-9383-C562E1964485}" type="sibTrans" cxnId="{276B6C76-C2B2-42CC-BD49-1ABC5C57C9BE}">
      <dgm:prSet/>
      <dgm:spPr/>
      <dgm:t>
        <a:bodyPr/>
        <a:lstStyle/>
        <a:p>
          <a:endParaRPr lang="en-US"/>
        </a:p>
      </dgm:t>
    </dgm:pt>
    <dgm:pt modelId="{C3FE0DA6-3BAF-4AFE-A6B3-760896EB9311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2E4FD-EFBE-42DE-82A3-9BA382975428}" type="pres">
      <dgm:prSet presAssocID="{2AA365FF-BB15-4514-9DBF-B971083316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93433-6DA3-456F-9519-7E9D182A0C3E}" type="pres">
      <dgm:prSet presAssocID="{19C1DBF5-5E71-4297-8352-3344EA65796F}" presName="spacer" presStyleCnt="0"/>
      <dgm:spPr/>
    </dgm:pt>
    <dgm:pt modelId="{AEB656D8-993C-46C8-A398-EA26006852C1}" type="pres">
      <dgm:prSet presAssocID="{88DCED91-D1D9-49FE-AFCA-CD5C1BF991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CB70C-F563-42A0-8031-744E2CA3032C}" type="pres">
      <dgm:prSet presAssocID="{452A3B12-39CC-40B0-97F2-D9D60B1BC580}" presName="spacer" presStyleCnt="0"/>
      <dgm:spPr/>
    </dgm:pt>
    <dgm:pt modelId="{662F9B99-CF18-49E2-88F7-DFFA2D5A2E73}" type="pres">
      <dgm:prSet presAssocID="{1DDC8C88-EA91-42A4-A1DA-ABFEF1DFFDB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3CBB6-372B-4022-97E1-22E00AFE9116}" type="pres">
      <dgm:prSet presAssocID="{198162E3-697F-474C-A2CE-FFF77DFFA4F9}" presName="spacer" presStyleCnt="0"/>
      <dgm:spPr/>
    </dgm:pt>
    <dgm:pt modelId="{45B41891-9DE3-43DF-8EC5-5FFE923F425D}" type="pres">
      <dgm:prSet presAssocID="{F7B8C829-8998-49A2-8D7A-1F72F14428A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4590E-09B6-44E5-A049-E7E379C61246}" type="pres">
      <dgm:prSet presAssocID="{A1982079-D396-481E-8286-6F786A4E9D5F}" presName="spacer" presStyleCnt="0"/>
      <dgm:spPr/>
    </dgm:pt>
    <dgm:pt modelId="{767F0CC6-5691-4CCB-85E6-2AAA8E1BACAF}" type="pres">
      <dgm:prSet presAssocID="{678FB529-2591-402D-B7B0-44F904C932F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F91D99-543F-41BF-97D2-6E95831D7BD3}" type="presOf" srcId="{1DDC8C88-EA91-42A4-A1DA-ABFEF1DFFDB6}" destId="{662F9B99-CF18-49E2-88F7-DFFA2D5A2E73}" srcOrd="0" destOrd="0" presId="urn:microsoft.com/office/officeart/2005/8/layout/vList2"/>
    <dgm:cxn modelId="{A4EF7D3F-04AC-4C95-B0A0-330DF8FC7DB7}" srcId="{ADC9970E-1D3B-4F79-B3CD-7C640D1DAB75}" destId="{2AA365FF-BB15-4514-9DBF-B9710833162D}" srcOrd="0" destOrd="0" parTransId="{98A2E54A-8A46-412C-BD7F-43A9CF5C8A44}" sibTransId="{19C1DBF5-5E71-4297-8352-3344EA65796F}"/>
    <dgm:cxn modelId="{F140B313-2EC5-476E-95F2-0AD65D69B4C1}" srcId="{ADC9970E-1D3B-4F79-B3CD-7C640D1DAB75}" destId="{1DDC8C88-EA91-42A4-A1DA-ABFEF1DFFDB6}" srcOrd="2" destOrd="0" parTransId="{8ED7E76A-7CB4-4E3D-8F6B-6A7A231BAE74}" sibTransId="{198162E3-697F-474C-A2CE-FFF77DFFA4F9}"/>
    <dgm:cxn modelId="{94845F0A-1AE0-4314-95E8-A65854D3BDF0}" type="presOf" srcId="{88DCED91-D1D9-49FE-AFCA-CD5C1BF9912F}" destId="{AEB656D8-993C-46C8-A398-EA26006852C1}" srcOrd="0" destOrd="0" presId="urn:microsoft.com/office/officeart/2005/8/layout/vList2"/>
    <dgm:cxn modelId="{59811118-627C-43B9-850A-EBD96EB89A4C}" srcId="{ADC9970E-1D3B-4F79-B3CD-7C640D1DAB75}" destId="{F7B8C829-8998-49A2-8D7A-1F72F14428AD}" srcOrd="3" destOrd="0" parTransId="{2DED3F90-1857-47C4-83BA-25D46961DF51}" sibTransId="{A1982079-D396-481E-8286-6F786A4E9D5F}"/>
    <dgm:cxn modelId="{F66CFB97-72D6-4033-BB42-864678EAA964}" type="presOf" srcId="{F7B8C829-8998-49A2-8D7A-1F72F14428AD}" destId="{45B41891-9DE3-43DF-8EC5-5FFE923F425D}" srcOrd="0" destOrd="0" presId="urn:microsoft.com/office/officeart/2005/8/layout/vList2"/>
    <dgm:cxn modelId="{E993526B-24B0-449E-8340-FD055D8876DE}" type="presOf" srcId="{678FB529-2591-402D-B7B0-44F904C932F9}" destId="{767F0CC6-5691-4CCB-85E6-2AAA8E1BACAF}" srcOrd="0" destOrd="0" presId="urn:microsoft.com/office/officeart/2005/8/layout/vList2"/>
    <dgm:cxn modelId="{0CF49AE6-A858-408D-9FE2-BC783B8C6B4C}" type="presOf" srcId="{2AA365FF-BB15-4514-9DBF-B9710833162D}" destId="{3D92E4FD-EFBE-42DE-82A3-9BA382975428}" srcOrd="0" destOrd="0" presId="urn:microsoft.com/office/officeart/2005/8/layout/vList2"/>
    <dgm:cxn modelId="{B7C641A1-AAFF-4521-825F-FDA4ECE35DB9}" srcId="{ADC9970E-1D3B-4F79-B3CD-7C640D1DAB75}" destId="{88DCED91-D1D9-49FE-AFCA-CD5C1BF9912F}" srcOrd="1" destOrd="0" parTransId="{86C67DF7-E482-4D65-8AB5-C4890ADE0242}" sibTransId="{452A3B12-39CC-40B0-97F2-D9D60B1BC580}"/>
    <dgm:cxn modelId="{276B6C76-C2B2-42CC-BD49-1ABC5C57C9BE}" srcId="{ADC9970E-1D3B-4F79-B3CD-7C640D1DAB75}" destId="{678FB529-2591-402D-B7B0-44F904C932F9}" srcOrd="4" destOrd="0" parTransId="{62B7C95E-3ACF-4106-B001-A400575C63B6}" sibTransId="{EDC6F6C1-445D-4EC2-9383-C562E1964485}"/>
    <dgm:cxn modelId="{E34709F0-C077-4DC6-A607-29A4DC6391C3}" type="presOf" srcId="{ADC9970E-1D3B-4F79-B3CD-7C640D1DAB75}" destId="{C3FE0DA6-3BAF-4AFE-A6B3-760896EB9311}" srcOrd="0" destOrd="0" presId="urn:microsoft.com/office/officeart/2005/8/layout/vList2"/>
    <dgm:cxn modelId="{C1BC5087-CAED-4BE6-8EB7-DF32A32C68C3}" type="presParOf" srcId="{C3FE0DA6-3BAF-4AFE-A6B3-760896EB9311}" destId="{3D92E4FD-EFBE-42DE-82A3-9BA382975428}" srcOrd="0" destOrd="0" presId="urn:microsoft.com/office/officeart/2005/8/layout/vList2"/>
    <dgm:cxn modelId="{6C71CD95-13DF-45FE-B1AC-2A45E103B714}" type="presParOf" srcId="{C3FE0DA6-3BAF-4AFE-A6B3-760896EB9311}" destId="{88793433-6DA3-456F-9519-7E9D182A0C3E}" srcOrd="1" destOrd="0" presId="urn:microsoft.com/office/officeart/2005/8/layout/vList2"/>
    <dgm:cxn modelId="{CDBF98CC-73C5-4FC5-AE61-9556D6504632}" type="presParOf" srcId="{C3FE0DA6-3BAF-4AFE-A6B3-760896EB9311}" destId="{AEB656D8-993C-46C8-A398-EA26006852C1}" srcOrd="2" destOrd="0" presId="urn:microsoft.com/office/officeart/2005/8/layout/vList2"/>
    <dgm:cxn modelId="{7D321D31-CE8B-40B9-83F4-C14D29DCD751}" type="presParOf" srcId="{C3FE0DA6-3BAF-4AFE-A6B3-760896EB9311}" destId="{F81CB70C-F563-42A0-8031-744E2CA3032C}" srcOrd="3" destOrd="0" presId="urn:microsoft.com/office/officeart/2005/8/layout/vList2"/>
    <dgm:cxn modelId="{6F351ECB-FF2B-408C-88C3-E4734741A3B2}" type="presParOf" srcId="{C3FE0DA6-3BAF-4AFE-A6B3-760896EB9311}" destId="{662F9B99-CF18-49E2-88F7-DFFA2D5A2E73}" srcOrd="4" destOrd="0" presId="urn:microsoft.com/office/officeart/2005/8/layout/vList2"/>
    <dgm:cxn modelId="{894DF879-8325-42D7-97F8-7FFAEE148042}" type="presParOf" srcId="{C3FE0DA6-3BAF-4AFE-A6B3-760896EB9311}" destId="{2BE3CBB6-372B-4022-97E1-22E00AFE9116}" srcOrd="5" destOrd="0" presId="urn:microsoft.com/office/officeart/2005/8/layout/vList2"/>
    <dgm:cxn modelId="{07B65E21-9E23-4747-A08E-9BE0CBF39CEB}" type="presParOf" srcId="{C3FE0DA6-3BAF-4AFE-A6B3-760896EB9311}" destId="{45B41891-9DE3-43DF-8EC5-5FFE923F425D}" srcOrd="6" destOrd="0" presId="urn:microsoft.com/office/officeart/2005/8/layout/vList2"/>
    <dgm:cxn modelId="{630B77BE-2C9E-42AF-A98B-4AFA86B5C0CA}" type="presParOf" srcId="{C3FE0DA6-3BAF-4AFE-A6B3-760896EB9311}" destId="{15B4590E-09B6-44E5-A049-E7E379C61246}" srcOrd="7" destOrd="0" presId="urn:microsoft.com/office/officeart/2005/8/layout/vList2"/>
    <dgm:cxn modelId="{21D1FA60-4F77-4BBE-A73D-B8ABDBA3F2D4}" type="presParOf" srcId="{C3FE0DA6-3BAF-4AFE-A6B3-760896EB9311}" destId="{767F0CC6-5691-4CCB-85E6-2AAA8E1BACAF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365FF-BB15-4514-9DBF-B9710833162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Planning Visual Aids, Handouts, and Multimedia Presentations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Combating Stage Fright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8C829-8998-49A2-8D7A-1F72F14428A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Adapting to International and Cross-Cultural Audiences</a:t>
          </a:r>
          <a:endParaRPr lang="en-US" sz="3000" dirty="0">
            <a:solidFill>
              <a:schemeClr val="tx1"/>
            </a:solidFill>
          </a:endParaRPr>
        </a:p>
      </dgm:t>
    </dgm:pt>
    <dgm:pt modelId="{2DED3F90-1857-47C4-83BA-25D46961DF51}" type="par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82079-D396-481E-8286-6F786A4E9D5F}" type="sib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DCED91-D1D9-49FE-AFCA-CD5C1BF9912F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Polishing Your Delivery and Following Up</a:t>
          </a:r>
          <a:endParaRPr lang="en-US" sz="3000" dirty="0">
            <a:solidFill>
              <a:schemeClr val="tx1"/>
            </a:solidFill>
          </a:endParaRPr>
        </a:p>
      </dgm:t>
    </dgm:pt>
    <dgm:pt modelId="{86C67DF7-E482-4D65-8AB5-C4890ADE0242}" type="parTrans" cxnId="{B7C641A1-AAFF-4521-825F-FDA4ECE35DB9}">
      <dgm:prSet/>
      <dgm:spPr/>
      <dgm:t>
        <a:bodyPr/>
        <a:lstStyle/>
        <a:p>
          <a:endParaRPr lang="en-US"/>
        </a:p>
      </dgm:t>
    </dgm:pt>
    <dgm:pt modelId="{452A3B12-39CC-40B0-97F2-D9D60B1BC580}" type="sibTrans" cxnId="{B7C641A1-AAFF-4521-825F-FDA4ECE35DB9}">
      <dgm:prSet/>
      <dgm:spPr/>
      <dgm:t>
        <a:bodyPr/>
        <a:lstStyle/>
        <a:p>
          <a:endParaRPr lang="en-US"/>
        </a:p>
      </dgm:t>
    </dgm:pt>
    <dgm:pt modelId="{678FB529-2591-402D-B7B0-44F904C932F9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Improving Telephone and Voice Mail Skills</a:t>
          </a:r>
          <a:endParaRPr lang="en-US" sz="3000" dirty="0">
            <a:solidFill>
              <a:schemeClr val="tx1"/>
            </a:solidFill>
          </a:endParaRPr>
        </a:p>
      </dgm:t>
    </dgm:pt>
    <dgm:pt modelId="{62B7C95E-3ACF-4106-B001-A400575C63B6}" type="parTrans" cxnId="{276B6C76-C2B2-42CC-BD49-1ABC5C57C9BE}">
      <dgm:prSet/>
      <dgm:spPr/>
      <dgm:t>
        <a:bodyPr/>
        <a:lstStyle/>
        <a:p>
          <a:endParaRPr lang="en-US"/>
        </a:p>
      </dgm:t>
    </dgm:pt>
    <dgm:pt modelId="{EDC6F6C1-445D-4EC2-9383-C562E1964485}" type="sibTrans" cxnId="{276B6C76-C2B2-42CC-BD49-1ABC5C57C9BE}">
      <dgm:prSet/>
      <dgm:spPr/>
      <dgm:t>
        <a:bodyPr/>
        <a:lstStyle/>
        <a:p>
          <a:endParaRPr lang="en-US"/>
        </a:p>
      </dgm:t>
    </dgm:pt>
    <dgm:pt modelId="{0C69B5A0-1A16-4FEB-96EC-FD8D1EA889E3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Eight Steps to a Powerful Multimedia Presentation</a:t>
          </a:r>
          <a:endParaRPr lang="en-US" sz="3000" dirty="0">
            <a:solidFill>
              <a:schemeClr val="tx1"/>
            </a:solidFill>
          </a:endParaRPr>
        </a:p>
      </dgm:t>
    </dgm:pt>
    <dgm:pt modelId="{7D96154A-5F13-4D3F-8462-28439275B169}" type="parTrans" cxnId="{6731120D-7C7F-49F9-A405-8A229F1C8373}">
      <dgm:prSet/>
      <dgm:spPr/>
      <dgm:t>
        <a:bodyPr/>
        <a:lstStyle/>
        <a:p>
          <a:endParaRPr lang="en-US"/>
        </a:p>
      </dgm:t>
    </dgm:pt>
    <dgm:pt modelId="{7FDBB0B6-946E-423B-B53A-992BF2571933}" type="sibTrans" cxnId="{6731120D-7C7F-49F9-A405-8A229F1C8373}">
      <dgm:prSet/>
      <dgm:spPr/>
      <dgm:t>
        <a:bodyPr/>
        <a:lstStyle/>
        <a:p>
          <a:endParaRPr lang="en-US"/>
        </a:p>
      </dgm:t>
    </dgm:pt>
    <dgm:pt modelId="{C3FE0DA6-3BAF-4AFE-A6B3-760896EB9311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2E4FD-EFBE-42DE-82A3-9BA382975428}" type="pres">
      <dgm:prSet presAssocID="{2AA365FF-BB15-4514-9DBF-B9710833162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93433-6DA3-456F-9519-7E9D182A0C3E}" type="pres">
      <dgm:prSet presAssocID="{19C1DBF5-5E71-4297-8352-3344EA65796F}" presName="spacer" presStyleCnt="0"/>
      <dgm:spPr/>
    </dgm:pt>
    <dgm:pt modelId="{DCA139B0-1BBD-487B-BD5B-C355DB2B56C3}" type="pres">
      <dgm:prSet presAssocID="{0C69B5A0-1A16-4FEB-96EC-FD8D1EA889E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3EFA7-B41F-4A81-B6F4-B6135E584368}" type="pres">
      <dgm:prSet presAssocID="{7FDBB0B6-946E-423B-B53A-992BF2571933}" presName="spacer" presStyleCnt="0"/>
      <dgm:spPr/>
    </dgm:pt>
    <dgm:pt modelId="{AEB656D8-993C-46C8-A398-EA26006852C1}" type="pres">
      <dgm:prSet presAssocID="{88DCED91-D1D9-49FE-AFCA-CD5C1BF9912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CB70C-F563-42A0-8031-744E2CA3032C}" type="pres">
      <dgm:prSet presAssocID="{452A3B12-39CC-40B0-97F2-D9D60B1BC580}" presName="spacer" presStyleCnt="0"/>
      <dgm:spPr/>
    </dgm:pt>
    <dgm:pt modelId="{662F9B99-CF18-49E2-88F7-DFFA2D5A2E73}" type="pres">
      <dgm:prSet presAssocID="{1DDC8C88-EA91-42A4-A1DA-ABFEF1DFFDB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3CBB6-372B-4022-97E1-22E00AFE9116}" type="pres">
      <dgm:prSet presAssocID="{198162E3-697F-474C-A2CE-FFF77DFFA4F9}" presName="spacer" presStyleCnt="0"/>
      <dgm:spPr/>
    </dgm:pt>
    <dgm:pt modelId="{45B41891-9DE3-43DF-8EC5-5FFE923F425D}" type="pres">
      <dgm:prSet presAssocID="{F7B8C829-8998-49A2-8D7A-1F72F14428A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4590E-09B6-44E5-A049-E7E379C61246}" type="pres">
      <dgm:prSet presAssocID="{A1982079-D396-481E-8286-6F786A4E9D5F}" presName="spacer" presStyleCnt="0"/>
      <dgm:spPr/>
    </dgm:pt>
    <dgm:pt modelId="{767F0CC6-5691-4CCB-85E6-2AAA8E1BACAF}" type="pres">
      <dgm:prSet presAssocID="{678FB529-2591-402D-B7B0-44F904C932F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F428B1-621B-43B7-821E-063F1FD37857}" type="presOf" srcId="{F7B8C829-8998-49A2-8D7A-1F72F14428AD}" destId="{45B41891-9DE3-43DF-8EC5-5FFE923F425D}" srcOrd="0" destOrd="0" presId="urn:microsoft.com/office/officeart/2005/8/layout/vList2"/>
    <dgm:cxn modelId="{6731120D-7C7F-49F9-A405-8A229F1C8373}" srcId="{ADC9970E-1D3B-4F79-B3CD-7C640D1DAB75}" destId="{0C69B5A0-1A16-4FEB-96EC-FD8D1EA889E3}" srcOrd="1" destOrd="0" parTransId="{7D96154A-5F13-4D3F-8462-28439275B169}" sibTransId="{7FDBB0B6-946E-423B-B53A-992BF2571933}"/>
    <dgm:cxn modelId="{1276D7DE-6CD8-4227-8A9F-6B417611367E}" type="presOf" srcId="{2AA365FF-BB15-4514-9DBF-B9710833162D}" destId="{3D92E4FD-EFBE-42DE-82A3-9BA382975428}" srcOrd="0" destOrd="0" presId="urn:microsoft.com/office/officeart/2005/8/layout/vList2"/>
    <dgm:cxn modelId="{A4EF7D3F-04AC-4C95-B0A0-330DF8FC7DB7}" srcId="{ADC9970E-1D3B-4F79-B3CD-7C640D1DAB75}" destId="{2AA365FF-BB15-4514-9DBF-B9710833162D}" srcOrd="0" destOrd="0" parTransId="{98A2E54A-8A46-412C-BD7F-43A9CF5C8A44}" sibTransId="{19C1DBF5-5E71-4297-8352-3344EA65796F}"/>
    <dgm:cxn modelId="{F140B313-2EC5-476E-95F2-0AD65D69B4C1}" srcId="{ADC9970E-1D3B-4F79-B3CD-7C640D1DAB75}" destId="{1DDC8C88-EA91-42A4-A1DA-ABFEF1DFFDB6}" srcOrd="3" destOrd="0" parTransId="{8ED7E76A-7CB4-4E3D-8F6B-6A7A231BAE74}" sibTransId="{198162E3-697F-474C-A2CE-FFF77DFFA4F9}"/>
    <dgm:cxn modelId="{59811118-627C-43B9-850A-EBD96EB89A4C}" srcId="{ADC9970E-1D3B-4F79-B3CD-7C640D1DAB75}" destId="{F7B8C829-8998-49A2-8D7A-1F72F14428AD}" srcOrd="4" destOrd="0" parTransId="{2DED3F90-1857-47C4-83BA-25D46961DF51}" sibTransId="{A1982079-D396-481E-8286-6F786A4E9D5F}"/>
    <dgm:cxn modelId="{075E3537-BDE8-4704-825F-682400338C7E}" type="presOf" srcId="{88DCED91-D1D9-49FE-AFCA-CD5C1BF9912F}" destId="{AEB656D8-993C-46C8-A398-EA26006852C1}" srcOrd="0" destOrd="0" presId="urn:microsoft.com/office/officeart/2005/8/layout/vList2"/>
    <dgm:cxn modelId="{58CA0C51-30FD-4E6F-8805-0D1910EEF4CE}" type="presOf" srcId="{0C69B5A0-1A16-4FEB-96EC-FD8D1EA889E3}" destId="{DCA139B0-1BBD-487B-BD5B-C355DB2B56C3}" srcOrd="0" destOrd="0" presId="urn:microsoft.com/office/officeart/2005/8/layout/vList2"/>
    <dgm:cxn modelId="{DFC24D56-F4C5-4D21-B856-906E29D4AB17}" type="presOf" srcId="{ADC9970E-1D3B-4F79-B3CD-7C640D1DAB75}" destId="{C3FE0DA6-3BAF-4AFE-A6B3-760896EB9311}" srcOrd="0" destOrd="0" presId="urn:microsoft.com/office/officeart/2005/8/layout/vList2"/>
    <dgm:cxn modelId="{CA17DAE8-20CF-46D0-81C7-D9A61FCDBE15}" type="presOf" srcId="{678FB529-2591-402D-B7B0-44F904C932F9}" destId="{767F0CC6-5691-4CCB-85E6-2AAA8E1BACAF}" srcOrd="0" destOrd="0" presId="urn:microsoft.com/office/officeart/2005/8/layout/vList2"/>
    <dgm:cxn modelId="{B7C641A1-AAFF-4521-825F-FDA4ECE35DB9}" srcId="{ADC9970E-1D3B-4F79-B3CD-7C640D1DAB75}" destId="{88DCED91-D1D9-49FE-AFCA-CD5C1BF9912F}" srcOrd="2" destOrd="0" parTransId="{86C67DF7-E482-4D65-8AB5-C4890ADE0242}" sibTransId="{452A3B12-39CC-40B0-97F2-D9D60B1BC580}"/>
    <dgm:cxn modelId="{276B6C76-C2B2-42CC-BD49-1ABC5C57C9BE}" srcId="{ADC9970E-1D3B-4F79-B3CD-7C640D1DAB75}" destId="{678FB529-2591-402D-B7B0-44F904C932F9}" srcOrd="5" destOrd="0" parTransId="{62B7C95E-3ACF-4106-B001-A400575C63B6}" sibTransId="{EDC6F6C1-445D-4EC2-9383-C562E1964485}"/>
    <dgm:cxn modelId="{08B8AD2D-FB08-4100-8EB5-C10E72399488}" type="presOf" srcId="{1DDC8C88-EA91-42A4-A1DA-ABFEF1DFFDB6}" destId="{662F9B99-CF18-49E2-88F7-DFFA2D5A2E73}" srcOrd="0" destOrd="0" presId="urn:microsoft.com/office/officeart/2005/8/layout/vList2"/>
    <dgm:cxn modelId="{364B0CEA-BB5F-4B97-BAFC-594C1534A54F}" type="presParOf" srcId="{C3FE0DA6-3BAF-4AFE-A6B3-760896EB9311}" destId="{3D92E4FD-EFBE-42DE-82A3-9BA382975428}" srcOrd="0" destOrd="0" presId="urn:microsoft.com/office/officeart/2005/8/layout/vList2"/>
    <dgm:cxn modelId="{7A261E50-D11D-417B-81ED-79BF1397F10E}" type="presParOf" srcId="{C3FE0DA6-3BAF-4AFE-A6B3-760896EB9311}" destId="{88793433-6DA3-456F-9519-7E9D182A0C3E}" srcOrd="1" destOrd="0" presId="urn:microsoft.com/office/officeart/2005/8/layout/vList2"/>
    <dgm:cxn modelId="{A71B7BB7-4FCE-4D75-B00F-92ABE4129A03}" type="presParOf" srcId="{C3FE0DA6-3BAF-4AFE-A6B3-760896EB9311}" destId="{DCA139B0-1BBD-487B-BD5B-C355DB2B56C3}" srcOrd="2" destOrd="0" presId="urn:microsoft.com/office/officeart/2005/8/layout/vList2"/>
    <dgm:cxn modelId="{77F54727-87BD-4DA9-B5D9-6C83736CEB8A}" type="presParOf" srcId="{C3FE0DA6-3BAF-4AFE-A6B3-760896EB9311}" destId="{DB13EFA7-B41F-4A81-B6F4-B6135E584368}" srcOrd="3" destOrd="0" presId="urn:microsoft.com/office/officeart/2005/8/layout/vList2"/>
    <dgm:cxn modelId="{B4E4F97C-15AE-464C-96E2-96B88D85B87F}" type="presParOf" srcId="{C3FE0DA6-3BAF-4AFE-A6B3-760896EB9311}" destId="{AEB656D8-993C-46C8-A398-EA26006852C1}" srcOrd="4" destOrd="0" presId="urn:microsoft.com/office/officeart/2005/8/layout/vList2"/>
    <dgm:cxn modelId="{9F6A65A7-D1E4-480A-BF83-B80E7D82914C}" type="presParOf" srcId="{C3FE0DA6-3BAF-4AFE-A6B3-760896EB9311}" destId="{F81CB70C-F563-42A0-8031-744E2CA3032C}" srcOrd="5" destOrd="0" presId="urn:microsoft.com/office/officeart/2005/8/layout/vList2"/>
    <dgm:cxn modelId="{FEA628A6-A001-4EE3-AFFC-8994B3A86E5A}" type="presParOf" srcId="{C3FE0DA6-3BAF-4AFE-A6B3-760896EB9311}" destId="{662F9B99-CF18-49E2-88F7-DFFA2D5A2E73}" srcOrd="6" destOrd="0" presId="urn:microsoft.com/office/officeart/2005/8/layout/vList2"/>
    <dgm:cxn modelId="{2D697F3A-81ED-4580-B124-4E7076280FCA}" type="presParOf" srcId="{C3FE0DA6-3BAF-4AFE-A6B3-760896EB9311}" destId="{2BE3CBB6-372B-4022-97E1-22E00AFE9116}" srcOrd="7" destOrd="0" presId="urn:microsoft.com/office/officeart/2005/8/layout/vList2"/>
    <dgm:cxn modelId="{0C42246B-1993-437A-ABF9-9C2835DA97E7}" type="presParOf" srcId="{C3FE0DA6-3BAF-4AFE-A6B3-760896EB9311}" destId="{45B41891-9DE3-43DF-8EC5-5FFE923F425D}" srcOrd="8" destOrd="0" presId="urn:microsoft.com/office/officeart/2005/8/layout/vList2"/>
    <dgm:cxn modelId="{0AD94224-EC6F-4912-B353-EEA8CC85D8C3}" type="presParOf" srcId="{C3FE0DA6-3BAF-4AFE-A6B3-760896EB9311}" destId="{15B4590E-09B6-44E5-A049-E7E379C61246}" srcOrd="9" destOrd="0" presId="urn:microsoft.com/office/officeart/2005/8/layout/vList2"/>
    <dgm:cxn modelId="{F5FDD397-F24D-48E7-A400-62BE2E942266}" type="presParOf" srcId="{C3FE0DA6-3BAF-4AFE-A6B3-760896EB9311}" destId="{767F0CC6-5691-4CCB-85E6-2AAA8E1BACAF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C8C2D-2710-4022-AAE3-AFDB581D25D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D4521D-5481-4689-A454-A057A80D4A3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rgbClr val="002060"/>
              </a:solidFill>
            </a:rPr>
            <a:t>Select the medium carefully.</a:t>
          </a:r>
          <a:endParaRPr lang="en-US" sz="3000" dirty="0">
            <a:solidFill>
              <a:srgbClr val="002060"/>
            </a:solidFill>
          </a:endParaRPr>
        </a:p>
      </dgm:t>
    </dgm:pt>
    <dgm:pt modelId="{FB2D61F2-441C-4985-87FB-2DD453DE6FB0}" type="parTrans" cxnId="{60ABBD1E-A1E2-42B7-ADB8-AA54ACAFA2E6}">
      <dgm:prSet/>
      <dgm:spPr/>
      <dgm:t>
        <a:bodyPr/>
        <a:lstStyle/>
        <a:p>
          <a:endParaRPr lang="en-US"/>
        </a:p>
      </dgm:t>
    </dgm:pt>
    <dgm:pt modelId="{5B9A5022-6478-42C0-A1C6-C10B0CA38186}" type="sibTrans" cxnId="{60ABBD1E-A1E2-42B7-ADB8-AA54ACAFA2E6}">
      <dgm:prSet/>
      <dgm:spPr/>
      <dgm:t>
        <a:bodyPr/>
        <a:lstStyle/>
        <a:p>
          <a:endParaRPr lang="en-US"/>
        </a:p>
      </dgm:t>
    </dgm:pt>
    <dgm:pt modelId="{DF50D3C6-75E3-4B57-AB94-7FFF876CD3EC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pPr rtl="0"/>
          <a:r>
            <a:rPr lang="en-US" sz="2600" dirty="0" smtClean="0">
              <a:solidFill>
                <a:srgbClr val="002060"/>
              </a:solidFill>
            </a:rPr>
            <a:t>Consider the size of audience and degree of formality desired.</a:t>
          </a:r>
          <a:endParaRPr lang="en-US" sz="2600" dirty="0">
            <a:solidFill>
              <a:srgbClr val="002060"/>
            </a:solidFill>
          </a:endParaRPr>
        </a:p>
      </dgm:t>
    </dgm:pt>
    <dgm:pt modelId="{02148BDF-8A29-4AA5-B558-04CF8632DD68}" type="parTrans" cxnId="{D61999ED-7E7F-41B7-9D54-DF49FA6758D7}">
      <dgm:prSet/>
      <dgm:spPr/>
      <dgm:t>
        <a:bodyPr/>
        <a:lstStyle/>
        <a:p>
          <a:endParaRPr lang="en-US"/>
        </a:p>
      </dgm:t>
    </dgm:pt>
    <dgm:pt modelId="{965895C4-5FE2-4090-9DD7-0C1C6EE6CFCA}" type="sibTrans" cxnId="{D61999ED-7E7F-41B7-9D54-DF49FA6758D7}">
      <dgm:prSet/>
      <dgm:spPr/>
      <dgm:t>
        <a:bodyPr/>
        <a:lstStyle/>
        <a:p>
          <a:endParaRPr lang="en-US"/>
        </a:p>
      </dgm:t>
    </dgm:pt>
    <dgm:pt modelId="{AEA44C15-58B7-44D7-94B9-3934BE0654A9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pPr rtl="0"/>
          <a:r>
            <a:rPr lang="en-US" sz="2600" dirty="0" smtClean="0">
              <a:solidFill>
                <a:srgbClr val="002060"/>
              </a:solidFill>
            </a:rPr>
            <a:t>Consider cost, ease of preparation, and potential effectiveness.</a:t>
          </a:r>
          <a:endParaRPr lang="en-US" sz="2600" dirty="0">
            <a:solidFill>
              <a:srgbClr val="002060"/>
            </a:solidFill>
          </a:endParaRPr>
        </a:p>
      </dgm:t>
    </dgm:pt>
    <dgm:pt modelId="{5E3229C3-F9ED-4063-A5BE-1FDB8EF3B8A5}" type="parTrans" cxnId="{F1B89711-1D7C-48E0-A66A-976EF2D050DE}">
      <dgm:prSet/>
      <dgm:spPr/>
      <dgm:t>
        <a:bodyPr/>
        <a:lstStyle/>
        <a:p>
          <a:endParaRPr lang="en-US"/>
        </a:p>
      </dgm:t>
    </dgm:pt>
    <dgm:pt modelId="{CF821F3D-0681-46B4-A8EB-A063BBFC361F}" type="sibTrans" cxnId="{F1B89711-1D7C-48E0-A66A-976EF2D050DE}">
      <dgm:prSet/>
      <dgm:spPr/>
      <dgm:t>
        <a:bodyPr/>
        <a:lstStyle/>
        <a:p>
          <a:endParaRPr lang="en-US"/>
        </a:p>
      </dgm:t>
    </dgm:pt>
    <dgm:pt modelId="{D28A49C4-6DC0-4FEB-A96A-8B9671899B4A}" type="pres">
      <dgm:prSet presAssocID="{473C8C2D-2710-4022-AAE3-AFDB581D2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C975FC-B1D4-44C6-B426-A81062D9DE8C}" type="pres">
      <dgm:prSet presAssocID="{C3D4521D-5481-4689-A454-A057A80D4A36}" presName="linNode" presStyleCnt="0"/>
      <dgm:spPr/>
    </dgm:pt>
    <dgm:pt modelId="{F05D5D63-A6E7-43C1-A15E-860D0FE9F7C5}" type="pres">
      <dgm:prSet presAssocID="{C3D4521D-5481-4689-A454-A057A80D4A3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5F905-B1A1-45BB-9A3C-CB1531B57B0A}" type="pres">
      <dgm:prSet presAssocID="{C3D4521D-5481-4689-A454-A057A80D4A3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1999ED-7E7F-41B7-9D54-DF49FA6758D7}" srcId="{C3D4521D-5481-4689-A454-A057A80D4A36}" destId="{DF50D3C6-75E3-4B57-AB94-7FFF876CD3EC}" srcOrd="0" destOrd="0" parTransId="{02148BDF-8A29-4AA5-B558-04CF8632DD68}" sibTransId="{965895C4-5FE2-4090-9DD7-0C1C6EE6CFCA}"/>
    <dgm:cxn modelId="{F1B89711-1D7C-48E0-A66A-976EF2D050DE}" srcId="{C3D4521D-5481-4689-A454-A057A80D4A36}" destId="{AEA44C15-58B7-44D7-94B9-3934BE0654A9}" srcOrd="1" destOrd="0" parTransId="{5E3229C3-F9ED-4063-A5BE-1FDB8EF3B8A5}" sibTransId="{CF821F3D-0681-46B4-A8EB-A063BBFC361F}"/>
    <dgm:cxn modelId="{60ABBD1E-A1E2-42B7-ADB8-AA54ACAFA2E6}" srcId="{473C8C2D-2710-4022-AAE3-AFDB581D25DA}" destId="{C3D4521D-5481-4689-A454-A057A80D4A36}" srcOrd="0" destOrd="0" parTransId="{FB2D61F2-441C-4985-87FB-2DD453DE6FB0}" sibTransId="{5B9A5022-6478-42C0-A1C6-C10B0CA38186}"/>
    <dgm:cxn modelId="{C2CC136C-DBCB-4E04-BC51-0A382DD7BCC4}" type="presOf" srcId="{DF50D3C6-75E3-4B57-AB94-7FFF876CD3EC}" destId="{7F15F905-B1A1-45BB-9A3C-CB1531B57B0A}" srcOrd="0" destOrd="0" presId="urn:microsoft.com/office/officeart/2005/8/layout/vList5"/>
    <dgm:cxn modelId="{B35B7542-F826-48E5-81D2-DB084795E229}" type="presOf" srcId="{473C8C2D-2710-4022-AAE3-AFDB581D25DA}" destId="{D28A49C4-6DC0-4FEB-A96A-8B9671899B4A}" srcOrd="0" destOrd="0" presId="urn:microsoft.com/office/officeart/2005/8/layout/vList5"/>
    <dgm:cxn modelId="{1FEA9102-302F-4131-92E1-EB144CFD8BD8}" type="presOf" srcId="{C3D4521D-5481-4689-A454-A057A80D4A36}" destId="{F05D5D63-A6E7-43C1-A15E-860D0FE9F7C5}" srcOrd="0" destOrd="0" presId="urn:microsoft.com/office/officeart/2005/8/layout/vList5"/>
    <dgm:cxn modelId="{4858ABB1-581F-46E1-ABAD-F308E5485C9A}" type="presOf" srcId="{AEA44C15-58B7-44D7-94B9-3934BE0654A9}" destId="{7F15F905-B1A1-45BB-9A3C-CB1531B57B0A}" srcOrd="0" destOrd="1" presId="urn:microsoft.com/office/officeart/2005/8/layout/vList5"/>
    <dgm:cxn modelId="{D2DEA6F4-6266-49FB-84FA-CCA86E2F6339}" type="presParOf" srcId="{D28A49C4-6DC0-4FEB-A96A-8B9671899B4A}" destId="{A3C975FC-B1D4-44C6-B426-A81062D9DE8C}" srcOrd="0" destOrd="0" presId="urn:microsoft.com/office/officeart/2005/8/layout/vList5"/>
    <dgm:cxn modelId="{DCC6E0BC-4F5F-4EED-9A71-9057E552670B}" type="presParOf" srcId="{A3C975FC-B1D4-44C6-B426-A81062D9DE8C}" destId="{F05D5D63-A6E7-43C1-A15E-860D0FE9F7C5}" srcOrd="0" destOrd="0" presId="urn:microsoft.com/office/officeart/2005/8/layout/vList5"/>
    <dgm:cxn modelId="{C3172773-F6A0-4989-8693-A2D80F9B9ABD}" type="presParOf" srcId="{A3C975FC-B1D4-44C6-B426-A81062D9DE8C}" destId="{7F15F905-B1A1-45BB-9A3C-CB1531B57B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3C8C2D-2710-4022-AAE3-AFDB581D25D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D4521D-5481-4689-A454-A057A80D4A3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b="0" dirty="0" smtClean="0">
              <a:solidFill>
                <a:srgbClr val="002060"/>
              </a:solidFill>
            </a:rPr>
            <a:t>Highlight main ideas.</a:t>
          </a:r>
          <a:endParaRPr lang="en-US" sz="3000" b="0" dirty="0">
            <a:solidFill>
              <a:srgbClr val="002060"/>
            </a:solidFill>
          </a:endParaRPr>
        </a:p>
      </dgm:t>
    </dgm:pt>
    <dgm:pt modelId="{FB2D61F2-441C-4985-87FB-2DD453DE6FB0}" type="parTrans" cxnId="{60ABBD1E-A1E2-42B7-ADB8-AA54ACAFA2E6}">
      <dgm:prSet/>
      <dgm:spPr/>
      <dgm:t>
        <a:bodyPr/>
        <a:lstStyle/>
        <a:p>
          <a:endParaRPr lang="en-US"/>
        </a:p>
      </dgm:t>
    </dgm:pt>
    <dgm:pt modelId="{5B9A5022-6478-42C0-A1C6-C10B0CA38186}" type="sibTrans" cxnId="{60ABBD1E-A1E2-42B7-ADB8-AA54ACAFA2E6}">
      <dgm:prSet/>
      <dgm:spPr/>
      <dgm:t>
        <a:bodyPr/>
        <a:lstStyle/>
        <a:p>
          <a:endParaRPr lang="en-US"/>
        </a:p>
      </dgm:t>
    </dgm:pt>
    <dgm:pt modelId="{DF50D3C6-75E3-4B57-AB94-7FFF876CD3EC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pPr rtl="0"/>
          <a:r>
            <a:rPr lang="en-US" sz="2600" b="0" dirty="0" smtClean="0">
              <a:solidFill>
                <a:srgbClr val="002060"/>
              </a:solidFill>
            </a:rPr>
            <a:t>Focus on major concepts only.</a:t>
          </a:r>
          <a:endParaRPr lang="en-US" sz="2600" b="0" dirty="0">
            <a:solidFill>
              <a:srgbClr val="002060"/>
            </a:solidFill>
          </a:endParaRPr>
        </a:p>
      </dgm:t>
    </dgm:pt>
    <dgm:pt modelId="{02148BDF-8A29-4AA5-B558-04CF8632DD68}" type="parTrans" cxnId="{D61999ED-7E7F-41B7-9D54-DF49FA6758D7}">
      <dgm:prSet/>
      <dgm:spPr/>
      <dgm:t>
        <a:bodyPr/>
        <a:lstStyle/>
        <a:p>
          <a:endParaRPr lang="en-US"/>
        </a:p>
      </dgm:t>
    </dgm:pt>
    <dgm:pt modelId="{965895C4-5FE2-4090-9DD7-0C1C6EE6CFCA}" type="sibTrans" cxnId="{D61999ED-7E7F-41B7-9D54-DF49FA6758D7}">
      <dgm:prSet/>
      <dgm:spPr/>
      <dgm:t>
        <a:bodyPr/>
        <a:lstStyle/>
        <a:p>
          <a:endParaRPr lang="en-US"/>
        </a:p>
      </dgm:t>
    </dgm:pt>
    <dgm:pt modelId="{F703F229-6CAD-43AE-9222-2B0EA33E7604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r>
            <a:rPr lang="en-US" sz="2600" b="0" dirty="0" smtClean="0">
              <a:solidFill>
                <a:srgbClr val="002060"/>
              </a:solidFill>
            </a:rPr>
            <a:t>Avoid overkill. Showing too many graphics reduces their effectiveness.</a:t>
          </a:r>
          <a:endParaRPr lang="en-US" sz="2600" b="0" dirty="0">
            <a:solidFill>
              <a:srgbClr val="002060"/>
            </a:solidFill>
          </a:endParaRPr>
        </a:p>
      </dgm:t>
    </dgm:pt>
    <dgm:pt modelId="{63214D2D-4702-4ED4-8AAF-5C0F8A94C153}" type="parTrans" cxnId="{D1A3CA2D-4A93-4EE6-B13B-6C1CFEFF0890}">
      <dgm:prSet/>
      <dgm:spPr/>
      <dgm:t>
        <a:bodyPr/>
        <a:lstStyle/>
        <a:p>
          <a:endParaRPr lang="en-US"/>
        </a:p>
      </dgm:t>
    </dgm:pt>
    <dgm:pt modelId="{AE22D40F-9D7A-4FDC-8699-4D8A38346529}" type="sibTrans" cxnId="{D1A3CA2D-4A93-4EE6-B13B-6C1CFEFF0890}">
      <dgm:prSet/>
      <dgm:spPr/>
      <dgm:t>
        <a:bodyPr/>
        <a:lstStyle/>
        <a:p>
          <a:endParaRPr lang="en-US"/>
        </a:p>
      </dgm:t>
    </dgm:pt>
    <dgm:pt modelId="{D143B98A-2492-4A69-BF47-EB71A06074AF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r>
            <a:rPr lang="en-US" sz="2600" b="0" dirty="0" smtClean="0">
              <a:solidFill>
                <a:srgbClr val="002060"/>
              </a:solidFill>
            </a:rPr>
            <a:t>Keep all visuals simple.</a:t>
          </a:r>
          <a:endParaRPr lang="en-US" sz="2600" b="0" dirty="0">
            <a:solidFill>
              <a:srgbClr val="002060"/>
            </a:solidFill>
          </a:endParaRPr>
        </a:p>
      </dgm:t>
    </dgm:pt>
    <dgm:pt modelId="{4DC27B5B-CA26-4768-A57E-4134B2E72E4D}" type="parTrans" cxnId="{B8932254-49A9-45E4-827D-B67912B01D3A}">
      <dgm:prSet/>
      <dgm:spPr/>
      <dgm:t>
        <a:bodyPr/>
        <a:lstStyle/>
        <a:p>
          <a:endParaRPr lang="en-US"/>
        </a:p>
      </dgm:t>
    </dgm:pt>
    <dgm:pt modelId="{0E1E94F4-285C-42C1-ADEC-60BB663E4EA6}" type="sibTrans" cxnId="{B8932254-49A9-45E4-827D-B67912B01D3A}">
      <dgm:prSet/>
      <dgm:spPr/>
      <dgm:t>
        <a:bodyPr/>
        <a:lstStyle/>
        <a:p>
          <a:endParaRPr lang="en-US"/>
        </a:p>
      </dgm:t>
    </dgm:pt>
    <dgm:pt modelId="{51C582F9-D76F-4B12-B5C2-1B98A648C499}" type="pres">
      <dgm:prSet presAssocID="{473C8C2D-2710-4022-AAE3-AFDB581D2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675A2A-A4F0-470E-B4C1-3C2EE59CA710}" type="pres">
      <dgm:prSet presAssocID="{C3D4521D-5481-4689-A454-A057A80D4A36}" presName="linNode" presStyleCnt="0"/>
      <dgm:spPr/>
    </dgm:pt>
    <dgm:pt modelId="{CF7FF847-9131-4745-B537-F5F64E0DC446}" type="pres">
      <dgm:prSet presAssocID="{C3D4521D-5481-4689-A454-A057A80D4A3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313DD-30BA-4496-911C-89F25D4A832C}" type="pres">
      <dgm:prSet presAssocID="{C3D4521D-5481-4689-A454-A057A80D4A3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1999ED-7E7F-41B7-9D54-DF49FA6758D7}" srcId="{C3D4521D-5481-4689-A454-A057A80D4A36}" destId="{DF50D3C6-75E3-4B57-AB94-7FFF876CD3EC}" srcOrd="0" destOrd="0" parTransId="{02148BDF-8A29-4AA5-B558-04CF8632DD68}" sibTransId="{965895C4-5FE2-4090-9DD7-0C1C6EE6CFCA}"/>
    <dgm:cxn modelId="{D1A3CA2D-4A93-4EE6-B13B-6C1CFEFF0890}" srcId="{C3D4521D-5481-4689-A454-A057A80D4A36}" destId="{F703F229-6CAD-43AE-9222-2B0EA33E7604}" srcOrd="1" destOrd="0" parTransId="{63214D2D-4702-4ED4-8AAF-5C0F8A94C153}" sibTransId="{AE22D40F-9D7A-4FDC-8699-4D8A38346529}"/>
    <dgm:cxn modelId="{E76F563E-9F86-4FD5-B600-8DE528610C34}" type="presOf" srcId="{D143B98A-2492-4A69-BF47-EB71A06074AF}" destId="{994313DD-30BA-4496-911C-89F25D4A832C}" srcOrd="0" destOrd="2" presId="urn:microsoft.com/office/officeart/2005/8/layout/vList5"/>
    <dgm:cxn modelId="{60ABBD1E-A1E2-42B7-ADB8-AA54ACAFA2E6}" srcId="{473C8C2D-2710-4022-AAE3-AFDB581D25DA}" destId="{C3D4521D-5481-4689-A454-A057A80D4A36}" srcOrd="0" destOrd="0" parTransId="{FB2D61F2-441C-4985-87FB-2DD453DE6FB0}" sibTransId="{5B9A5022-6478-42C0-A1C6-C10B0CA38186}"/>
    <dgm:cxn modelId="{B8932254-49A9-45E4-827D-B67912B01D3A}" srcId="{C3D4521D-5481-4689-A454-A057A80D4A36}" destId="{D143B98A-2492-4A69-BF47-EB71A06074AF}" srcOrd="2" destOrd="0" parTransId="{4DC27B5B-CA26-4768-A57E-4134B2E72E4D}" sibTransId="{0E1E94F4-285C-42C1-ADEC-60BB663E4EA6}"/>
    <dgm:cxn modelId="{1C6C3CDE-28AA-4B59-81AF-AFEF76D8F76C}" type="presOf" srcId="{C3D4521D-5481-4689-A454-A057A80D4A36}" destId="{CF7FF847-9131-4745-B537-F5F64E0DC446}" srcOrd="0" destOrd="0" presId="urn:microsoft.com/office/officeart/2005/8/layout/vList5"/>
    <dgm:cxn modelId="{3136DFA1-F7C6-4484-8F04-4661B32D854B}" type="presOf" srcId="{DF50D3C6-75E3-4B57-AB94-7FFF876CD3EC}" destId="{994313DD-30BA-4496-911C-89F25D4A832C}" srcOrd="0" destOrd="0" presId="urn:microsoft.com/office/officeart/2005/8/layout/vList5"/>
    <dgm:cxn modelId="{74B10BE3-BC07-4722-A2E9-F095B5ED67A6}" type="presOf" srcId="{473C8C2D-2710-4022-AAE3-AFDB581D25DA}" destId="{51C582F9-D76F-4B12-B5C2-1B98A648C499}" srcOrd="0" destOrd="0" presId="urn:microsoft.com/office/officeart/2005/8/layout/vList5"/>
    <dgm:cxn modelId="{415C0099-A5E0-4CAE-BF7F-AF6B12E052DA}" type="presOf" srcId="{F703F229-6CAD-43AE-9222-2B0EA33E7604}" destId="{994313DD-30BA-4496-911C-89F25D4A832C}" srcOrd="0" destOrd="1" presId="urn:microsoft.com/office/officeart/2005/8/layout/vList5"/>
    <dgm:cxn modelId="{913FB73C-6E9C-4890-93A2-C8C0A3ADAB56}" type="presParOf" srcId="{51C582F9-D76F-4B12-B5C2-1B98A648C499}" destId="{9D675A2A-A4F0-470E-B4C1-3C2EE59CA710}" srcOrd="0" destOrd="0" presId="urn:microsoft.com/office/officeart/2005/8/layout/vList5"/>
    <dgm:cxn modelId="{58EB9132-3EB8-4B42-B0C0-CC5CE3BE6D33}" type="presParOf" srcId="{9D675A2A-A4F0-470E-B4C1-3C2EE59CA710}" destId="{CF7FF847-9131-4745-B537-F5F64E0DC446}" srcOrd="0" destOrd="0" presId="urn:microsoft.com/office/officeart/2005/8/layout/vList5"/>
    <dgm:cxn modelId="{E4BAD2D6-78FD-44F2-A221-DFDC074EAFB9}" type="presParOf" srcId="{9D675A2A-A4F0-470E-B4C1-3C2EE59CA710}" destId="{994313DD-30BA-4496-911C-89F25D4A83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C8C2D-2710-4022-AAE3-AFDB581D25D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D4521D-5481-4689-A454-A057A80D4A3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b="0" dirty="0" smtClean="0">
              <a:solidFill>
                <a:srgbClr val="002060"/>
              </a:solidFill>
            </a:rPr>
            <a:t>Ensure visibility.</a:t>
          </a:r>
          <a:endParaRPr lang="en-US" sz="3000" b="0" dirty="0">
            <a:solidFill>
              <a:srgbClr val="002060"/>
            </a:solidFill>
          </a:endParaRPr>
        </a:p>
      </dgm:t>
    </dgm:pt>
    <dgm:pt modelId="{FB2D61F2-441C-4985-87FB-2DD453DE6FB0}" type="parTrans" cxnId="{60ABBD1E-A1E2-42B7-ADB8-AA54ACAFA2E6}">
      <dgm:prSet/>
      <dgm:spPr/>
      <dgm:t>
        <a:bodyPr/>
        <a:lstStyle/>
        <a:p>
          <a:endParaRPr lang="en-US"/>
        </a:p>
      </dgm:t>
    </dgm:pt>
    <dgm:pt modelId="{5B9A5022-6478-42C0-A1C6-C10B0CA38186}" type="sibTrans" cxnId="{60ABBD1E-A1E2-42B7-ADB8-AA54ACAFA2E6}">
      <dgm:prSet/>
      <dgm:spPr/>
      <dgm:t>
        <a:bodyPr/>
        <a:lstStyle/>
        <a:p>
          <a:endParaRPr lang="en-US"/>
        </a:p>
      </dgm:t>
    </dgm:pt>
    <dgm:pt modelId="{DF50D3C6-75E3-4B57-AB94-7FFF876CD3EC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pPr rtl="0"/>
          <a:r>
            <a:rPr lang="en-US" sz="2600" b="0" dirty="0" smtClean="0">
              <a:solidFill>
                <a:srgbClr val="002060"/>
              </a:solidFill>
            </a:rPr>
            <a:t>Use large type for slides and transparencies.</a:t>
          </a:r>
          <a:endParaRPr lang="en-US" sz="2600" b="0" dirty="0">
            <a:solidFill>
              <a:srgbClr val="002060"/>
            </a:solidFill>
          </a:endParaRPr>
        </a:p>
      </dgm:t>
    </dgm:pt>
    <dgm:pt modelId="{02148BDF-8A29-4AA5-B558-04CF8632DD68}" type="parTrans" cxnId="{D61999ED-7E7F-41B7-9D54-DF49FA6758D7}">
      <dgm:prSet/>
      <dgm:spPr/>
      <dgm:t>
        <a:bodyPr/>
        <a:lstStyle/>
        <a:p>
          <a:endParaRPr lang="en-US"/>
        </a:p>
      </dgm:t>
    </dgm:pt>
    <dgm:pt modelId="{965895C4-5FE2-4090-9DD7-0C1C6EE6CFCA}" type="sibTrans" cxnId="{D61999ED-7E7F-41B7-9D54-DF49FA6758D7}">
      <dgm:prSet/>
      <dgm:spPr/>
      <dgm:t>
        <a:bodyPr/>
        <a:lstStyle/>
        <a:p>
          <a:endParaRPr lang="en-US"/>
        </a:p>
      </dgm:t>
    </dgm:pt>
    <dgm:pt modelId="{0AD0D5E6-4C9D-40A1-999D-EDAF61B7FE83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r>
            <a:rPr lang="en-US" sz="2600" b="0" dirty="0" smtClean="0">
              <a:solidFill>
                <a:srgbClr val="002060"/>
              </a:solidFill>
            </a:rPr>
            <a:t>Be sure all audience members can see.</a:t>
          </a:r>
          <a:endParaRPr lang="en-US" sz="2600" b="0" dirty="0">
            <a:solidFill>
              <a:srgbClr val="002060"/>
            </a:solidFill>
          </a:endParaRPr>
        </a:p>
      </dgm:t>
    </dgm:pt>
    <dgm:pt modelId="{044F9C47-7190-472D-8AFB-94547AE83011}" type="parTrans" cxnId="{8B70A1A6-3936-448E-B1F7-95310EA7156B}">
      <dgm:prSet/>
      <dgm:spPr/>
      <dgm:t>
        <a:bodyPr/>
        <a:lstStyle/>
        <a:p>
          <a:endParaRPr lang="en-US"/>
        </a:p>
      </dgm:t>
    </dgm:pt>
    <dgm:pt modelId="{AA298FC9-23FF-4A80-8783-6B9C149CF280}" type="sibTrans" cxnId="{8B70A1A6-3936-448E-B1F7-95310EA7156B}">
      <dgm:prSet/>
      <dgm:spPr/>
      <dgm:t>
        <a:bodyPr/>
        <a:lstStyle/>
        <a:p>
          <a:endParaRPr lang="en-US"/>
        </a:p>
      </dgm:t>
    </dgm:pt>
    <dgm:pt modelId="{44FCA574-9B2F-441C-836C-9333CFF67D84}" type="pres">
      <dgm:prSet presAssocID="{473C8C2D-2710-4022-AAE3-AFDB581D2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1C9BA-9A18-4A13-83A0-FEFBE08AE5C9}" type="pres">
      <dgm:prSet presAssocID="{C3D4521D-5481-4689-A454-A057A80D4A36}" presName="linNode" presStyleCnt="0"/>
      <dgm:spPr/>
    </dgm:pt>
    <dgm:pt modelId="{13DBA19E-849B-422A-B747-D51D51F2CD2E}" type="pres">
      <dgm:prSet presAssocID="{C3D4521D-5481-4689-A454-A057A80D4A3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347C-C6AA-4889-9D9F-8A0E9B41A558}" type="pres">
      <dgm:prSet presAssocID="{C3D4521D-5481-4689-A454-A057A80D4A3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83BE8E-5153-414E-BF8C-50678B362E20}" type="presOf" srcId="{0AD0D5E6-4C9D-40A1-999D-EDAF61B7FE83}" destId="{A922347C-C6AA-4889-9D9F-8A0E9B41A558}" srcOrd="0" destOrd="1" presId="urn:microsoft.com/office/officeart/2005/8/layout/vList5"/>
    <dgm:cxn modelId="{8B70A1A6-3936-448E-B1F7-95310EA7156B}" srcId="{C3D4521D-5481-4689-A454-A057A80D4A36}" destId="{0AD0D5E6-4C9D-40A1-999D-EDAF61B7FE83}" srcOrd="1" destOrd="0" parTransId="{044F9C47-7190-472D-8AFB-94547AE83011}" sibTransId="{AA298FC9-23FF-4A80-8783-6B9C149CF280}"/>
    <dgm:cxn modelId="{D61999ED-7E7F-41B7-9D54-DF49FA6758D7}" srcId="{C3D4521D-5481-4689-A454-A057A80D4A36}" destId="{DF50D3C6-75E3-4B57-AB94-7FFF876CD3EC}" srcOrd="0" destOrd="0" parTransId="{02148BDF-8A29-4AA5-B558-04CF8632DD68}" sibTransId="{965895C4-5FE2-4090-9DD7-0C1C6EE6CFCA}"/>
    <dgm:cxn modelId="{0288EBA8-F383-476A-A5D2-60E9F8D45259}" type="presOf" srcId="{473C8C2D-2710-4022-AAE3-AFDB581D25DA}" destId="{44FCA574-9B2F-441C-836C-9333CFF67D84}" srcOrd="0" destOrd="0" presId="urn:microsoft.com/office/officeart/2005/8/layout/vList5"/>
    <dgm:cxn modelId="{60ABBD1E-A1E2-42B7-ADB8-AA54ACAFA2E6}" srcId="{473C8C2D-2710-4022-AAE3-AFDB581D25DA}" destId="{C3D4521D-5481-4689-A454-A057A80D4A36}" srcOrd="0" destOrd="0" parTransId="{FB2D61F2-441C-4985-87FB-2DD453DE6FB0}" sibTransId="{5B9A5022-6478-42C0-A1C6-C10B0CA38186}"/>
    <dgm:cxn modelId="{418A9C2E-16A4-4554-9232-B7B81BC00004}" type="presOf" srcId="{C3D4521D-5481-4689-A454-A057A80D4A36}" destId="{13DBA19E-849B-422A-B747-D51D51F2CD2E}" srcOrd="0" destOrd="0" presId="urn:microsoft.com/office/officeart/2005/8/layout/vList5"/>
    <dgm:cxn modelId="{4CC09121-DBD9-440E-B998-613C246FC76D}" type="presOf" srcId="{DF50D3C6-75E3-4B57-AB94-7FFF876CD3EC}" destId="{A922347C-C6AA-4889-9D9F-8A0E9B41A558}" srcOrd="0" destOrd="0" presId="urn:microsoft.com/office/officeart/2005/8/layout/vList5"/>
    <dgm:cxn modelId="{E0FBB2B8-74A1-43AC-97F5-9B0A9EA7DF34}" type="presParOf" srcId="{44FCA574-9B2F-441C-836C-9333CFF67D84}" destId="{8401C9BA-9A18-4A13-83A0-FEFBE08AE5C9}" srcOrd="0" destOrd="0" presId="urn:microsoft.com/office/officeart/2005/8/layout/vList5"/>
    <dgm:cxn modelId="{D0B68D3C-664A-4B1D-A829-D754D79CAEA2}" type="presParOf" srcId="{8401C9BA-9A18-4A13-83A0-FEFBE08AE5C9}" destId="{13DBA19E-849B-422A-B747-D51D51F2CD2E}" srcOrd="0" destOrd="0" presId="urn:microsoft.com/office/officeart/2005/8/layout/vList5"/>
    <dgm:cxn modelId="{83C3DB27-F00D-4196-96CD-E0CB56A72389}" type="presParOf" srcId="{8401C9BA-9A18-4A13-83A0-FEFBE08AE5C9}" destId="{A922347C-C6AA-4889-9D9F-8A0E9B41A5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3C8C2D-2710-4022-AAE3-AFDB581D25D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D4521D-5481-4689-A454-A057A80D4A3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b="0" dirty="0" smtClean="0">
              <a:solidFill>
                <a:srgbClr val="002060"/>
              </a:solidFill>
            </a:rPr>
            <a:t>Enhance comprehension.</a:t>
          </a:r>
          <a:endParaRPr lang="en-US" sz="3000" b="0" dirty="0">
            <a:solidFill>
              <a:srgbClr val="002060"/>
            </a:solidFill>
          </a:endParaRPr>
        </a:p>
      </dgm:t>
    </dgm:pt>
    <dgm:pt modelId="{FB2D61F2-441C-4985-87FB-2DD453DE6FB0}" type="parTrans" cxnId="{60ABBD1E-A1E2-42B7-ADB8-AA54ACAFA2E6}">
      <dgm:prSet/>
      <dgm:spPr/>
      <dgm:t>
        <a:bodyPr/>
        <a:lstStyle/>
        <a:p>
          <a:endParaRPr lang="en-US"/>
        </a:p>
      </dgm:t>
    </dgm:pt>
    <dgm:pt modelId="{5B9A5022-6478-42C0-A1C6-C10B0CA38186}" type="sibTrans" cxnId="{60ABBD1E-A1E2-42B7-ADB8-AA54ACAFA2E6}">
      <dgm:prSet/>
      <dgm:spPr/>
      <dgm:t>
        <a:bodyPr/>
        <a:lstStyle/>
        <a:p>
          <a:endParaRPr lang="en-US"/>
        </a:p>
      </dgm:t>
    </dgm:pt>
    <dgm:pt modelId="{DF50D3C6-75E3-4B57-AB94-7FFF876CD3EC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pPr rtl="0"/>
          <a:r>
            <a:rPr lang="en-US" sz="2600" b="0" dirty="0" smtClean="0">
              <a:solidFill>
                <a:srgbClr val="002060"/>
              </a:solidFill>
            </a:rPr>
            <a:t>Give the audience a moment to study a visual before discussing it.</a:t>
          </a:r>
          <a:endParaRPr lang="en-US" sz="2600" b="0" dirty="0">
            <a:solidFill>
              <a:srgbClr val="002060"/>
            </a:solidFill>
          </a:endParaRPr>
        </a:p>
      </dgm:t>
    </dgm:pt>
    <dgm:pt modelId="{02148BDF-8A29-4AA5-B558-04CF8632DD68}" type="parTrans" cxnId="{D61999ED-7E7F-41B7-9D54-DF49FA6758D7}">
      <dgm:prSet/>
      <dgm:spPr/>
      <dgm:t>
        <a:bodyPr/>
        <a:lstStyle/>
        <a:p>
          <a:endParaRPr lang="en-US"/>
        </a:p>
      </dgm:t>
    </dgm:pt>
    <dgm:pt modelId="{965895C4-5FE2-4090-9DD7-0C1C6EE6CFCA}" type="sibTrans" cxnId="{D61999ED-7E7F-41B7-9D54-DF49FA6758D7}">
      <dgm:prSet/>
      <dgm:spPr/>
      <dgm:t>
        <a:bodyPr/>
        <a:lstStyle/>
        <a:p>
          <a:endParaRPr lang="en-US"/>
        </a:p>
      </dgm:t>
    </dgm:pt>
    <dgm:pt modelId="{F7C005E8-7CFF-493A-849B-AC0B92FAA860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r>
            <a:rPr lang="en-US" sz="2600" b="0" dirty="0" smtClean="0">
              <a:solidFill>
                <a:srgbClr val="002060"/>
              </a:solidFill>
            </a:rPr>
            <a:t>Paraphrase its verbal message; don’t read it.</a:t>
          </a:r>
          <a:endParaRPr lang="en-US" sz="2600" b="0" dirty="0">
            <a:solidFill>
              <a:srgbClr val="002060"/>
            </a:solidFill>
          </a:endParaRPr>
        </a:p>
      </dgm:t>
    </dgm:pt>
    <dgm:pt modelId="{E508EABD-BDCA-46AA-96F5-24F7C7C6FC68}" type="parTrans" cxnId="{6F18F765-2590-4A9F-B4DD-21D87D8C1FB1}">
      <dgm:prSet/>
      <dgm:spPr/>
      <dgm:t>
        <a:bodyPr/>
        <a:lstStyle/>
        <a:p>
          <a:endParaRPr lang="en-US"/>
        </a:p>
      </dgm:t>
    </dgm:pt>
    <dgm:pt modelId="{D16E94B8-2B91-448A-AF56-4516F6F03632}" type="sibTrans" cxnId="{6F18F765-2590-4A9F-B4DD-21D87D8C1FB1}">
      <dgm:prSet/>
      <dgm:spPr/>
      <dgm:t>
        <a:bodyPr/>
        <a:lstStyle/>
        <a:p>
          <a:endParaRPr lang="en-US"/>
        </a:p>
      </dgm:t>
    </dgm:pt>
    <dgm:pt modelId="{C4E4CC05-0B1E-47D6-BF9D-83527D52F689}" type="pres">
      <dgm:prSet presAssocID="{473C8C2D-2710-4022-AAE3-AFDB581D2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4A893-F9CD-4291-8FAD-D6E57253C03E}" type="pres">
      <dgm:prSet presAssocID="{C3D4521D-5481-4689-A454-A057A80D4A36}" presName="linNode" presStyleCnt="0"/>
      <dgm:spPr/>
    </dgm:pt>
    <dgm:pt modelId="{0AAA1046-C348-4D60-B99B-CB7C729979AE}" type="pres">
      <dgm:prSet presAssocID="{C3D4521D-5481-4689-A454-A057A80D4A3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32AD3-C0E1-4469-9F20-FA32FB554AF9}" type="pres">
      <dgm:prSet presAssocID="{C3D4521D-5481-4689-A454-A057A80D4A3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D8C38-43C4-4738-934F-626CC2AEBCF9}" type="presOf" srcId="{C3D4521D-5481-4689-A454-A057A80D4A36}" destId="{0AAA1046-C348-4D60-B99B-CB7C729979AE}" srcOrd="0" destOrd="0" presId="urn:microsoft.com/office/officeart/2005/8/layout/vList5"/>
    <dgm:cxn modelId="{D61999ED-7E7F-41B7-9D54-DF49FA6758D7}" srcId="{C3D4521D-5481-4689-A454-A057A80D4A36}" destId="{DF50D3C6-75E3-4B57-AB94-7FFF876CD3EC}" srcOrd="0" destOrd="0" parTransId="{02148BDF-8A29-4AA5-B558-04CF8632DD68}" sibTransId="{965895C4-5FE2-4090-9DD7-0C1C6EE6CFCA}"/>
    <dgm:cxn modelId="{6F18F765-2590-4A9F-B4DD-21D87D8C1FB1}" srcId="{C3D4521D-5481-4689-A454-A057A80D4A36}" destId="{F7C005E8-7CFF-493A-849B-AC0B92FAA860}" srcOrd="1" destOrd="0" parTransId="{E508EABD-BDCA-46AA-96F5-24F7C7C6FC68}" sibTransId="{D16E94B8-2B91-448A-AF56-4516F6F03632}"/>
    <dgm:cxn modelId="{60ABBD1E-A1E2-42B7-ADB8-AA54ACAFA2E6}" srcId="{473C8C2D-2710-4022-AAE3-AFDB581D25DA}" destId="{C3D4521D-5481-4689-A454-A057A80D4A36}" srcOrd="0" destOrd="0" parTransId="{FB2D61F2-441C-4985-87FB-2DD453DE6FB0}" sibTransId="{5B9A5022-6478-42C0-A1C6-C10B0CA38186}"/>
    <dgm:cxn modelId="{7D4D1995-1A94-4C10-9E24-B06DC5174486}" type="presOf" srcId="{DF50D3C6-75E3-4B57-AB94-7FFF876CD3EC}" destId="{D2632AD3-C0E1-4469-9F20-FA32FB554AF9}" srcOrd="0" destOrd="0" presId="urn:microsoft.com/office/officeart/2005/8/layout/vList5"/>
    <dgm:cxn modelId="{D4575103-ED61-4955-8336-D04D45ECBBAE}" type="presOf" srcId="{F7C005E8-7CFF-493A-849B-AC0B92FAA860}" destId="{D2632AD3-C0E1-4469-9F20-FA32FB554AF9}" srcOrd="0" destOrd="1" presId="urn:microsoft.com/office/officeart/2005/8/layout/vList5"/>
    <dgm:cxn modelId="{4340B382-F0BD-44B3-BD02-694D4ECBDA8D}" type="presOf" srcId="{473C8C2D-2710-4022-AAE3-AFDB581D25DA}" destId="{C4E4CC05-0B1E-47D6-BF9D-83527D52F689}" srcOrd="0" destOrd="0" presId="urn:microsoft.com/office/officeart/2005/8/layout/vList5"/>
    <dgm:cxn modelId="{E9AD0CF0-EE0C-4121-B659-A656125A6057}" type="presParOf" srcId="{C4E4CC05-0B1E-47D6-BF9D-83527D52F689}" destId="{CC44A893-F9CD-4291-8FAD-D6E57253C03E}" srcOrd="0" destOrd="0" presId="urn:microsoft.com/office/officeart/2005/8/layout/vList5"/>
    <dgm:cxn modelId="{8D536E13-FD71-4F15-9BBF-4AA07B28976D}" type="presParOf" srcId="{CC44A893-F9CD-4291-8FAD-D6E57253C03E}" destId="{0AAA1046-C348-4D60-B99B-CB7C729979AE}" srcOrd="0" destOrd="0" presId="urn:microsoft.com/office/officeart/2005/8/layout/vList5"/>
    <dgm:cxn modelId="{1FFB466A-BE61-47A2-84C7-EB09AC575502}" type="presParOf" srcId="{CC44A893-F9CD-4291-8FAD-D6E57253C03E}" destId="{D2632AD3-C0E1-4469-9F20-FA32FB554A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3C8C2D-2710-4022-AAE3-AFDB581D25D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D4521D-5481-4689-A454-A057A80D4A3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b="0" dirty="0" smtClean="0">
              <a:solidFill>
                <a:srgbClr val="002060"/>
              </a:solidFill>
            </a:rPr>
            <a:t>Practice using your visual aids.</a:t>
          </a:r>
          <a:endParaRPr lang="en-US" sz="3000" b="0" dirty="0">
            <a:solidFill>
              <a:srgbClr val="002060"/>
            </a:solidFill>
          </a:endParaRPr>
        </a:p>
      </dgm:t>
    </dgm:pt>
    <dgm:pt modelId="{FB2D61F2-441C-4985-87FB-2DD453DE6FB0}" type="parTrans" cxnId="{60ABBD1E-A1E2-42B7-ADB8-AA54ACAFA2E6}">
      <dgm:prSet/>
      <dgm:spPr/>
      <dgm:t>
        <a:bodyPr/>
        <a:lstStyle/>
        <a:p>
          <a:endParaRPr lang="en-US"/>
        </a:p>
      </dgm:t>
    </dgm:pt>
    <dgm:pt modelId="{5B9A5022-6478-42C0-A1C6-C10B0CA38186}" type="sibTrans" cxnId="{60ABBD1E-A1E2-42B7-ADB8-AA54ACAFA2E6}">
      <dgm:prSet/>
      <dgm:spPr/>
      <dgm:t>
        <a:bodyPr/>
        <a:lstStyle/>
        <a:p>
          <a:endParaRPr lang="en-US"/>
        </a:p>
      </dgm:t>
    </dgm:pt>
    <dgm:pt modelId="{DF50D3C6-75E3-4B57-AB94-7FFF876CD3EC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pPr rtl="0"/>
          <a:r>
            <a:rPr lang="en-US" sz="2600" b="0" dirty="0" smtClean="0">
              <a:solidFill>
                <a:srgbClr val="002060"/>
              </a:solidFill>
            </a:rPr>
            <a:t>Rehearse your talk, perfecting your handling of the visual aids.</a:t>
          </a:r>
          <a:endParaRPr lang="en-US" sz="2600" b="0" dirty="0">
            <a:solidFill>
              <a:srgbClr val="002060"/>
            </a:solidFill>
          </a:endParaRPr>
        </a:p>
      </dgm:t>
    </dgm:pt>
    <dgm:pt modelId="{02148BDF-8A29-4AA5-B558-04CF8632DD68}" type="parTrans" cxnId="{D61999ED-7E7F-41B7-9D54-DF49FA6758D7}">
      <dgm:prSet/>
      <dgm:spPr/>
      <dgm:t>
        <a:bodyPr/>
        <a:lstStyle/>
        <a:p>
          <a:endParaRPr lang="en-US"/>
        </a:p>
      </dgm:t>
    </dgm:pt>
    <dgm:pt modelId="{965895C4-5FE2-4090-9DD7-0C1C6EE6CFCA}" type="sibTrans" cxnId="{D61999ED-7E7F-41B7-9D54-DF49FA6758D7}">
      <dgm:prSet/>
      <dgm:spPr/>
      <dgm:t>
        <a:bodyPr/>
        <a:lstStyle/>
        <a:p>
          <a:endParaRPr lang="en-US"/>
        </a:p>
      </dgm:t>
    </dgm:pt>
    <dgm:pt modelId="{CF311863-76B6-4477-941F-FD14133F85E0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r>
            <a:rPr lang="en-US" sz="2600" b="0" dirty="0" smtClean="0">
              <a:solidFill>
                <a:srgbClr val="002060"/>
              </a:solidFill>
            </a:rPr>
            <a:t>Talk to the audience and not to the visual.</a:t>
          </a:r>
          <a:endParaRPr lang="en-US" sz="2600" b="0" dirty="0">
            <a:solidFill>
              <a:srgbClr val="002060"/>
            </a:solidFill>
          </a:endParaRPr>
        </a:p>
      </dgm:t>
    </dgm:pt>
    <dgm:pt modelId="{57003DD5-646A-42DE-BF03-26358546E1B4}" type="parTrans" cxnId="{7A75266C-A23A-4F26-B10F-E4E1DD821FD4}">
      <dgm:prSet/>
      <dgm:spPr/>
      <dgm:t>
        <a:bodyPr/>
        <a:lstStyle/>
        <a:p>
          <a:endParaRPr lang="en-US"/>
        </a:p>
      </dgm:t>
    </dgm:pt>
    <dgm:pt modelId="{BA5D7952-93F2-49BE-98ED-07FD8BAA4BC1}" type="sibTrans" cxnId="{7A75266C-A23A-4F26-B10F-E4E1DD821FD4}">
      <dgm:prSet/>
      <dgm:spPr/>
      <dgm:t>
        <a:bodyPr/>
        <a:lstStyle/>
        <a:p>
          <a:endParaRPr lang="en-US"/>
        </a:p>
      </dgm:t>
    </dgm:pt>
    <dgm:pt modelId="{674780B2-CEDA-4ACD-A119-B8CA32C81DF1}" type="pres">
      <dgm:prSet presAssocID="{473C8C2D-2710-4022-AAE3-AFDB581D2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1BACF-673A-4748-8281-5E89E732F86C}" type="pres">
      <dgm:prSet presAssocID="{C3D4521D-5481-4689-A454-A057A80D4A36}" presName="linNode" presStyleCnt="0"/>
      <dgm:spPr/>
    </dgm:pt>
    <dgm:pt modelId="{91442C3E-F4F8-493B-9780-E39CDCFB77CB}" type="pres">
      <dgm:prSet presAssocID="{C3D4521D-5481-4689-A454-A057A80D4A3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67AA-D2DB-4937-A69C-DF019A3FC9AF}" type="pres">
      <dgm:prSet presAssocID="{C3D4521D-5481-4689-A454-A057A80D4A3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1999ED-7E7F-41B7-9D54-DF49FA6758D7}" srcId="{C3D4521D-5481-4689-A454-A057A80D4A36}" destId="{DF50D3C6-75E3-4B57-AB94-7FFF876CD3EC}" srcOrd="0" destOrd="0" parTransId="{02148BDF-8A29-4AA5-B558-04CF8632DD68}" sibTransId="{965895C4-5FE2-4090-9DD7-0C1C6EE6CFCA}"/>
    <dgm:cxn modelId="{1FDCFC5D-41AE-4B3A-82D6-4E909476CAB6}" type="presOf" srcId="{C3D4521D-5481-4689-A454-A057A80D4A36}" destId="{91442C3E-F4F8-493B-9780-E39CDCFB77CB}" srcOrd="0" destOrd="0" presId="urn:microsoft.com/office/officeart/2005/8/layout/vList5"/>
    <dgm:cxn modelId="{7A1110F0-C85E-4C4C-B71A-AE2246F12EFF}" type="presOf" srcId="{473C8C2D-2710-4022-AAE3-AFDB581D25DA}" destId="{674780B2-CEDA-4ACD-A119-B8CA32C81DF1}" srcOrd="0" destOrd="0" presId="urn:microsoft.com/office/officeart/2005/8/layout/vList5"/>
    <dgm:cxn modelId="{60ABBD1E-A1E2-42B7-ADB8-AA54ACAFA2E6}" srcId="{473C8C2D-2710-4022-AAE3-AFDB581D25DA}" destId="{C3D4521D-5481-4689-A454-A057A80D4A36}" srcOrd="0" destOrd="0" parTransId="{FB2D61F2-441C-4985-87FB-2DD453DE6FB0}" sibTransId="{5B9A5022-6478-42C0-A1C6-C10B0CA38186}"/>
    <dgm:cxn modelId="{7A75266C-A23A-4F26-B10F-E4E1DD821FD4}" srcId="{C3D4521D-5481-4689-A454-A057A80D4A36}" destId="{CF311863-76B6-4477-941F-FD14133F85E0}" srcOrd="1" destOrd="0" parTransId="{57003DD5-646A-42DE-BF03-26358546E1B4}" sibTransId="{BA5D7952-93F2-49BE-98ED-07FD8BAA4BC1}"/>
    <dgm:cxn modelId="{EFC35066-C21A-4BE9-AB2A-773BF37BFEEC}" type="presOf" srcId="{CF311863-76B6-4477-941F-FD14133F85E0}" destId="{3A3667AA-D2DB-4937-A69C-DF019A3FC9AF}" srcOrd="0" destOrd="1" presId="urn:microsoft.com/office/officeart/2005/8/layout/vList5"/>
    <dgm:cxn modelId="{916D8179-475C-41D4-B305-FE0116264399}" type="presOf" srcId="{DF50D3C6-75E3-4B57-AB94-7FFF876CD3EC}" destId="{3A3667AA-D2DB-4937-A69C-DF019A3FC9AF}" srcOrd="0" destOrd="0" presId="urn:microsoft.com/office/officeart/2005/8/layout/vList5"/>
    <dgm:cxn modelId="{30A8AE0B-1E65-4D47-B6F9-9B38B32A61CA}" type="presParOf" srcId="{674780B2-CEDA-4ACD-A119-B8CA32C81DF1}" destId="{5991BACF-673A-4748-8281-5E89E732F86C}" srcOrd="0" destOrd="0" presId="urn:microsoft.com/office/officeart/2005/8/layout/vList5"/>
    <dgm:cxn modelId="{C3F5AB8E-9DB8-4BE3-9F13-067FDBD81343}" type="presParOf" srcId="{5991BACF-673A-4748-8281-5E89E732F86C}" destId="{91442C3E-F4F8-493B-9780-E39CDCFB77CB}" srcOrd="0" destOrd="0" presId="urn:microsoft.com/office/officeart/2005/8/layout/vList5"/>
    <dgm:cxn modelId="{7947DB59-6505-4DDD-89B6-ED3C1263BA88}" type="presParOf" srcId="{5991BACF-673A-4748-8281-5E89E732F86C}" destId="{3A3667AA-D2DB-4937-A69C-DF019A3FC9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4316CB-9F7E-46F4-B682-569E9520410A}" type="doc">
      <dgm:prSet loTypeId="urn:microsoft.com/office/officeart/2005/8/layout/hList6" loCatId="list" qsTypeId="urn:microsoft.com/office/officeart/2005/8/quickstyle/3d2" qsCatId="3D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DC1E110-5498-468A-BE8A-24A31BD34D96}">
      <dgm:prSet/>
      <dgm:spPr/>
      <dgm:t>
        <a:bodyPr/>
        <a:lstStyle/>
        <a:p>
          <a:pPr algn="l" rtl="0"/>
          <a:r>
            <a:rPr lang="en-US" dirty="0" smtClean="0"/>
            <a:t>Anticipate expectations and perceptions that differ from what you consider normal.</a:t>
          </a:r>
          <a:endParaRPr lang="en-US" dirty="0"/>
        </a:p>
      </dgm:t>
    </dgm:pt>
    <dgm:pt modelId="{37FFCCAB-0760-46FD-9854-97E27FAEDEF2}" type="parTrans" cxnId="{7C2A0B50-3F09-459F-A24D-6D5236B38B1F}">
      <dgm:prSet/>
      <dgm:spPr/>
      <dgm:t>
        <a:bodyPr/>
        <a:lstStyle/>
        <a:p>
          <a:endParaRPr lang="en-US"/>
        </a:p>
      </dgm:t>
    </dgm:pt>
    <dgm:pt modelId="{46E66D50-5416-41F2-A5B6-BBCBC62E1F4E}" type="sibTrans" cxnId="{7C2A0B50-3F09-459F-A24D-6D5236B38B1F}">
      <dgm:prSet/>
      <dgm:spPr/>
      <dgm:t>
        <a:bodyPr/>
        <a:lstStyle/>
        <a:p>
          <a:endParaRPr lang="en-US"/>
        </a:p>
      </dgm:t>
    </dgm:pt>
    <dgm:pt modelId="{118FCD5F-ABD7-481D-929B-7C915C2FF447}">
      <dgm:prSet/>
      <dgm:spPr/>
      <dgm:t>
        <a:bodyPr/>
        <a:lstStyle/>
        <a:p>
          <a:pPr algn="l" rtl="0"/>
          <a:r>
            <a:rPr lang="en-US" dirty="0" smtClean="0"/>
            <a:t>Decide whether your presentation style should be more formal than it normally is. </a:t>
          </a:r>
          <a:endParaRPr lang="en-US" dirty="0"/>
        </a:p>
      </dgm:t>
    </dgm:pt>
    <dgm:pt modelId="{29358FD2-5E1B-44F3-95F6-5D71DA07D878}" type="parTrans" cxnId="{68EFB0A3-EEB7-420C-BCCF-E4625A288EF2}">
      <dgm:prSet/>
      <dgm:spPr/>
      <dgm:t>
        <a:bodyPr/>
        <a:lstStyle/>
        <a:p>
          <a:endParaRPr lang="en-US"/>
        </a:p>
      </dgm:t>
    </dgm:pt>
    <dgm:pt modelId="{EAF543DC-777F-4B29-AC2C-9EBF067235A8}" type="sibTrans" cxnId="{68EFB0A3-EEB7-420C-BCCF-E4625A288EF2}">
      <dgm:prSet/>
      <dgm:spPr/>
      <dgm:t>
        <a:bodyPr/>
        <a:lstStyle/>
        <a:p>
          <a:endParaRPr lang="en-US"/>
        </a:p>
      </dgm:t>
    </dgm:pt>
    <dgm:pt modelId="{AAB38A5A-58A7-4789-9698-8FFABBD4BE3C}">
      <dgm:prSet/>
      <dgm:spPr/>
      <dgm:t>
        <a:bodyPr/>
        <a:lstStyle/>
        <a:p>
          <a:pPr algn="l" rtl="0"/>
          <a:r>
            <a:rPr lang="en-US" dirty="0" smtClean="0"/>
            <a:t>Consider breaking your talk into short segments.</a:t>
          </a:r>
          <a:endParaRPr lang="en-US" dirty="0"/>
        </a:p>
      </dgm:t>
    </dgm:pt>
    <dgm:pt modelId="{DCAEA752-D1B3-4E14-B836-C614F6AB9E5B}" type="parTrans" cxnId="{BE282620-7F45-4F39-BAE8-EDADEFCA7C43}">
      <dgm:prSet/>
      <dgm:spPr/>
      <dgm:t>
        <a:bodyPr/>
        <a:lstStyle/>
        <a:p>
          <a:endParaRPr lang="en-US"/>
        </a:p>
      </dgm:t>
    </dgm:pt>
    <dgm:pt modelId="{A430021A-D0D3-4E14-8584-506F82E6AE2D}" type="sibTrans" cxnId="{BE282620-7F45-4F39-BAE8-EDADEFCA7C43}">
      <dgm:prSet/>
      <dgm:spPr/>
      <dgm:t>
        <a:bodyPr/>
        <a:lstStyle/>
        <a:p>
          <a:endParaRPr lang="en-US"/>
        </a:p>
      </dgm:t>
    </dgm:pt>
    <dgm:pt modelId="{929DE3A0-7F06-4FB2-B302-7920DCB03018}">
      <dgm:prSet/>
      <dgm:spPr/>
      <dgm:t>
        <a:bodyPr/>
        <a:lstStyle/>
        <a:p>
          <a:pPr algn="l" rtl="0"/>
          <a:r>
            <a:rPr lang="en-US" dirty="0" smtClean="0"/>
            <a:t>Match your presentation and your nonverbal messages to the expectations of your audience.</a:t>
          </a:r>
          <a:endParaRPr lang="en-US" dirty="0"/>
        </a:p>
      </dgm:t>
    </dgm:pt>
    <dgm:pt modelId="{68FC9C8B-A51E-4E73-B6CD-90E505A738B6}" type="parTrans" cxnId="{56721D3D-E288-4298-B706-25CE1246BCFE}">
      <dgm:prSet/>
      <dgm:spPr/>
      <dgm:t>
        <a:bodyPr/>
        <a:lstStyle/>
        <a:p>
          <a:endParaRPr lang="en-US"/>
        </a:p>
      </dgm:t>
    </dgm:pt>
    <dgm:pt modelId="{3CBCBD83-C706-4457-8715-AED74E23C64F}" type="sibTrans" cxnId="{56721D3D-E288-4298-B706-25CE1246BCFE}">
      <dgm:prSet/>
      <dgm:spPr/>
      <dgm:t>
        <a:bodyPr/>
        <a:lstStyle/>
        <a:p>
          <a:endParaRPr lang="en-US"/>
        </a:p>
      </dgm:t>
    </dgm:pt>
    <dgm:pt modelId="{0A4B6125-D741-4204-A1B3-90B68CCB0B57}" type="pres">
      <dgm:prSet presAssocID="{994316CB-9F7E-46F4-B682-569E952041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C4C78D-3A87-4170-9623-7CA8AAC8A80A}" type="pres">
      <dgm:prSet presAssocID="{EDC1E110-5498-468A-BE8A-24A31BD34D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74EF5-86C8-461F-A4AA-AB44BD0C4D8B}" type="pres">
      <dgm:prSet presAssocID="{46E66D50-5416-41F2-A5B6-BBCBC62E1F4E}" presName="sibTrans" presStyleCnt="0"/>
      <dgm:spPr/>
    </dgm:pt>
    <dgm:pt modelId="{8688041D-34EA-4424-A238-471AFF0CBA75}" type="pres">
      <dgm:prSet presAssocID="{118FCD5F-ABD7-481D-929B-7C915C2FF4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E6E17-5050-4A96-BF02-986EC0A8F818}" type="pres">
      <dgm:prSet presAssocID="{EAF543DC-777F-4B29-AC2C-9EBF067235A8}" presName="sibTrans" presStyleCnt="0"/>
      <dgm:spPr/>
    </dgm:pt>
    <dgm:pt modelId="{C1F1ECC8-A0C8-444B-8A88-37AB0C738340}" type="pres">
      <dgm:prSet presAssocID="{AAB38A5A-58A7-4789-9698-8FFABBD4BE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9CDBA-A753-4B94-9A88-D24FAA63D010}" type="pres">
      <dgm:prSet presAssocID="{A430021A-D0D3-4E14-8584-506F82E6AE2D}" presName="sibTrans" presStyleCnt="0"/>
      <dgm:spPr/>
    </dgm:pt>
    <dgm:pt modelId="{28869498-A61F-46D8-9293-EA0F1785EC29}" type="pres">
      <dgm:prSet presAssocID="{929DE3A0-7F06-4FB2-B302-7920DCB030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867DF-FDC0-4BD1-B437-0ED99BB90006}" type="presOf" srcId="{929DE3A0-7F06-4FB2-B302-7920DCB03018}" destId="{28869498-A61F-46D8-9293-EA0F1785EC29}" srcOrd="0" destOrd="0" presId="urn:microsoft.com/office/officeart/2005/8/layout/hList6"/>
    <dgm:cxn modelId="{56721D3D-E288-4298-B706-25CE1246BCFE}" srcId="{994316CB-9F7E-46F4-B682-569E9520410A}" destId="{929DE3A0-7F06-4FB2-B302-7920DCB03018}" srcOrd="3" destOrd="0" parTransId="{68FC9C8B-A51E-4E73-B6CD-90E505A738B6}" sibTransId="{3CBCBD83-C706-4457-8715-AED74E23C64F}"/>
    <dgm:cxn modelId="{BE282620-7F45-4F39-BAE8-EDADEFCA7C43}" srcId="{994316CB-9F7E-46F4-B682-569E9520410A}" destId="{AAB38A5A-58A7-4789-9698-8FFABBD4BE3C}" srcOrd="2" destOrd="0" parTransId="{DCAEA752-D1B3-4E14-B836-C614F6AB9E5B}" sibTransId="{A430021A-D0D3-4E14-8584-506F82E6AE2D}"/>
    <dgm:cxn modelId="{24565155-9235-42A0-873F-4517A9BEBB21}" type="presOf" srcId="{994316CB-9F7E-46F4-B682-569E9520410A}" destId="{0A4B6125-D741-4204-A1B3-90B68CCB0B57}" srcOrd="0" destOrd="0" presId="urn:microsoft.com/office/officeart/2005/8/layout/hList6"/>
    <dgm:cxn modelId="{030BE553-BAF4-4CCE-AF3D-AED800BE7A80}" type="presOf" srcId="{118FCD5F-ABD7-481D-929B-7C915C2FF447}" destId="{8688041D-34EA-4424-A238-471AFF0CBA75}" srcOrd="0" destOrd="0" presId="urn:microsoft.com/office/officeart/2005/8/layout/hList6"/>
    <dgm:cxn modelId="{F3B9A088-CB52-4A1B-88B5-9757EFF9B41C}" type="presOf" srcId="{EDC1E110-5498-468A-BE8A-24A31BD34D96}" destId="{0BC4C78D-3A87-4170-9623-7CA8AAC8A80A}" srcOrd="0" destOrd="0" presId="urn:microsoft.com/office/officeart/2005/8/layout/hList6"/>
    <dgm:cxn modelId="{4C371236-4217-4CAC-BEC6-E40F74FAEC8F}" type="presOf" srcId="{AAB38A5A-58A7-4789-9698-8FFABBD4BE3C}" destId="{C1F1ECC8-A0C8-444B-8A88-37AB0C738340}" srcOrd="0" destOrd="0" presId="urn:microsoft.com/office/officeart/2005/8/layout/hList6"/>
    <dgm:cxn modelId="{68EFB0A3-EEB7-420C-BCCF-E4625A288EF2}" srcId="{994316CB-9F7E-46F4-B682-569E9520410A}" destId="{118FCD5F-ABD7-481D-929B-7C915C2FF447}" srcOrd="1" destOrd="0" parTransId="{29358FD2-5E1B-44F3-95F6-5D71DA07D878}" sibTransId="{EAF543DC-777F-4B29-AC2C-9EBF067235A8}"/>
    <dgm:cxn modelId="{7C2A0B50-3F09-459F-A24D-6D5236B38B1F}" srcId="{994316CB-9F7E-46F4-B682-569E9520410A}" destId="{EDC1E110-5498-468A-BE8A-24A31BD34D96}" srcOrd="0" destOrd="0" parTransId="{37FFCCAB-0760-46FD-9854-97E27FAEDEF2}" sibTransId="{46E66D50-5416-41F2-A5B6-BBCBC62E1F4E}"/>
    <dgm:cxn modelId="{AFA82504-99CD-4814-99DF-0C0A4F4AD72D}" type="presParOf" srcId="{0A4B6125-D741-4204-A1B3-90B68CCB0B57}" destId="{0BC4C78D-3A87-4170-9623-7CA8AAC8A80A}" srcOrd="0" destOrd="0" presId="urn:microsoft.com/office/officeart/2005/8/layout/hList6"/>
    <dgm:cxn modelId="{1B467FA9-79AF-4A72-B88C-74A7285A1A1E}" type="presParOf" srcId="{0A4B6125-D741-4204-A1B3-90B68CCB0B57}" destId="{6B774EF5-86C8-461F-A4AA-AB44BD0C4D8B}" srcOrd="1" destOrd="0" presId="urn:microsoft.com/office/officeart/2005/8/layout/hList6"/>
    <dgm:cxn modelId="{0C04E763-CE68-46DF-956B-DF30346AA04A}" type="presParOf" srcId="{0A4B6125-D741-4204-A1B3-90B68CCB0B57}" destId="{8688041D-34EA-4424-A238-471AFF0CBA75}" srcOrd="2" destOrd="0" presId="urn:microsoft.com/office/officeart/2005/8/layout/hList6"/>
    <dgm:cxn modelId="{22CA3CEA-A381-4412-9C2D-AD378D124FFD}" type="presParOf" srcId="{0A4B6125-D741-4204-A1B3-90B68CCB0B57}" destId="{F04E6E17-5050-4A96-BF02-986EC0A8F818}" srcOrd="3" destOrd="0" presId="urn:microsoft.com/office/officeart/2005/8/layout/hList6"/>
    <dgm:cxn modelId="{AB9BB05F-AB81-4D47-9E58-3838B71C32D2}" type="presParOf" srcId="{0A4B6125-D741-4204-A1B3-90B68CCB0B57}" destId="{C1F1ECC8-A0C8-444B-8A88-37AB0C738340}" srcOrd="4" destOrd="0" presId="urn:microsoft.com/office/officeart/2005/8/layout/hList6"/>
    <dgm:cxn modelId="{B3A3368C-D756-4315-A220-A113DFE80298}" type="presParOf" srcId="{0A4B6125-D741-4204-A1B3-90B68CCB0B57}" destId="{E879CDBA-A753-4B94-9A88-D24FAA63D010}" srcOrd="5" destOrd="0" presId="urn:microsoft.com/office/officeart/2005/8/layout/hList6"/>
    <dgm:cxn modelId="{854B6B94-0AE4-4538-A566-933A989A6CBC}" type="presParOf" srcId="{0A4B6125-D741-4204-A1B3-90B68CCB0B57}" destId="{28869498-A61F-46D8-9293-EA0F1785EC2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19BE25-B1FB-4109-9B35-4CF31E11D14A}" type="doc">
      <dgm:prSet loTypeId="urn:microsoft.com/office/officeart/2005/8/layout/hList6" loCatId="list" qsTypeId="urn:microsoft.com/office/officeart/2005/8/quickstyle/3d2" qsCatId="3D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6EE1D92-A554-4D31-8370-CBBB2BA29D53}">
      <dgm:prSet custT="1"/>
      <dgm:spPr/>
      <dgm:t>
        <a:bodyPr/>
        <a:lstStyle/>
        <a:p>
          <a:pPr algn="l" rtl="0"/>
          <a:r>
            <a:rPr lang="en-US" sz="2200" dirty="0" smtClean="0"/>
            <a:t>Consider explaining important concepts in several ways using different words.</a:t>
          </a:r>
          <a:endParaRPr lang="en-US" sz="2200" dirty="0"/>
        </a:p>
      </dgm:t>
    </dgm:pt>
    <dgm:pt modelId="{D82BE280-B5E7-4D8E-8386-8A061B887BEA}" type="parTrans" cxnId="{C01CA46E-C70B-4F2A-892A-C52934644553}">
      <dgm:prSet/>
      <dgm:spPr/>
      <dgm:t>
        <a:bodyPr/>
        <a:lstStyle/>
        <a:p>
          <a:endParaRPr lang="en-US"/>
        </a:p>
      </dgm:t>
    </dgm:pt>
    <dgm:pt modelId="{B9CC592F-AF9A-4892-A3FE-74B17BCACD2F}" type="sibTrans" cxnId="{C01CA46E-C70B-4F2A-892A-C52934644553}">
      <dgm:prSet/>
      <dgm:spPr/>
      <dgm:t>
        <a:bodyPr/>
        <a:lstStyle/>
        <a:p>
          <a:endParaRPr lang="en-US"/>
        </a:p>
      </dgm:t>
    </dgm:pt>
    <dgm:pt modelId="{B67D5534-AF7C-470B-B95D-C7FD81454518}">
      <dgm:prSet custT="1"/>
      <dgm:spPr/>
      <dgm:t>
        <a:bodyPr/>
        <a:lstStyle/>
        <a:p>
          <a:pPr algn="l" rtl="0"/>
          <a:r>
            <a:rPr lang="en-US" sz="2200" dirty="0" smtClean="0"/>
            <a:t>Consider asking audience members to relay their understanding back to you.</a:t>
          </a:r>
          <a:endParaRPr lang="en-US" sz="2200" dirty="0"/>
        </a:p>
      </dgm:t>
    </dgm:pt>
    <dgm:pt modelId="{7A7382A3-3344-488F-A929-01A4B6EC9127}" type="parTrans" cxnId="{6DD552FD-2B07-47BB-A52D-ED7934982843}">
      <dgm:prSet/>
      <dgm:spPr/>
      <dgm:t>
        <a:bodyPr/>
        <a:lstStyle/>
        <a:p>
          <a:endParaRPr lang="en-US"/>
        </a:p>
      </dgm:t>
    </dgm:pt>
    <dgm:pt modelId="{940BB393-10F2-4B21-932D-ECE209DC8301}" type="sibTrans" cxnId="{6DD552FD-2B07-47BB-A52D-ED7934982843}">
      <dgm:prSet/>
      <dgm:spPr/>
      <dgm:t>
        <a:bodyPr/>
        <a:lstStyle/>
        <a:p>
          <a:endParaRPr lang="en-US"/>
        </a:p>
      </dgm:t>
    </dgm:pt>
    <dgm:pt modelId="{BB44AF20-D640-4913-8FCD-5A2B73C24E38}">
      <dgm:prSet custT="1"/>
      <dgm:spPr/>
      <dgm:t>
        <a:bodyPr/>
        <a:lstStyle/>
        <a:p>
          <a:pPr algn="l" rtl="0"/>
          <a:r>
            <a:rPr lang="en-US" sz="2200" dirty="0" smtClean="0"/>
            <a:t>Remember that audience members may be too polite to acknowledge that they don’t understand.</a:t>
          </a:r>
          <a:endParaRPr lang="en-US" sz="2200" dirty="0"/>
        </a:p>
      </dgm:t>
    </dgm:pt>
    <dgm:pt modelId="{9C356BE7-A786-4EA9-9E86-D030628C0FE6}" type="parTrans" cxnId="{D62FCBC1-DEF6-411E-856D-A6DFA4040543}">
      <dgm:prSet/>
      <dgm:spPr/>
      <dgm:t>
        <a:bodyPr/>
        <a:lstStyle/>
        <a:p>
          <a:endParaRPr lang="en-US"/>
        </a:p>
      </dgm:t>
    </dgm:pt>
    <dgm:pt modelId="{BBFEE270-CAFD-41CA-AB08-EE29AB838E6C}" type="sibTrans" cxnId="{D62FCBC1-DEF6-411E-856D-A6DFA4040543}">
      <dgm:prSet/>
      <dgm:spPr/>
      <dgm:t>
        <a:bodyPr/>
        <a:lstStyle/>
        <a:p>
          <a:endParaRPr lang="en-US"/>
        </a:p>
      </dgm:t>
    </dgm:pt>
    <dgm:pt modelId="{E08D4202-EF1A-4F61-9CF1-A489BB989591}">
      <dgm:prSet custT="1"/>
      <dgm:spPr/>
      <dgm:t>
        <a:bodyPr/>
        <a:lstStyle/>
        <a:p>
          <a:pPr algn="l" rtl="0"/>
          <a:r>
            <a:rPr lang="en-US" sz="2200" dirty="0" smtClean="0"/>
            <a:t>Provide handouts in English and in the target language.</a:t>
          </a:r>
          <a:endParaRPr lang="en-US" sz="2200" dirty="0"/>
        </a:p>
      </dgm:t>
    </dgm:pt>
    <dgm:pt modelId="{4F10F4D6-C205-463B-BDED-AE60DECB1805}" type="parTrans" cxnId="{1C8C0078-627D-4B7C-BED0-BAA35EB3E6F0}">
      <dgm:prSet/>
      <dgm:spPr/>
      <dgm:t>
        <a:bodyPr/>
        <a:lstStyle/>
        <a:p>
          <a:endParaRPr lang="en-US"/>
        </a:p>
      </dgm:t>
    </dgm:pt>
    <dgm:pt modelId="{09E560B7-0037-4F0F-AA9D-88AB4A211C81}" type="sibTrans" cxnId="{1C8C0078-627D-4B7C-BED0-BAA35EB3E6F0}">
      <dgm:prSet/>
      <dgm:spPr/>
      <dgm:t>
        <a:bodyPr/>
        <a:lstStyle/>
        <a:p>
          <a:endParaRPr lang="en-US"/>
        </a:p>
      </dgm:t>
    </dgm:pt>
    <dgm:pt modelId="{4A950332-46F8-486F-AFB4-A4F812E7DC7C}" type="pres">
      <dgm:prSet presAssocID="{2819BE25-B1FB-4109-9B35-4CF31E11D1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EC68DC-8D84-4774-92E8-CAEECD3894E3}" type="pres">
      <dgm:prSet presAssocID="{96EE1D92-A554-4D31-8370-CBBB2BA29D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54D92-F61D-4E53-81AA-B9A5E810E733}" type="pres">
      <dgm:prSet presAssocID="{B9CC592F-AF9A-4892-A3FE-74B17BCACD2F}" presName="sibTrans" presStyleCnt="0"/>
      <dgm:spPr/>
    </dgm:pt>
    <dgm:pt modelId="{10FC7760-35A9-4E30-A249-8889887AAA18}" type="pres">
      <dgm:prSet presAssocID="{B67D5534-AF7C-470B-B95D-C7FD814545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ACB3A-CD42-423C-B154-CE490535986A}" type="pres">
      <dgm:prSet presAssocID="{940BB393-10F2-4B21-932D-ECE209DC8301}" presName="sibTrans" presStyleCnt="0"/>
      <dgm:spPr/>
    </dgm:pt>
    <dgm:pt modelId="{DD2F2E5A-187F-44D2-8B16-D817BC1D7C6D}" type="pres">
      <dgm:prSet presAssocID="{BB44AF20-D640-4913-8FCD-5A2B73C24E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5E571-5BC8-4ECC-82EE-54BAD94CC168}" type="pres">
      <dgm:prSet presAssocID="{BBFEE270-CAFD-41CA-AB08-EE29AB838E6C}" presName="sibTrans" presStyleCnt="0"/>
      <dgm:spPr/>
    </dgm:pt>
    <dgm:pt modelId="{FB617E00-8E0C-4341-94E5-5451AE73E02D}" type="pres">
      <dgm:prSet presAssocID="{E08D4202-EF1A-4F61-9CF1-A489BB9895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D552FD-2B07-47BB-A52D-ED7934982843}" srcId="{2819BE25-B1FB-4109-9B35-4CF31E11D14A}" destId="{B67D5534-AF7C-470B-B95D-C7FD81454518}" srcOrd="1" destOrd="0" parTransId="{7A7382A3-3344-488F-A929-01A4B6EC9127}" sibTransId="{940BB393-10F2-4B21-932D-ECE209DC8301}"/>
    <dgm:cxn modelId="{A33DDF11-B4E2-4047-95CD-863A6CB7283F}" type="presOf" srcId="{E08D4202-EF1A-4F61-9CF1-A489BB989591}" destId="{FB617E00-8E0C-4341-94E5-5451AE73E02D}" srcOrd="0" destOrd="0" presId="urn:microsoft.com/office/officeart/2005/8/layout/hList6"/>
    <dgm:cxn modelId="{03AE4452-F5B2-47A7-AEAF-C4FA779D17C6}" type="presOf" srcId="{2819BE25-B1FB-4109-9B35-4CF31E11D14A}" destId="{4A950332-46F8-486F-AFB4-A4F812E7DC7C}" srcOrd="0" destOrd="0" presId="urn:microsoft.com/office/officeart/2005/8/layout/hList6"/>
    <dgm:cxn modelId="{D2AF8029-3E2C-44CE-B502-841AFCE970BA}" type="presOf" srcId="{96EE1D92-A554-4D31-8370-CBBB2BA29D53}" destId="{9DEC68DC-8D84-4774-92E8-CAEECD3894E3}" srcOrd="0" destOrd="0" presId="urn:microsoft.com/office/officeart/2005/8/layout/hList6"/>
    <dgm:cxn modelId="{D62FCBC1-DEF6-411E-856D-A6DFA4040543}" srcId="{2819BE25-B1FB-4109-9B35-4CF31E11D14A}" destId="{BB44AF20-D640-4913-8FCD-5A2B73C24E38}" srcOrd="2" destOrd="0" parTransId="{9C356BE7-A786-4EA9-9E86-D030628C0FE6}" sibTransId="{BBFEE270-CAFD-41CA-AB08-EE29AB838E6C}"/>
    <dgm:cxn modelId="{C01CA46E-C70B-4F2A-892A-C52934644553}" srcId="{2819BE25-B1FB-4109-9B35-4CF31E11D14A}" destId="{96EE1D92-A554-4D31-8370-CBBB2BA29D53}" srcOrd="0" destOrd="0" parTransId="{D82BE280-B5E7-4D8E-8386-8A061B887BEA}" sibTransId="{B9CC592F-AF9A-4892-A3FE-74B17BCACD2F}"/>
    <dgm:cxn modelId="{1063292B-46A2-4272-AD1E-9F5FA6F955BF}" type="presOf" srcId="{B67D5534-AF7C-470B-B95D-C7FD81454518}" destId="{10FC7760-35A9-4E30-A249-8889887AAA18}" srcOrd="0" destOrd="0" presId="urn:microsoft.com/office/officeart/2005/8/layout/hList6"/>
    <dgm:cxn modelId="{1C8C0078-627D-4B7C-BED0-BAA35EB3E6F0}" srcId="{2819BE25-B1FB-4109-9B35-4CF31E11D14A}" destId="{E08D4202-EF1A-4F61-9CF1-A489BB989591}" srcOrd="3" destOrd="0" parTransId="{4F10F4D6-C205-463B-BDED-AE60DECB1805}" sibTransId="{09E560B7-0037-4F0F-AA9D-88AB4A211C81}"/>
    <dgm:cxn modelId="{CFAA4B97-A95A-49F7-ACAF-DF12E2DE9569}" type="presOf" srcId="{BB44AF20-D640-4913-8FCD-5A2B73C24E38}" destId="{DD2F2E5A-187F-44D2-8B16-D817BC1D7C6D}" srcOrd="0" destOrd="0" presId="urn:microsoft.com/office/officeart/2005/8/layout/hList6"/>
    <dgm:cxn modelId="{4C6F863D-15F7-45EA-995F-391805654E06}" type="presParOf" srcId="{4A950332-46F8-486F-AFB4-A4F812E7DC7C}" destId="{9DEC68DC-8D84-4774-92E8-CAEECD3894E3}" srcOrd="0" destOrd="0" presId="urn:microsoft.com/office/officeart/2005/8/layout/hList6"/>
    <dgm:cxn modelId="{2CC14276-5FD7-4693-82C0-1C9CEE20EBE9}" type="presParOf" srcId="{4A950332-46F8-486F-AFB4-A4F812E7DC7C}" destId="{E4254D92-F61D-4E53-81AA-B9A5E810E733}" srcOrd="1" destOrd="0" presId="urn:microsoft.com/office/officeart/2005/8/layout/hList6"/>
    <dgm:cxn modelId="{3932A20E-00D6-488B-B189-0E6B0EBF6259}" type="presParOf" srcId="{4A950332-46F8-486F-AFB4-A4F812E7DC7C}" destId="{10FC7760-35A9-4E30-A249-8889887AAA18}" srcOrd="2" destOrd="0" presId="urn:microsoft.com/office/officeart/2005/8/layout/hList6"/>
    <dgm:cxn modelId="{2153A536-63C1-49E1-B07F-A747FC1C5601}" type="presParOf" srcId="{4A950332-46F8-486F-AFB4-A4F812E7DC7C}" destId="{257ACB3A-CD42-423C-B154-CE490535986A}" srcOrd="3" destOrd="0" presId="urn:microsoft.com/office/officeart/2005/8/layout/hList6"/>
    <dgm:cxn modelId="{870AEC71-B6AB-4A95-83F3-0978CD3B39BC}" type="presParOf" srcId="{4A950332-46F8-486F-AFB4-A4F812E7DC7C}" destId="{DD2F2E5A-187F-44D2-8B16-D817BC1D7C6D}" srcOrd="4" destOrd="0" presId="urn:microsoft.com/office/officeart/2005/8/layout/hList6"/>
    <dgm:cxn modelId="{40502F3F-61BC-4FF8-AC4D-6FB6B2B43607}" type="presParOf" srcId="{4A950332-46F8-486F-AFB4-A4F812E7DC7C}" destId="{A4A5E571-5BC8-4ECC-82EE-54BAD94CC168}" srcOrd="5" destOrd="0" presId="urn:microsoft.com/office/officeart/2005/8/layout/hList6"/>
    <dgm:cxn modelId="{50E8BAD3-672F-4DE4-B9A7-EA49E0BE4265}" type="presParOf" srcId="{4A950332-46F8-486F-AFB4-A4F812E7DC7C}" destId="{FB617E00-8E0C-4341-94E5-5451AE73E0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92E4FD-EFBE-42DE-82A3-9BA382975428}">
      <dsp:nvSpPr>
        <dsp:cNvPr id="0" name=""/>
        <dsp:cNvSpPr/>
      </dsp:nvSpPr>
      <dsp:spPr>
        <a:xfrm>
          <a:off x="0" y="2754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Preparing Effective Oral Presentations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754"/>
        <a:ext cx="8686800" cy="858904"/>
      </dsp:txXfrm>
    </dsp:sp>
    <dsp:sp modelId="{AEB656D8-993C-46C8-A398-EA26006852C1}">
      <dsp:nvSpPr>
        <dsp:cNvPr id="0" name=""/>
        <dsp:cNvSpPr/>
      </dsp:nvSpPr>
      <dsp:spPr>
        <a:xfrm>
          <a:off x="0" y="872501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Methods for Organizing an Oral Presentation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872501"/>
        <a:ext cx="8686800" cy="858904"/>
      </dsp:txXfrm>
    </dsp:sp>
    <dsp:sp modelId="{662F9B99-CF18-49E2-88F7-DFFA2D5A2E73}">
      <dsp:nvSpPr>
        <dsp:cNvPr id="0" name=""/>
        <dsp:cNvSpPr/>
      </dsp:nvSpPr>
      <dsp:spPr>
        <a:xfrm>
          <a:off x="0" y="1742247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Building Audience Rapport Like a Pro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742247"/>
        <a:ext cx="8686800" cy="858904"/>
      </dsp:txXfrm>
    </dsp:sp>
    <dsp:sp modelId="{45B41891-9DE3-43DF-8EC5-5FFE923F425D}">
      <dsp:nvSpPr>
        <dsp:cNvPr id="0" name=""/>
        <dsp:cNvSpPr/>
      </dsp:nvSpPr>
      <dsp:spPr>
        <a:xfrm>
          <a:off x="0" y="2611994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Techniques for Gaining and Keeping Audience Attention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611994"/>
        <a:ext cx="8686800" cy="858904"/>
      </dsp:txXfrm>
    </dsp:sp>
    <dsp:sp modelId="{767F0CC6-5691-4CCB-85E6-2AAA8E1BACAF}">
      <dsp:nvSpPr>
        <dsp:cNvPr id="0" name=""/>
        <dsp:cNvSpPr/>
      </dsp:nvSpPr>
      <dsp:spPr>
        <a:xfrm>
          <a:off x="0" y="3481741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Outlining an Oral Presentation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481741"/>
        <a:ext cx="8686800" cy="8589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92E4FD-EFBE-42DE-82A3-9BA382975428}">
      <dsp:nvSpPr>
        <dsp:cNvPr id="0" name=""/>
        <dsp:cNvSpPr/>
      </dsp:nvSpPr>
      <dsp:spPr>
        <a:xfrm>
          <a:off x="0" y="2719"/>
          <a:ext cx="8686800" cy="715505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Planning Visual Aids, Handouts, and Multimedia Presentations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719"/>
        <a:ext cx="8686800" cy="715505"/>
      </dsp:txXfrm>
    </dsp:sp>
    <dsp:sp modelId="{DCA139B0-1BBD-487B-BD5B-C355DB2B56C3}">
      <dsp:nvSpPr>
        <dsp:cNvPr id="0" name=""/>
        <dsp:cNvSpPr/>
      </dsp:nvSpPr>
      <dsp:spPr>
        <a:xfrm>
          <a:off x="0" y="727210"/>
          <a:ext cx="8686800" cy="715505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Eight Steps to a Powerful Multimedia Presentation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727210"/>
        <a:ext cx="8686800" cy="715505"/>
      </dsp:txXfrm>
    </dsp:sp>
    <dsp:sp modelId="{AEB656D8-993C-46C8-A398-EA26006852C1}">
      <dsp:nvSpPr>
        <dsp:cNvPr id="0" name=""/>
        <dsp:cNvSpPr/>
      </dsp:nvSpPr>
      <dsp:spPr>
        <a:xfrm>
          <a:off x="0" y="1451701"/>
          <a:ext cx="8686800" cy="715505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Polishing Your Delivery and Following Up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451701"/>
        <a:ext cx="8686800" cy="715505"/>
      </dsp:txXfrm>
    </dsp:sp>
    <dsp:sp modelId="{662F9B99-CF18-49E2-88F7-DFFA2D5A2E73}">
      <dsp:nvSpPr>
        <dsp:cNvPr id="0" name=""/>
        <dsp:cNvSpPr/>
      </dsp:nvSpPr>
      <dsp:spPr>
        <a:xfrm>
          <a:off x="0" y="2176192"/>
          <a:ext cx="8686800" cy="715505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Combating Stage Fright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176192"/>
        <a:ext cx="8686800" cy="715505"/>
      </dsp:txXfrm>
    </dsp:sp>
    <dsp:sp modelId="{45B41891-9DE3-43DF-8EC5-5FFE923F425D}">
      <dsp:nvSpPr>
        <dsp:cNvPr id="0" name=""/>
        <dsp:cNvSpPr/>
      </dsp:nvSpPr>
      <dsp:spPr>
        <a:xfrm>
          <a:off x="0" y="2900684"/>
          <a:ext cx="8686800" cy="715505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Adapting to International and Cross-Cultural Audiences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900684"/>
        <a:ext cx="8686800" cy="715505"/>
      </dsp:txXfrm>
    </dsp:sp>
    <dsp:sp modelId="{767F0CC6-5691-4CCB-85E6-2AAA8E1BACAF}">
      <dsp:nvSpPr>
        <dsp:cNvPr id="0" name=""/>
        <dsp:cNvSpPr/>
      </dsp:nvSpPr>
      <dsp:spPr>
        <a:xfrm>
          <a:off x="0" y="3625175"/>
          <a:ext cx="8686800" cy="715505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Improving Telephone and Voice Mail Skills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625175"/>
        <a:ext cx="8686800" cy="7155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326E-C5ED-4F1C-879E-845DD620CFEA}" type="datetimeFigureOut">
              <a:rPr lang="en-US" smtClean="0"/>
              <a:pPr/>
              <a:t>8/22/2011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4B71-64FD-44D9-9112-C1B510D5C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fld id="{8BBBF66A-ABB3-4ADD-8C9C-F8AD88EED8B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20CF9-EA11-44C4-99A2-EA94770F49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6A49-8B1F-4D44-9A27-0E5E067600A7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6A49-8B1F-4D44-9A27-0E5E067600A7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315200" cy="14700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Book cover7e-no lin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81800" y="1981200"/>
            <a:ext cx="1371600" cy="17551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D9A7D-EFB0-4B4A-AA08-FC02BE78EE13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5E55A0-2A76-49B5-9F3E-831BF810D02E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  <a:defRPr lang="en-US" sz="300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2000" dirty="0">
                <a:solidFill>
                  <a:srgbClr val="002060"/>
                </a:solidFill>
                <a:latin typeface="+mn-lt"/>
              </a:defRPr>
            </a:lvl5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0"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228F573E-0615-4B8C-8E4B-571618D510E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DCC79C6E-6416-43CE-AB1E-9EE9789C7C6F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533400"/>
            <a:ext cx="20383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962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A9CD985C-E63D-4E3B-AB21-21BD70F0B408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0" indent="0">
              <a:defRPr sz="3000"/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14,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888A37-EE90-4631-877E-CAE65AFF633D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uffey7ePPT2_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776" r:id="rId2"/>
    <p:sldLayoutId id="2147483777" r:id="rId3"/>
    <p:sldLayoutId id="2147483856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SzPct val="80000"/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SzPct val="75000"/>
        <a:buFont typeface="Wingdings" pitchFamily="2" charset="2"/>
        <a:buChar char="n"/>
        <a:defRPr lang="en-US" sz="2600" dirty="0" smtClean="0">
          <a:solidFill>
            <a:srgbClr val="002060"/>
          </a:solidFill>
          <a:latin typeface="+mn-lt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lang="en-US" sz="2200" dirty="0" smtClean="0">
          <a:solidFill>
            <a:srgbClr val="002060"/>
          </a:solidFill>
          <a:latin typeface="+mn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uffey7ePPT2Rb4.jpg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©2011 Cengage Learning. All Rights Reserved. May not be scanned, copied or duplicated, or posted to a publicly accessible website, in whole or in part.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848600" cy="426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Times" pitchFamily="26" charset="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500" b="1" kern="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Ch. 14, Slide </a:t>
            </a:r>
            <a:fld id="{1D8AD765-B216-4FF3-AAC6-D50A6929A33D}" type="slidenum">
              <a:rPr lang="en-US" sz="1500" b="1" kern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t>‹#›</a:t>
            </a:fld>
            <a:endParaRPr lang="en-US" sz="1500" b="1" kern="0" dirty="0" smtClean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Font typeface="Wingdings" pitchFamily="2" charset="2"/>
        <a:buChar char="§"/>
        <a:defRPr lang="en-US" sz="26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lang="en-US" sz="22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uffey7ePPT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5"/>
          <p:cNvSpPr txBox="1">
            <a:spLocks/>
          </p:cNvSpPr>
          <p:nvPr/>
        </p:nvSpPr>
        <p:spPr bwMode="auto">
          <a:xfrm>
            <a:off x="914400" y="2209800"/>
            <a:ext cx="4724400" cy="17526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Chapter 14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Business Presentations</a:t>
            </a:r>
            <a:endParaRPr kumimoji="0" lang="en-US" sz="44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9" name="Picture 5" descr="Book_cover7e-no_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200400" cy="40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Organizing an Oral Presentation</a:t>
            </a:r>
            <a:endParaRPr lang="en-US" dirty="0"/>
          </a:p>
        </p:txBody>
      </p:sp>
      <p:sp>
        <p:nvSpPr>
          <p:cNvPr id="3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0"/>
            <a:r>
              <a:rPr lang="en-US" dirty="0" smtClean="0"/>
              <a:t>Journalism </a:t>
            </a:r>
            <a:r>
              <a:rPr lang="en-US" dirty="0"/>
              <a:t>pattern</a:t>
            </a:r>
            <a:endParaRPr lang="en-US" dirty="0" smtClean="0"/>
          </a:p>
          <a:p>
            <a:pPr marL="740664" lvl="1"/>
            <a:r>
              <a:rPr lang="en-US" dirty="0"/>
              <a:t>Example: Explain how identity thieves ruin </a:t>
            </a:r>
            <a:r>
              <a:rPr lang="en-US" dirty="0" smtClean="0"/>
              <a:t>your good </a:t>
            </a:r>
            <a:r>
              <a:rPr lang="en-US" dirty="0"/>
              <a:t>name by discussing </a:t>
            </a:r>
            <a:r>
              <a:rPr lang="en-US" i="1" dirty="0"/>
              <a:t>who, what, when, where, why, </a:t>
            </a:r>
            <a:r>
              <a:rPr lang="en-US" dirty="0"/>
              <a:t>and</a:t>
            </a:r>
            <a:r>
              <a:rPr lang="en-US" i="1" dirty="0"/>
              <a:t> how</a:t>
            </a:r>
            <a:r>
              <a:rPr lang="en-US" dirty="0" smtClean="0"/>
              <a:t>.</a:t>
            </a:r>
            <a:endParaRPr lang="en-US" i="1" dirty="0" smtClean="0"/>
          </a:p>
          <a:p>
            <a:pPr marL="347472"/>
            <a:endParaRPr lang="en-US" dirty="0" smtClean="0"/>
          </a:p>
          <a:p>
            <a:pPr marL="347472"/>
            <a:r>
              <a:rPr lang="en-US" dirty="0" smtClean="0"/>
              <a:t>Simple/complex</a:t>
            </a:r>
            <a:endParaRPr lang="en-US" dirty="0"/>
          </a:p>
          <a:p>
            <a:pPr marL="740664" lvl="1"/>
            <a:r>
              <a:rPr lang="en-US" dirty="0"/>
              <a:t>Example: Organize a report explaining genetic modification of plants by discussing simple seed </a:t>
            </a:r>
            <a:r>
              <a:rPr lang="en-US" dirty="0" smtClean="0"/>
              <a:t>production, </a:t>
            </a:r>
            <a:r>
              <a:rPr lang="en-US" dirty="0"/>
              <a:t>progressing to complex gene introduction</a:t>
            </a:r>
            <a:r>
              <a:rPr lang="en-US" dirty="0" smtClean="0"/>
              <a:t>.</a:t>
            </a:r>
          </a:p>
        </p:txBody>
      </p:sp>
      <p:sp>
        <p:nvSpPr>
          <p:cNvPr id="5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6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Organizing an Oral Presentation</a:t>
            </a:r>
            <a:endParaRPr lang="en-US" dirty="0"/>
          </a:p>
        </p:txBody>
      </p:sp>
      <p:sp>
        <p:nvSpPr>
          <p:cNvPr id="3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347472"/>
            <a:r>
              <a:rPr lang="en-US" dirty="0" smtClean="0"/>
              <a:t>Importance</a:t>
            </a:r>
          </a:p>
          <a:p>
            <a:pPr marL="740664" lvl="1"/>
            <a:r>
              <a:rPr lang="en-US" dirty="0"/>
              <a:t>Example: Organize from most important to least important the reasons a company should move its headquarters to a specific </a:t>
            </a:r>
            <a:r>
              <a:rPr lang="en-US" dirty="0" smtClean="0"/>
              <a:t>city.</a:t>
            </a:r>
            <a:endParaRPr lang="en-US" i="1" dirty="0" smtClean="0"/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Problem/solution</a:t>
            </a:r>
          </a:p>
          <a:p>
            <a:pPr marL="740664" lvl="1"/>
            <a:r>
              <a:rPr lang="en-US" dirty="0"/>
              <a:t>Example: Discuss a problem </a:t>
            </a:r>
            <a:r>
              <a:rPr lang="en-US" dirty="0" smtClean="0"/>
              <a:t>and then discuss its </a:t>
            </a:r>
            <a:r>
              <a:rPr lang="en-US" dirty="0"/>
              <a:t>possible solutions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5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7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8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Organizing an Oral Presentation</a:t>
            </a:r>
            <a:endParaRPr lang="en-US" dirty="0"/>
          </a:p>
        </p:txBody>
      </p:sp>
      <p:sp>
        <p:nvSpPr>
          <p:cNvPr id="3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0"/>
            <a:r>
              <a:rPr lang="en-US" dirty="0" smtClean="0"/>
              <a:t>Best </a:t>
            </a:r>
            <a:r>
              <a:rPr lang="en-US" dirty="0"/>
              <a:t>case/worst </a:t>
            </a:r>
            <a:r>
              <a:rPr lang="en-US" dirty="0" smtClean="0"/>
              <a:t>case</a:t>
            </a:r>
          </a:p>
          <a:p>
            <a:pPr marL="740664" lvl="1"/>
            <a:r>
              <a:rPr lang="en-US" dirty="0"/>
              <a:t>Example: Analyze whether two companies should merge by presenting the best-case </a:t>
            </a:r>
            <a:r>
              <a:rPr lang="en-US" dirty="0" smtClean="0"/>
              <a:t>result (e.g., improved </a:t>
            </a:r>
            <a:r>
              <a:rPr lang="en-US" dirty="0"/>
              <a:t>market </a:t>
            </a:r>
            <a:r>
              <a:rPr lang="en-US" dirty="0" smtClean="0"/>
              <a:t>share) and </a:t>
            </a:r>
            <a:r>
              <a:rPr lang="en-US" dirty="0"/>
              <a:t>worst-case result </a:t>
            </a:r>
            <a:r>
              <a:rPr lang="en-US" dirty="0" smtClean="0"/>
              <a:t>(e.g., devalued stock).</a:t>
            </a:r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Comparison/contrast </a:t>
            </a:r>
            <a:r>
              <a:rPr lang="en-US" dirty="0"/>
              <a:t>(pro/con)</a:t>
            </a:r>
          </a:p>
          <a:p>
            <a:pPr marL="740664" lvl="1"/>
            <a:r>
              <a:rPr lang="en-US" dirty="0"/>
              <a:t>Example: Compare organic farming methods with those of modern industrial farming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5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9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10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the conclusion.</a:t>
            </a:r>
          </a:p>
          <a:p>
            <a:pPr lvl="1"/>
            <a:r>
              <a:rPr lang="en-US" dirty="0" smtClean="0"/>
              <a:t>Summarize your main themes.</a:t>
            </a:r>
          </a:p>
          <a:p>
            <a:pPr lvl="1"/>
            <a:r>
              <a:rPr lang="en-US" dirty="0" smtClean="0"/>
              <a:t>Leave the audience with a specific and memorable “takeaway.” Tell how listeners can use this information, why you have spoken, or what you want them to do.</a:t>
            </a:r>
          </a:p>
          <a:p>
            <a:pPr lvl="1"/>
            <a:r>
              <a:rPr lang="en-US" dirty="0" smtClean="0"/>
              <a:t>Include a statement that allows you to leave the podium gracefully.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Effective Oral Presentations</a:t>
            </a:r>
            <a:endParaRPr lang="en-US" dirty="0"/>
          </a:p>
        </p:txBody>
      </p:sp>
      <p:pic>
        <p:nvPicPr>
          <p:cNvPr id="9" name="Picture 8" descr="MP9004118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3200" y="4632960"/>
            <a:ext cx="2517789" cy="16916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Effective imagery</a:t>
            </a:r>
          </a:p>
          <a:p>
            <a:pPr lvl="1"/>
            <a:r>
              <a:rPr lang="en-US" dirty="0" smtClean="0"/>
              <a:t>Analogy: A </a:t>
            </a:r>
            <a:r>
              <a:rPr lang="en-US" i="1" dirty="0" smtClean="0"/>
              <a:t>wiki</a:t>
            </a:r>
            <a:r>
              <a:rPr lang="en-US" dirty="0" smtClean="0"/>
              <a:t> is similar to a collection of post-it notes.</a:t>
            </a:r>
          </a:p>
          <a:p>
            <a:pPr lvl="1"/>
            <a:r>
              <a:rPr lang="en-US" dirty="0" smtClean="0"/>
              <a:t>Metaphor: Time is a river flowing from the past into the future.</a:t>
            </a:r>
          </a:p>
          <a:p>
            <a:pPr lvl="1"/>
            <a:r>
              <a:rPr lang="en-US" dirty="0" smtClean="0"/>
              <a:t>Simile: Launching a hedge fund is like buying a lottery ticket.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Audience Rapport Like a Pro</a:t>
            </a:r>
            <a:endParaRPr lang="en-US" dirty="0"/>
          </a:p>
        </p:txBody>
      </p:sp>
      <p:pic>
        <p:nvPicPr>
          <p:cNvPr id="6" name="Picture 5" descr="riv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41512" y="2517648"/>
            <a:ext cx="4126288" cy="27371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Effective imagery</a:t>
            </a:r>
          </a:p>
          <a:p>
            <a:pPr lvl="1"/>
            <a:r>
              <a:rPr lang="en-US" dirty="0" smtClean="0"/>
              <a:t>Personal anecdote: I started this business in my garage . . . .</a:t>
            </a:r>
          </a:p>
          <a:p>
            <a:pPr lvl="1"/>
            <a:r>
              <a:rPr lang="en-US" dirty="0" smtClean="0"/>
              <a:t>Personalized statistics: Consumers paid $28 billion for coffee last year. That means that every coffee drinker in this room spent $364 last year on coffee.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Audience Rapport Like a Pro</a:t>
            </a:r>
            <a:endParaRPr lang="en-US" dirty="0"/>
          </a:p>
        </p:txBody>
      </p:sp>
      <p:pic>
        <p:nvPicPr>
          <p:cNvPr id="7" name="Picture 6" descr="coffe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53000" y="3505200"/>
            <a:ext cx="4114800" cy="2743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imagery</a:t>
            </a:r>
          </a:p>
          <a:p>
            <a:pPr lvl="1"/>
            <a:r>
              <a:rPr lang="en-US" dirty="0" smtClean="0"/>
              <a:t>Worst- and best-case scenario: In a worst-case scenario, spammers may now work with overseas organized crime groups, employing Trojan-horse attacks that can turn PCs into “zombie” machines that spew out spam under the noses of their unwitting owners.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Audience Rapport Like a Pro</a:t>
            </a:r>
            <a:endParaRPr lang="en-US" dirty="0"/>
          </a:p>
        </p:txBody>
      </p:sp>
      <p:pic>
        <p:nvPicPr>
          <p:cNvPr id="6" name="Picture 5" descr="cybercrim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1" y="4150360"/>
            <a:ext cx="3048000" cy="21742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Verbal signposts</a:t>
            </a:r>
          </a:p>
          <a:p>
            <a:pPr lvl="1"/>
            <a:r>
              <a:rPr lang="en-US" dirty="0" smtClean="0"/>
              <a:t>Previewing</a:t>
            </a:r>
          </a:p>
          <a:p>
            <a:pPr lvl="2"/>
            <a:r>
              <a:rPr lang="en-US" dirty="0" smtClean="0"/>
              <a:t>Now we will consider the opposite view.</a:t>
            </a:r>
          </a:p>
          <a:p>
            <a:pPr lvl="2"/>
            <a:r>
              <a:rPr lang="en-US" dirty="0" smtClean="0"/>
              <a:t>Next I'm going to discuss . . . .</a:t>
            </a:r>
          </a:p>
          <a:p>
            <a:pPr lvl="1"/>
            <a:r>
              <a:rPr lang="en-US" dirty="0" smtClean="0"/>
              <a:t>Summarizing</a:t>
            </a:r>
          </a:p>
          <a:p>
            <a:pPr lvl="2"/>
            <a:r>
              <a:rPr lang="en-US" dirty="0" smtClean="0"/>
              <a:t>You see, then, that the most important elements are . . .</a:t>
            </a:r>
          </a:p>
          <a:p>
            <a:pPr lvl="2"/>
            <a:r>
              <a:rPr lang="en-US" dirty="0" smtClean="0"/>
              <a:t>Let me review the major problems I have presented . . . 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Audience Rapport Like a Pro</a:t>
            </a:r>
            <a:endParaRPr lang="en-US" dirty="0"/>
          </a:p>
        </p:txBody>
      </p:sp>
      <p:pic>
        <p:nvPicPr>
          <p:cNvPr id="14" name="Picture 9" descr="MPj041011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" y="4572000"/>
            <a:ext cx="2388870" cy="1737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Verbal signposts</a:t>
            </a:r>
          </a:p>
          <a:p>
            <a:pPr lvl="1"/>
            <a:r>
              <a:rPr lang="en-US" dirty="0" smtClean="0"/>
              <a:t>Switching directions</a:t>
            </a:r>
          </a:p>
          <a:p>
            <a:pPr lvl="2"/>
            <a:r>
              <a:rPr lang="en-US" dirty="0" smtClean="0"/>
              <a:t>Up to this point, I have talked only about . . . ; now let's look at . . . .</a:t>
            </a:r>
          </a:p>
          <a:p>
            <a:pPr lvl="2"/>
            <a:r>
              <a:rPr lang="en-US" dirty="0" smtClean="0"/>
              <a:t>Those are all good reasons to support the proposal. But let's also consider the negatives.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Audience Rapport Like a Pro</a:t>
            </a:r>
            <a:endParaRPr lang="en-US" dirty="0"/>
          </a:p>
        </p:txBody>
      </p:sp>
      <p:pic>
        <p:nvPicPr>
          <p:cNvPr id="4" name="Picture 9" descr="MPj041011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" y="4572000"/>
            <a:ext cx="2388870" cy="1737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Nonverbal messages</a:t>
            </a:r>
          </a:p>
          <a:p>
            <a:pPr lvl="1"/>
            <a:r>
              <a:rPr lang="en-US" dirty="0" smtClean="0"/>
              <a:t>Look terrific!</a:t>
            </a:r>
          </a:p>
          <a:p>
            <a:pPr lvl="1"/>
            <a:r>
              <a:rPr lang="en-US" dirty="0" smtClean="0"/>
              <a:t>Animate your body.</a:t>
            </a:r>
          </a:p>
          <a:p>
            <a:pPr lvl="1"/>
            <a:r>
              <a:rPr lang="en-US" dirty="0" smtClean="0"/>
              <a:t>Speak extemporaneously. </a:t>
            </a:r>
          </a:p>
          <a:p>
            <a:pPr lvl="1"/>
            <a:r>
              <a:rPr lang="en-US" dirty="0" smtClean="0"/>
              <a:t>Punctuate your words.</a:t>
            </a:r>
          </a:p>
          <a:p>
            <a:pPr lvl="1"/>
            <a:r>
              <a:rPr lang="en-US" dirty="0" smtClean="0"/>
              <a:t>Get out from behind the podium.</a:t>
            </a:r>
          </a:p>
          <a:p>
            <a:pPr lvl="1"/>
            <a:r>
              <a:rPr lang="en-US" dirty="0" smtClean="0"/>
              <a:t>Vary your facial expression.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Audience Rapport Like a Pro</a:t>
            </a:r>
            <a:endParaRPr lang="en-US" dirty="0"/>
          </a:p>
        </p:txBody>
      </p:sp>
      <p:pic>
        <p:nvPicPr>
          <p:cNvPr id="11" name="Picture 10" descr="presen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35810" y="1905000"/>
            <a:ext cx="2846190" cy="4267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  <p:graphicFrame>
        <p:nvGraphicFramePr>
          <p:cNvPr id="5" name="Content Placeholder 16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Techniques for Gaining</a:t>
            </a:r>
            <a:br>
              <a:rPr lang="en-US" dirty="0" smtClean="0"/>
            </a:br>
            <a:r>
              <a:rPr lang="en-US" dirty="0" smtClean="0"/>
              <a:t>and Keeping Audience Attention</a:t>
            </a:r>
            <a:endParaRPr lang="en-US" dirty="0"/>
          </a:p>
        </p:txBody>
      </p:sp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2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347472"/>
            <a:r>
              <a:rPr lang="en-US" dirty="0"/>
              <a:t>A </a:t>
            </a:r>
            <a:r>
              <a:rPr lang="en-US" dirty="0" smtClean="0"/>
              <a:t>promise</a:t>
            </a:r>
          </a:p>
          <a:p>
            <a:pPr marL="740664" lvl="1"/>
            <a:r>
              <a:rPr lang="en-US" dirty="0" smtClean="0"/>
              <a:t>By </a:t>
            </a:r>
            <a:r>
              <a:rPr lang="en-US" dirty="0"/>
              <a:t>the end of the presentation, you will be able to . . </a:t>
            </a:r>
            <a:r>
              <a:rPr lang="en-US" dirty="0" smtClean="0"/>
              <a:t>.</a:t>
            </a:r>
            <a:endParaRPr lang="en-US" i="1" dirty="0" smtClean="0"/>
          </a:p>
          <a:p>
            <a:pPr marL="0"/>
            <a:endParaRPr lang="en-US" dirty="0" smtClean="0"/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Drama</a:t>
            </a:r>
          </a:p>
          <a:p>
            <a:pPr marL="740664" lvl="1"/>
            <a:r>
              <a:rPr lang="en-US" dirty="0" smtClean="0"/>
              <a:t>Tell </a:t>
            </a:r>
            <a:r>
              <a:rPr lang="en-US" dirty="0"/>
              <a:t>a moving story; describe a serious problem.</a:t>
            </a:r>
            <a:endParaRPr lang="en-US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Techniques for Gaining</a:t>
            </a:r>
            <a:br>
              <a:rPr lang="en-US" dirty="0" smtClean="0"/>
            </a:br>
            <a:r>
              <a:rPr lang="en-US" dirty="0" smtClean="0"/>
              <a:t>and Keeping Audience Attention</a:t>
            </a:r>
            <a:endParaRPr lang="en-US" dirty="0"/>
          </a:p>
        </p:txBody>
      </p:sp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3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4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6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347472"/>
            <a:r>
              <a:rPr lang="en-US" dirty="0" smtClean="0"/>
              <a:t>Eye </a:t>
            </a:r>
            <a:r>
              <a:rPr lang="en-US" dirty="0"/>
              <a:t>contact</a:t>
            </a:r>
            <a:endParaRPr lang="en-US" dirty="0" smtClean="0"/>
          </a:p>
          <a:p>
            <a:pPr marL="740664" lvl="1"/>
            <a:r>
              <a:rPr lang="en-US" dirty="0"/>
              <a:t>Command attention at the beginning by making </a:t>
            </a:r>
            <a:r>
              <a:rPr lang="en-US" dirty="0" smtClean="0"/>
              <a:t>eye contact </a:t>
            </a:r>
            <a:r>
              <a:rPr lang="en-US" dirty="0"/>
              <a:t>with as many people as possible</a:t>
            </a:r>
            <a:r>
              <a:rPr lang="en-US" dirty="0" smtClean="0"/>
              <a:t>.</a:t>
            </a:r>
          </a:p>
          <a:p>
            <a:pPr marL="0"/>
            <a:endParaRPr lang="en-US" dirty="0" smtClean="0"/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Movement</a:t>
            </a:r>
          </a:p>
          <a:p>
            <a:pPr marL="740664" lvl="1"/>
            <a:r>
              <a:rPr lang="en-US" dirty="0"/>
              <a:t>Leave the lectern area. Move toward the audience</a:t>
            </a:r>
            <a:r>
              <a:rPr lang="en-US" dirty="0" smtClean="0"/>
              <a:t>.</a:t>
            </a:r>
            <a:endParaRPr lang="en-US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Techniques for Gaining</a:t>
            </a:r>
            <a:br>
              <a:rPr lang="en-US" dirty="0" smtClean="0"/>
            </a:br>
            <a:r>
              <a:rPr lang="en-US" dirty="0" smtClean="0"/>
              <a:t>and Keeping Audience Attention</a:t>
            </a:r>
            <a:endParaRPr lang="en-US" dirty="0"/>
          </a:p>
        </p:txBody>
      </p:sp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6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6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347472"/>
            <a:r>
              <a:rPr lang="en-US" dirty="0" smtClean="0"/>
              <a:t>Questions</a:t>
            </a:r>
          </a:p>
          <a:p>
            <a:pPr marL="740664" lvl="1"/>
            <a:r>
              <a:rPr lang="en-US" dirty="0" smtClean="0"/>
              <a:t>Ask </a:t>
            </a:r>
            <a:r>
              <a:rPr lang="en-US" dirty="0"/>
              <a:t>for show of hands. Use rhetorical questions.</a:t>
            </a:r>
            <a:endParaRPr lang="en-US" i="1" dirty="0" smtClean="0"/>
          </a:p>
          <a:p>
            <a:pPr marL="0"/>
            <a:endParaRPr lang="en-US" dirty="0" smtClean="0"/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Demonstrations</a:t>
            </a:r>
          </a:p>
          <a:p>
            <a:pPr marL="740664" lvl="1"/>
            <a:r>
              <a:rPr lang="en-US" dirty="0"/>
              <a:t>Include a member of the audience</a:t>
            </a:r>
            <a:r>
              <a:rPr lang="en-US" dirty="0" smtClean="0"/>
              <a:t>.</a:t>
            </a:r>
            <a:endParaRPr lang="en-US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Techniques for Gaining</a:t>
            </a:r>
            <a:br>
              <a:rPr lang="en-US" dirty="0" smtClean="0"/>
            </a:br>
            <a:r>
              <a:rPr lang="en-US" dirty="0" smtClean="0"/>
              <a:t>and Keeping Audience Attention</a:t>
            </a:r>
            <a:endParaRPr lang="en-US" dirty="0"/>
          </a:p>
        </p:txBody>
      </p:sp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7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8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6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347472"/>
            <a:r>
              <a:rPr lang="en-US" dirty="0" smtClean="0"/>
              <a:t>Samples/gimmicks</a:t>
            </a:r>
          </a:p>
          <a:p>
            <a:pPr marL="740664" lvl="1"/>
            <a:r>
              <a:rPr lang="en-US" dirty="0" smtClean="0"/>
              <a:t>Award </a:t>
            </a:r>
            <a:r>
              <a:rPr lang="en-US" dirty="0"/>
              <a:t>prizes to participants; pass out samples.</a:t>
            </a:r>
            <a:endParaRPr lang="en-US" i="1" dirty="0" smtClean="0"/>
          </a:p>
          <a:p>
            <a:pPr marL="0"/>
            <a:endParaRPr lang="en-US" dirty="0" smtClean="0"/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Visuals</a:t>
            </a:r>
          </a:p>
          <a:p>
            <a:pPr marL="740664" lvl="1"/>
            <a:r>
              <a:rPr lang="en-US" dirty="0" smtClean="0"/>
              <a:t>Use </a:t>
            </a:r>
            <a:r>
              <a:rPr lang="en-US" dirty="0"/>
              <a:t>a variety of visual aids.</a:t>
            </a:r>
            <a:endParaRPr lang="en-US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Techniques for Gaining</a:t>
            </a:r>
            <a:br>
              <a:rPr lang="en-US" dirty="0" smtClean="0"/>
            </a:br>
            <a:r>
              <a:rPr lang="en-US" dirty="0" smtClean="0"/>
              <a:t>and Keeping Audience Attention</a:t>
            </a:r>
            <a:endParaRPr lang="en-US" dirty="0"/>
          </a:p>
        </p:txBody>
      </p:sp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9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6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347472"/>
            <a:r>
              <a:rPr lang="en-US" dirty="0" smtClean="0"/>
              <a:t>Self-Interest</a:t>
            </a:r>
          </a:p>
          <a:p>
            <a:pPr marL="740664" lvl="1"/>
            <a:r>
              <a:rPr lang="en-US" dirty="0" smtClean="0"/>
              <a:t>Tell the audience </a:t>
            </a:r>
            <a:r>
              <a:rPr lang="en-US" dirty="0"/>
              <a:t>what’s in it for them.</a:t>
            </a:r>
            <a:endParaRPr lang="en-US" i="1" dirty="0"/>
          </a:p>
        </p:txBody>
      </p:sp>
      <p:pic>
        <p:nvPicPr>
          <p:cNvPr id="8" name="Picture 7" descr="mone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19500" y="3124200"/>
            <a:ext cx="4686300" cy="3124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Outlining an Oral Presentation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" y="1600200"/>
            <a:ext cx="5032248" cy="4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71160" y="2895600"/>
            <a:ext cx="35204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</a:rPr>
              <a:t>Captures attention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4937760" y="3122611"/>
            <a:ext cx="54864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471160" y="3489168"/>
            <a:ext cx="35204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</a:rPr>
              <a:t>Involves audience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4922520" y="3716179"/>
            <a:ext cx="54864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471160" y="4343400"/>
            <a:ext cx="35204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</a:rPr>
              <a:t>Identifies speaker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4937760" y="4570411"/>
            <a:ext cx="54864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471160" y="5317968"/>
            <a:ext cx="35204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</a:rPr>
              <a:t>Previews three main points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>
            <a:off x="4937760" y="5544979"/>
            <a:ext cx="54864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Outlining an Oral 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" y="1600200"/>
            <a:ext cx="5038344" cy="473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ight Brace 4"/>
          <p:cNvSpPr/>
          <p:nvPr/>
        </p:nvSpPr>
        <p:spPr bwMode="auto">
          <a:xfrm>
            <a:off x="4572000" y="2194560"/>
            <a:ext cx="914400" cy="2743200"/>
          </a:xfrm>
          <a:prstGeom prst="rightBrace">
            <a:avLst>
              <a:gd name="adj1" fmla="val 0"/>
              <a:gd name="adj2" fmla="val 48110"/>
            </a:avLst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160" y="3276600"/>
            <a:ext cx="35204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</a:rPr>
              <a:t>Establishes main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Outlining an Oral 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" y="1600200"/>
            <a:ext cx="5038344" cy="473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71160" y="3276600"/>
            <a:ext cx="35204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</a:rPr>
              <a:t>Develops coherence with three planned transitions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3733800" y="3276602"/>
            <a:ext cx="1752600" cy="22859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rot="10800000" flipV="1">
            <a:off x="4038600" y="3627466"/>
            <a:ext cx="1432560" cy="868334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794933" y="4206067"/>
            <a:ext cx="2087534" cy="129540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Outlining an Oral Presentation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" y="1600200"/>
            <a:ext cx="502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86400" y="3581400"/>
            <a:ext cx="35204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</a:rPr>
              <a:t>Provides final focus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>
            <a:off x="4937760" y="3808411"/>
            <a:ext cx="54864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486400" y="2269968"/>
            <a:ext cx="35204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</a:rPr>
              <a:t>Summarizes main points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4937760" y="2496979"/>
            <a:ext cx="54864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0876" y="1752600"/>
          <a:ext cx="8842248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Visual Aids, Handouts, and Multimedia Presentations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  <p:graphicFrame>
        <p:nvGraphicFramePr>
          <p:cNvPr id="5" name="Content Placeholder 16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0876" y="1752600"/>
          <a:ext cx="8842248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Visual Aids, Handouts, and Multimedia Presentations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0876" y="1752600"/>
          <a:ext cx="8842248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Visual Aids, Handouts, and Multimedia Presentations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0876" y="1752600"/>
          <a:ext cx="8842248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Visual Aids, Handouts, and Multimedia Presentations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0876" y="1752600"/>
          <a:ext cx="8842248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Visual Aids, Handouts, and Multimedia Presentations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Steps to a Powerful</a:t>
            </a:r>
            <a:br>
              <a:rPr lang="en-US" dirty="0" smtClean="0"/>
            </a:br>
            <a:r>
              <a:rPr lang="en-US" dirty="0" smtClean="0"/>
              <a:t>Multimedia Presentation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/>
              <a:t>Start with the </a:t>
            </a:r>
            <a:r>
              <a:rPr lang="en-US" dirty="0" smtClean="0"/>
              <a:t>text.</a:t>
            </a:r>
          </a:p>
          <a:p>
            <a:pPr lvl="1"/>
            <a:r>
              <a:rPr lang="en-US" dirty="0"/>
              <a:t>Write out the entire content of your presentation before making any slides</a:t>
            </a:r>
            <a:r>
              <a:rPr lang="en-US" dirty="0" smtClean="0"/>
              <a:t>.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95388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pic>
        <p:nvPicPr>
          <p:cNvPr id="11" name="Picture 13" descr="MPj0285178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8354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Steps to a Powerful</a:t>
            </a:r>
            <a:br>
              <a:rPr lang="en-US" dirty="0" smtClean="0"/>
            </a:br>
            <a:r>
              <a:rPr lang="en-US" dirty="0" smtClean="0"/>
              <a:t>Multimedia Presentation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/>
              <a:t>Select background and </a:t>
            </a:r>
            <a:r>
              <a:rPr lang="en-US" dirty="0" smtClean="0"/>
              <a:t>fonts.</a:t>
            </a:r>
          </a:p>
          <a:p>
            <a:pPr lvl="1"/>
            <a:r>
              <a:rPr lang="en-US" dirty="0"/>
              <a:t>Select or create a template with consistent font styles, font sizes, and an appropriate background</a:t>
            </a:r>
            <a:r>
              <a:rPr lang="en-US" dirty="0" smtClean="0"/>
              <a:t>.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95388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2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pic>
        <p:nvPicPr>
          <p:cNvPr id="6" name="Picture 13" descr="MPj0285178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8354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Steps to a Powerful</a:t>
            </a:r>
            <a:br>
              <a:rPr lang="en-US" dirty="0" smtClean="0"/>
            </a:br>
            <a:r>
              <a:rPr lang="en-US" dirty="0" smtClean="0"/>
              <a:t>Multimedia Presentation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 smtClean="0"/>
              <a:t>Choose </a:t>
            </a:r>
            <a:r>
              <a:rPr lang="en-US" dirty="0"/>
              <a:t>images that help </a:t>
            </a:r>
            <a:r>
              <a:rPr lang="en-US" dirty="0" smtClean="0"/>
              <a:t>communicate your </a:t>
            </a:r>
            <a:r>
              <a:rPr lang="en-US" dirty="0"/>
              <a:t>message.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only relevant clipart, photographs, or </a:t>
            </a:r>
            <a:r>
              <a:rPr lang="en-US" dirty="0" smtClean="0"/>
              <a:t>maps – with </a:t>
            </a:r>
            <a:r>
              <a:rPr lang="en-US" dirty="0"/>
              <a:t>permission.</a:t>
            </a:r>
            <a:endParaRPr lang="en-US" dirty="0" smtClean="0"/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95388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3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pic>
        <p:nvPicPr>
          <p:cNvPr id="5" name="Picture 13" descr="MPj0285178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8354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Steps to a Powerful</a:t>
            </a:r>
            <a:br>
              <a:rPr lang="en-US" dirty="0" smtClean="0"/>
            </a:br>
            <a:r>
              <a:rPr lang="en-US" dirty="0" smtClean="0"/>
              <a:t>Multimedia Presentation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graphics.</a:t>
            </a:r>
            <a:endParaRPr lang="en-US" dirty="0" smtClean="0"/>
          </a:p>
          <a:p>
            <a:pPr lvl="1"/>
            <a:r>
              <a:rPr lang="en-US" dirty="0" smtClean="0"/>
              <a:t>Illustrate your </a:t>
            </a:r>
            <a:r>
              <a:rPr lang="en-US" dirty="0"/>
              <a:t>slides by using </a:t>
            </a:r>
            <a:r>
              <a:rPr lang="en-US" dirty="0" smtClean="0"/>
              <a:t>Shapes, SmartArt, and Chart.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too many bullet points, too many details, and too much text. Observe </a:t>
            </a:r>
            <a:r>
              <a:rPr lang="en-US" dirty="0" smtClean="0"/>
              <a:t>the 6-x-6 </a:t>
            </a:r>
            <a:r>
              <a:rPr lang="en-US" dirty="0"/>
              <a:t>rule: No more than six words per line and six lines per slide. Exception: </a:t>
            </a:r>
            <a:r>
              <a:rPr lang="en-US" dirty="0" smtClean="0"/>
              <a:t>when audiences will view slides without </a:t>
            </a:r>
            <a:r>
              <a:rPr lang="en-US" dirty="0"/>
              <a:t>a narrator.</a:t>
            </a:r>
            <a:endParaRPr lang="en-US" dirty="0" smtClean="0"/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95388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4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Steps to a Powerful</a:t>
            </a:r>
            <a:br>
              <a:rPr lang="en-US" dirty="0" smtClean="0"/>
            </a:br>
            <a:r>
              <a:rPr lang="en-US" dirty="0" smtClean="0"/>
              <a:t>Multimedia Presentation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dirty="0"/>
              <a:t>special </a:t>
            </a:r>
            <a:r>
              <a:rPr lang="en-US" dirty="0" smtClean="0"/>
              <a:t>effects wisely.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animating bullet </a:t>
            </a:r>
            <a:r>
              <a:rPr lang="en-US" dirty="0" smtClean="0"/>
              <a:t>points.</a:t>
            </a:r>
          </a:p>
          <a:p>
            <a:pPr lvl="1"/>
            <a:r>
              <a:rPr lang="en-US" dirty="0" smtClean="0"/>
              <a:t>Consider motion, animation, </a:t>
            </a:r>
            <a:r>
              <a:rPr lang="en-US" dirty="0"/>
              <a:t>and </a:t>
            </a:r>
            <a:r>
              <a:rPr lang="en-US" dirty="0" smtClean="0"/>
              <a:t>transitions.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95388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pic>
        <p:nvPicPr>
          <p:cNvPr id="5" name="Picture 13" descr="MPj0285178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8354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Steps to a Powerful</a:t>
            </a:r>
            <a:br>
              <a:rPr lang="en-US" dirty="0" smtClean="0"/>
            </a:br>
            <a:r>
              <a:rPr lang="en-US" dirty="0" smtClean="0"/>
              <a:t>Multimedia Presentation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hyperlinks to approximate </a:t>
            </a:r>
            <a:r>
              <a:rPr lang="en-US" dirty="0" smtClean="0"/>
              <a:t>the Web-browsing </a:t>
            </a:r>
            <a:r>
              <a:rPr lang="en-US" dirty="0"/>
              <a:t>experience.</a:t>
            </a:r>
            <a:endParaRPr lang="en-US" dirty="0" smtClean="0"/>
          </a:p>
          <a:p>
            <a:pPr lvl="1"/>
            <a:r>
              <a:rPr lang="en-US" dirty="0" smtClean="0"/>
              <a:t>Consider </a:t>
            </a:r>
            <a:r>
              <a:rPr lang="en-US" dirty="0"/>
              <a:t>making your presentation interactive by linking to other slides, other programs, or to the Internet.</a:t>
            </a:r>
            <a:endParaRPr lang="en-US" dirty="0" smtClean="0"/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95388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6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pic>
        <p:nvPicPr>
          <p:cNvPr id="5" name="Picture 13" descr="MPj0285178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8354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Know your purpose.</a:t>
            </a:r>
          </a:p>
          <a:p>
            <a:pPr lvl="1"/>
            <a:r>
              <a:rPr lang="en-US" dirty="0" smtClean="0"/>
              <a:t>Decide what you want your audience to believe, remember, or do when you finish.</a:t>
            </a:r>
          </a:p>
          <a:p>
            <a:pPr lvl="1"/>
            <a:r>
              <a:rPr lang="en-US" dirty="0" smtClean="0"/>
              <a:t>Aim all parts of your talk toward your purpose.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Effective Oral Presentations</a:t>
            </a:r>
            <a:endParaRPr lang="en-US" dirty="0"/>
          </a:p>
        </p:txBody>
      </p:sp>
      <p:pic>
        <p:nvPicPr>
          <p:cNvPr id="15" name="Picture 14" descr="thinkin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57800" y="1905001"/>
            <a:ext cx="3301644" cy="327964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Steps to a Powerful</a:t>
            </a:r>
            <a:br>
              <a:rPr lang="en-US" dirty="0" smtClean="0"/>
            </a:br>
            <a:r>
              <a:rPr lang="en-US" dirty="0" smtClean="0"/>
              <a:t>Multimedia Presentation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 smtClean="0"/>
              <a:t>Engage </a:t>
            </a:r>
            <a:r>
              <a:rPr lang="en-US" dirty="0"/>
              <a:t>your audience by asking </a:t>
            </a:r>
            <a:r>
              <a:rPr lang="en-US" dirty="0" smtClean="0"/>
              <a:t>for interaction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Present polling questions when audience </a:t>
            </a:r>
            <a:r>
              <a:rPr lang="en-US" dirty="0"/>
              <a:t>feedback is </a:t>
            </a:r>
            <a:r>
              <a:rPr lang="en-US" dirty="0" smtClean="0"/>
              <a:t>necessary. These questions </a:t>
            </a:r>
            <a:r>
              <a:rPr lang="en-US" dirty="0"/>
              <a:t>are useful for surveys, opinion polls, group decision making, voting, quizzes, tests, and other applications. Audience members use hand-held devices </a:t>
            </a:r>
            <a:r>
              <a:rPr lang="en-US" dirty="0" smtClean="0"/>
              <a:t>that an add-in PowerPoint device reads.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95388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7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Steps to a Powerful</a:t>
            </a:r>
            <a:br>
              <a:rPr lang="en-US" dirty="0" smtClean="0"/>
            </a:br>
            <a:r>
              <a:rPr lang="en-US" dirty="0" smtClean="0"/>
              <a:t>Multimedia Presentation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/>
              <a:t>Move your presentation to the Internet. </a:t>
            </a:r>
            <a:endParaRPr lang="en-US" dirty="0" smtClean="0"/>
          </a:p>
          <a:p>
            <a:pPr lvl="1"/>
            <a:r>
              <a:rPr lang="en-US" dirty="0" smtClean="0"/>
              <a:t>Consider various alternatives for posting </a:t>
            </a:r>
            <a:r>
              <a:rPr lang="en-US" dirty="0"/>
              <a:t>your presentation to the Internet or your company’s </a:t>
            </a:r>
            <a:r>
              <a:rPr lang="en-US" dirty="0" smtClean="0"/>
              <a:t>intranet, such as </a:t>
            </a:r>
            <a:r>
              <a:rPr lang="en-US" dirty="0" err="1" smtClean="0"/>
              <a:t>as</a:t>
            </a:r>
            <a:r>
              <a:rPr lang="en-US" dirty="0" smtClean="0"/>
              <a:t> </a:t>
            </a:r>
            <a:r>
              <a:rPr lang="en-US" dirty="0"/>
              <a:t>slide shows, Web conferences, Web-based presentations with narration, or PDF documents.</a:t>
            </a:r>
            <a:endParaRPr lang="en-US" dirty="0" smtClean="0"/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95388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8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your presentation</a:t>
            </a:r>
          </a:p>
          <a:p>
            <a:pPr lvl="1"/>
            <a:r>
              <a:rPr lang="en-US" dirty="0" smtClean="0"/>
              <a:t>Choose a delivery method.</a:t>
            </a:r>
          </a:p>
          <a:p>
            <a:pPr lvl="1"/>
            <a:r>
              <a:rPr lang="en-US" dirty="0" smtClean="0"/>
              <a:t>Prepare thoroughly.</a:t>
            </a:r>
          </a:p>
          <a:p>
            <a:pPr lvl="1"/>
            <a:r>
              <a:rPr lang="en-US" dirty="0" smtClean="0"/>
              <a:t>Rehearse repeatedly.</a:t>
            </a:r>
          </a:p>
          <a:p>
            <a:pPr lvl="1"/>
            <a:r>
              <a:rPr lang="en-US" dirty="0" smtClean="0"/>
              <a:t>Time yourself.</a:t>
            </a:r>
          </a:p>
          <a:p>
            <a:pPr lvl="1"/>
            <a:r>
              <a:rPr lang="en-US" dirty="0" smtClean="0"/>
              <a:t>Check the room.</a:t>
            </a:r>
          </a:p>
          <a:p>
            <a:pPr lvl="1"/>
            <a:r>
              <a:rPr lang="en-US" dirty="0" smtClean="0"/>
              <a:t>Greet members of the audience.</a:t>
            </a:r>
          </a:p>
          <a:p>
            <a:pPr lvl="1"/>
            <a:r>
              <a:rPr lang="en-US" dirty="0" smtClean="0"/>
              <a:t>Practice stress reduction.</a:t>
            </a:r>
          </a:p>
          <a:p>
            <a:pPr lvl="1"/>
            <a:r>
              <a:rPr lang="en-US" dirty="0" smtClean="0"/>
              <a:t>Focus on converting fear into excitement.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Polishing Your Delivery and Following Up</a:t>
            </a:r>
            <a:endParaRPr lang="en-US" dirty="0"/>
          </a:p>
        </p:txBody>
      </p:sp>
      <p:pic>
        <p:nvPicPr>
          <p:cNvPr id="10" name="Picture 9" descr="conference room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91200" y="1600200"/>
            <a:ext cx="3206376" cy="2819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your presentation</a:t>
            </a:r>
          </a:p>
          <a:p>
            <a:pPr lvl="1"/>
            <a:r>
              <a:rPr lang="en-US" dirty="0" smtClean="0"/>
              <a:t>Begin with a pause.</a:t>
            </a:r>
          </a:p>
          <a:p>
            <a:pPr lvl="1"/>
            <a:r>
              <a:rPr lang="en-US" dirty="0" smtClean="0"/>
              <a:t>Present your first sentence from memory.</a:t>
            </a:r>
          </a:p>
          <a:p>
            <a:pPr lvl="1"/>
            <a:r>
              <a:rPr lang="en-US" dirty="0" smtClean="0"/>
              <a:t>Maintain eye contact.</a:t>
            </a:r>
          </a:p>
          <a:p>
            <a:pPr lvl="1"/>
            <a:r>
              <a:rPr lang="en-US" dirty="0" smtClean="0"/>
              <a:t>Control your voice and vocabulary.</a:t>
            </a:r>
          </a:p>
          <a:p>
            <a:pPr lvl="1"/>
            <a:r>
              <a:rPr lang="en-US" dirty="0" smtClean="0"/>
              <a:t>Skip the apologies.</a:t>
            </a:r>
          </a:p>
          <a:p>
            <a:pPr lvl="1"/>
            <a:r>
              <a:rPr lang="en-US" dirty="0" smtClean="0"/>
              <a:t>Incorporate pauses when appropriate.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Polishing Your Delivery and Following Up</a:t>
            </a:r>
            <a:endParaRPr lang="en-US" dirty="0"/>
          </a:p>
        </p:txBody>
      </p:sp>
      <p:pic>
        <p:nvPicPr>
          <p:cNvPr id="5" name="Picture 19" descr="j04222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1078" y="3398520"/>
            <a:ext cx="1946722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During your presentation</a:t>
            </a:r>
          </a:p>
          <a:p>
            <a:pPr lvl="1"/>
            <a:r>
              <a:rPr lang="en-US" dirty="0" smtClean="0"/>
              <a:t>Move naturally.</a:t>
            </a:r>
          </a:p>
          <a:p>
            <a:pPr lvl="1"/>
            <a:r>
              <a:rPr lang="en-US" dirty="0" smtClean="0"/>
              <a:t>Use visual aids effectively.</a:t>
            </a:r>
          </a:p>
          <a:p>
            <a:pPr lvl="1"/>
            <a:r>
              <a:rPr lang="en-US" dirty="0" smtClean="0"/>
              <a:t>Avoid digressions.</a:t>
            </a:r>
          </a:p>
          <a:p>
            <a:pPr lvl="1"/>
            <a:r>
              <a:rPr lang="en-US" dirty="0" smtClean="0"/>
              <a:t>Summarize your main points and arrive at the high point of your talk.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Polishing Your Delivery and Following Up</a:t>
            </a:r>
            <a:endParaRPr lang="en-US" dirty="0"/>
          </a:p>
        </p:txBody>
      </p:sp>
      <p:pic>
        <p:nvPicPr>
          <p:cNvPr id="5" name="Picture 4" descr="visual ai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76532" y="2032457"/>
            <a:ext cx="4191268" cy="27930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your presentation</a:t>
            </a:r>
          </a:p>
          <a:p>
            <a:pPr lvl="1"/>
            <a:r>
              <a:rPr lang="en-US" dirty="0" smtClean="0"/>
              <a:t>Distribute handouts.</a:t>
            </a:r>
          </a:p>
          <a:p>
            <a:pPr lvl="1"/>
            <a:r>
              <a:rPr lang="en-US" dirty="0" smtClean="0"/>
              <a:t>Encourage questions.</a:t>
            </a:r>
          </a:p>
          <a:p>
            <a:pPr lvl="1"/>
            <a:r>
              <a:rPr lang="en-US" dirty="0" smtClean="0"/>
              <a:t>Repeat questions.</a:t>
            </a:r>
          </a:p>
          <a:p>
            <a:pPr lvl="1"/>
            <a:r>
              <a:rPr lang="en-US" dirty="0" smtClean="0"/>
              <a:t>Reinforce your main points.</a:t>
            </a:r>
          </a:p>
          <a:p>
            <a:pPr lvl="1"/>
            <a:r>
              <a:rPr lang="en-US" dirty="0" smtClean="0"/>
              <a:t>Keep control.</a:t>
            </a:r>
          </a:p>
          <a:p>
            <a:pPr lvl="1"/>
            <a:r>
              <a:rPr lang="en-US" dirty="0" smtClean="0"/>
              <a:t>Avoid </a:t>
            </a:r>
            <a:r>
              <a:rPr lang="en-US" i="1" dirty="0" smtClean="0"/>
              <a:t>Yes, but</a:t>
            </a:r>
            <a:r>
              <a:rPr lang="en-US" dirty="0" smtClean="0"/>
              <a:t> answers.</a:t>
            </a:r>
          </a:p>
          <a:p>
            <a:pPr lvl="1"/>
            <a:r>
              <a:rPr lang="en-US" dirty="0" smtClean="0"/>
              <a:t>End with a summary and appreciation.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Polishing Your Delivery and Following Up</a:t>
            </a:r>
            <a:endParaRPr lang="en-US" dirty="0"/>
          </a:p>
        </p:txBody>
      </p:sp>
      <p:pic>
        <p:nvPicPr>
          <p:cNvPr id="14" name="Picture 12" descr="j04089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1828800"/>
            <a:ext cx="2971800" cy="30302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Symptoms of stage fright</a:t>
            </a:r>
          </a:p>
          <a:p>
            <a:pPr lvl="1"/>
            <a:r>
              <a:rPr lang="en-US" dirty="0" smtClean="0"/>
              <a:t>Fight-or-Flight response</a:t>
            </a:r>
          </a:p>
          <a:p>
            <a:pPr lvl="1"/>
            <a:r>
              <a:rPr lang="en-US" dirty="0" smtClean="0"/>
              <a:t>Dry mouth</a:t>
            </a:r>
          </a:p>
          <a:p>
            <a:pPr lvl="1"/>
            <a:r>
              <a:rPr lang="en-US" dirty="0" smtClean="0"/>
              <a:t>Sweaty hands</a:t>
            </a:r>
          </a:p>
          <a:p>
            <a:pPr lvl="1"/>
            <a:r>
              <a:rPr lang="en-US" dirty="0" smtClean="0"/>
              <a:t>Increased heartbeat</a:t>
            </a:r>
          </a:p>
          <a:p>
            <a:pPr lvl="1"/>
            <a:r>
              <a:rPr lang="en-US" dirty="0" smtClean="0"/>
              <a:t>Stomach butterflies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Combating Stage Fright</a:t>
            </a:r>
            <a:endParaRPr lang="en-US" dirty="0"/>
          </a:p>
        </p:txBody>
      </p:sp>
      <p:pic>
        <p:nvPicPr>
          <p:cNvPr id="20" name="Picture 8" descr="j04229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1676400"/>
            <a:ext cx="363114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the effects of stage fright</a:t>
            </a:r>
          </a:p>
          <a:p>
            <a:pPr lvl="1"/>
            <a:r>
              <a:rPr lang="en-US" dirty="0" smtClean="0"/>
              <a:t>Know your topic and come prepared.</a:t>
            </a:r>
          </a:p>
          <a:p>
            <a:pPr lvl="1"/>
            <a:r>
              <a:rPr lang="en-US" dirty="0" smtClean="0"/>
              <a:t>Breathe deeply.</a:t>
            </a:r>
          </a:p>
          <a:p>
            <a:pPr lvl="1"/>
            <a:r>
              <a:rPr lang="en-US" dirty="0" smtClean="0"/>
              <a:t>Convert your fear.</a:t>
            </a:r>
          </a:p>
          <a:p>
            <a:pPr lvl="1"/>
            <a:r>
              <a:rPr lang="en-US" dirty="0" smtClean="0"/>
              <a:t>Use positive self-talk.</a:t>
            </a:r>
          </a:p>
          <a:p>
            <a:pPr lvl="1"/>
            <a:r>
              <a:rPr lang="en-US" dirty="0" smtClean="0"/>
              <a:t>Take a sip of water.</a:t>
            </a:r>
          </a:p>
          <a:p>
            <a:pPr lvl="1"/>
            <a:r>
              <a:rPr lang="en-US" dirty="0" smtClean="0"/>
              <a:t>Ignore any stumbles.</a:t>
            </a:r>
          </a:p>
          <a:p>
            <a:pPr lvl="1"/>
            <a:r>
              <a:rPr lang="en-US" dirty="0" smtClean="0"/>
              <a:t>Shift the spotlight to your visuals.</a:t>
            </a:r>
          </a:p>
          <a:p>
            <a:pPr lvl="1"/>
            <a:r>
              <a:rPr lang="en-US" dirty="0" smtClean="0"/>
              <a:t>Feel proud when you finish.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Combating Stage Fright</a:t>
            </a:r>
            <a:endParaRPr lang="en-US" dirty="0"/>
          </a:p>
        </p:txBody>
      </p:sp>
      <p:pic>
        <p:nvPicPr>
          <p:cNvPr id="13" name="Picture 12" descr="confiden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507480" y="2743200"/>
            <a:ext cx="2560320" cy="28803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to International</a:t>
            </a:r>
            <a:br>
              <a:rPr lang="en-US" dirty="0" smtClean="0"/>
            </a:br>
            <a:r>
              <a:rPr lang="en-US" dirty="0" smtClean="0"/>
              <a:t>and Cross-Cultural Audiences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to International</a:t>
            </a:r>
            <a:br>
              <a:rPr lang="en-US" dirty="0" smtClean="0"/>
            </a:br>
            <a:r>
              <a:rPr lang="en-US" dirty="0" smtClean="0"/>
              <a:t>and Cross-Cultural Audiences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audience.</a:t>
            </a:r>
          </a:p>
          <a:p>
            <a:pPr lvl="1"/>
            <a:r>
              <a:rPr lang="en-US" dirty="0" smtClean="0"/>
              <a:t>Analyze the age, gender, education, experience, knowledge, and size of your audience.</a:t>
            </a:r>
          </a:p>
          <a:p>
            <a:pPr lvl="1"/>
            <a:r>
              <a:rPr lang="en-US" dirty="0" smtClean="0"/>
              <a:t>Decide what organizational pattern, delivery style, and supporting material will work best.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Effective Oral Presentations</a:t>
            </a:r>
            <a:endParaRPr lang="en-US" dirty="0"/>
          </a:p>
        </p:txBody>
      </p:sp>
      <p:pic>
        <p:nvPicPr>
          <p:cNvPr id="11" name="Picture 10" descr="know your audienc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629400" y="3854604"/>
            <a:ext cx="2440236" cy="24699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calls</a:t>
            </a:r>
          </a:p>
          <a:p>
            <a:pPr lvl="1"/>
            <a:r>
              <a:rPr lang="en-US" dirty="0" smtClean="0"/>
              <a:t>Plan a mini agenda.</a:t>
            </a:r>
          </a:p>
          <a:p>
            <a:pPr lvl="1"/>
            <a:r>
              <a:rPr lang="en-US" dirty="0" smtClean="0"/>
              <a:t>Use a three-point introduction consisting of (1) your name, (2) your affiliation, and (3) a brief explanation of why you are calling.</a:t>
            </a:r>
          </a:p>
          <a:p>
            <a:pPr lvl="1"/>
            <a:r>
              <a:rPr lang="en-US" dirty="0" smtClean="0"/>
              <a:t>Be cheerful and accurate.</a:t>
            </a:r>
          </a:p>
          <a:p>
            <a:pPr lvl="1"/>
            <a:r>
              <a:rPr lang="en-US" dirty="0" smtClean="0"/>
              <a:t>Bring it to a close.</a:t>
            </a:r>
          </a:p>
          <a:p>
            <a:pPr lvl="1"/>
            <a:r>
              <a:rPr lang="en-US" dirty="0" smtClean="0"/>
              <a:t>Avoid telephone tag.</a:t>
            </a:r>
          </a:p>
          <a:p>
            <a:pPr lvl="1"/>
            <a:r>
              <a:rPr lang="en-US" dirty="0" smtClean="0"/>
              <a:t>Leave complete voice-mail messages.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Telephone and Voice Mail Skills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4800600"/>
            <a:ext cx="1752600" cy="19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John S. Donnellan</a:t>
            </a:r>
            <a:endParaRPr lang="en-US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hone cal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010400" y="3532415"/>
            <a:ext cx="2057400" cy="279218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Receiving calls</a:t>
            </a:r>
          </a:p>
          <a:p>
            <a:pPr lvl="1"/>
            <a:r>
              <a:rPr lang="en-US" dirty="0" smtClean="0"/>
              <a:t>Identify yourself immediately.</a:t>
            </a:r>
          </a:p>
          <a:p>
            <a:pPr lvl="1"/>
            <a:r>
              <a:rPr lang="en-US" dirty="0" smtClean="0"/>
              <a:t>Be responsive and helpful.</a:t>
            </a:r>
          </a:p>
          <a:p>
            <a:pPr lvl="1"/>
            <a:r>
              <a:rPr lang="en-US" dirty="0" smtClean="0"/>
              <a:t>Take messages carefully.</a:t>
            </a:r>
          </a:p>
          <a:p>
            <a:pPr lvl="1"/>
            <a:r>
              <a:rPr lang="en-US" dirty="0" smtClean="0"/>
              <a:t>Be cautious when answering calls for others.</a:t>
            </a:r>
          </a:p>
          <a:p>
            <a:pPr lvl="1"/>
            <a:r>
              <a:rPr lang="en-US" dirty="0" smtClean="0"/>
              <a:t>Be courteous by returning your calls promptly.</a:t>
            </a:r>
          </a:p>
          <a:p>
            <a:pPr lvl="1"/>
            <a:r>
              <a:rPr lang="en-US" dirty="0" smtClean="0"/>
              <a:t>Explain when transferring calls.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Telephone and Voice Mail Skills</a:t>
            </a:r>
            <a:endParaRPr lang="en-US" dirty="0"/>
          </a:p>
        </p:txBody>
      </p:sp>
      <p:pic>
        <p:nvPicPr>
          <p:cNvPr id="11" name="Picture 6" descr="j04227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1122" y="1219200"/>
            <a:ext cx="154667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the introduction.</a:t>
            </a:r>
          </a:p>
          <a:p>
            <a:pPr lvl="1"/>
            <a:r>
              <a:rPr lang="en-US" dirty="0" smtClean="0"/>
              <a:t>Capture attention with a promise, startling fact, question, quotation, problem, or story.</a:t>
            </a:r>
          </a:p>
          <a:p>
            <a:pPr lvl="1"/>
            <a:r>
              <a:rPr lang="en-US" dirty="0" smtClean="0"/>
              <a:t>Establish your credibility by identifying your position, expertise, knowledge, or qualifications.</a:t>
            </a:r>
          </a:p>
          <a:p>
            <a:pPr lvl="1"/>
            <a:r>
              <a:rPr lang="en-US" dirty="0" smtClean="0"/>
              <a:t>Preview your main points.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Effective Oral Presentations</a:t>
            </a:r>
            <a:endParaRPr lang="en-US" dirty="0"/>
          </a:p>
        </p:txBody>
      </p:sp>
      <p:pic>
        <p:nvPicPr>
          <p:cNvPr id="11" name="Picture 10" descr="speake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02192" y="3886200"/>
            <a:ext cx="3365608" cy="24224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Organize the body of your presentation.</a:t>
            </a:r>
          </a:p>
          <a:p>
            <a:pPr lvl="1"/>
            <a:r>
              <a:rPr lang="en-US" dirty="0" smtClean="0"/>
              <a:t>Develop two to four main points. </a:t>
            </a:r>
          </a:p>
          <a:p>
            <a:pPr lvl="1"/>
            <a:r>
              <a:rPr lang="en-US" dirty="0" smtClean="0"/>
              <a:t>Streamline your topic and summarize its principal parts.</a:t>
            </a:r>
          </a:p>
          <a:p>
            <a:pPr lvl="1"/>
            <a:r>
              <a:rPr lang="en-US" dirty="0" smtClean="0"/>
              <a:t>Arrange by one or more of the methods in this chapter.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Effective Oral Presentations</a:t>
            </a:r>
            <a:endParaRPr lang="en-US" dirty="0"/>
          </a:p>
        </p:txBody>
      </p:sp>
      <p:pic>
        <p:nvPicPr>
          <p:cNvPr id="11" name="Picture 10" descr="bod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12905" y="2497773"/>
            <a:ext cx="4154895" cy="27768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Organizing an Oral Presentation</a:t>
            </a:r>
            <a:endParaRPr lang="en-US" dirty="0"/>
          </a:p>
        </p:txBody>
      </p:sp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2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347472"/>
            <a:r>
              <a:rPr lang="en-US" dirty="0" smtClean="0"/>
              <a:t>Chronology</a:t>
            </a:r>
          </a:p>
          <a:p>
            <a:pPr marL="740664" lvl="1"/>
            <a:r>
              <a:rPr lang="en-US" dirty="0" smtClean="0"/>
              <a:t>Example</a:t>
            </a:r>
            <a:r>
              <a:rPr lang="en-US" dirty="0"/>
              <a:t>: Describe the history of a problem, organized from the first sign of trouble to the present</a:t>
            </a:r>
            <a:r>
              <a:rPr lang="en-US" dirty="0" smtClean="0"/>
              <a:t>.</a:t>
            </a:r>
            <a:endParaRPr lang="en-US" i="1" dirty="0" smtClean="0"/>
          </a:p>
          <a:p>
            <a:pPr marL="0"/>
            <a:endParaRPr lang="en-US" dirty="0" smtClean="0"/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Geography/space</a:t>
            </a:r>
          </a:p>
          <a:p>
            <a:pPr marL="740664" lvl="1"/>
            <a:r>
              <a:rPr lang="en-US" dirty="0" smtClean="0"/>
              <a:t>Example</a:t>
            </a:r>
            <a:r>
              <a:rPr lang="en-US" dirty="0"/>
              <a:t>: Arrange a discussion of the changing demographics of the workforce by regions, such as East Coast, West Coast, and so </a:t>
            </a:r>
            <a:r>
              <a:rPr lang="en-US" dirty="0" smtClean="0"/>
              <a:t>on.</a:t>
            </a:r>
            <a:endParaRPr lang="en-US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Organizing an Oral Presentation</a:t>
            </a:r>
            <a:endParaRPr lang="en-US" dirty="0"/>
          </a:p>
        </p:txBody>
      </p:sp>
      <p:sp>
        <p:nvSpPr>
          <p:cNvPr id="3" name="Content Placeholder 14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pPr marL="347472"/>
            <a:r>
              <a:rPr lang="en-US" dirty="0" smtClean="0"/>
              <a:t>Topic/function/conventional </a:t>
            </a:r>
            <a:r>
              <a:rPr lang="en-US" dirty="0"/>
              <a:t>grouping</a:t>
            </a:r>
            <a:endParaRPr lang="en-US" dirty="0" smtClean="0"/>
          </a:p>
          <a:p>
            <a:pPr marL="740664" lvl="1"/>
            <a:r>
              <a:rPr lang="en-US" dirty="0"/>
              <a:t>Example: Organize a report discussing mishandled airline baggage by the names of airlines</a:t>
            </a:r>
            <a:r>
              <a:rPr lang="en-US" dirty="0" smtClean="0"/>
              <a:t>.</a:t>
            </a:r>
            <a:endParaRPr lang="en-US" i="1" dirty="0" smtClean="0"/>
          </a:p>
          <a:p>
            <a:pPr marL="347472"/>
            <a:endParaRPr lang="en-US" dirty="0" smtClean="0"/>
          </a:p>
          <a:p>
            <a:pPr marL="347472"/>
            <a:r>
              <a:rPr lang="en-US" dirty="0" smtClean="0"/>
              <a:t>Value/size</a:t>
            </a:r>
            <a:endParaRPr lang="en-US" dirty="0"/>
          </a:p>
          <a:p>
            <a:pPr marL="740664" lvl="1"/>
            <a:r>
              <a:rPr lang="en-US" dirty="0"/>
              <a:t>Example: Arrange a report describing fluctuations in housing costs by house value groups (houses that cost $100,000, $200,000, and so </a:t>
            </a:r>
            <a:r>
              <a:rPr lang="en-US" dirty="0" smtClean="0"/>
              <a:t>on).</a:t>
            </a:r>
            <a:endParaRPr lang="en-US" i="1" dirty="0"/>
          </a:p>
        </p:txBody>
      </p:sp>
      <p:sp>
        <p:nvSpPr>
          <p:cNvPr id="5" name="WordArt 17"/>
          <p:cNvSpPr>
            <a:spLocks noChangeArrowheads="1" noChangeShapeType="1" noTextEdit="1"/>
          </p:cNvSpPr>
          <p:nvPr/>
        </p:nvSpPr>
        <p:spPr bwMode="auto">
          <a:xfrm>
            <a:off x="1066800" y="17430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3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1066800" y="4333875"/>
            <a:ext cx="838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4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6488</TotalTime>
  <Words>1945</Words>
  <Application>Microsoft Office PowerPoint</Application>
  <PresentationFormat>On-screen Show (4:3)</PresentationFormat>
  <Paragraphs>300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Custom Design</vt:lpstr>
      <vt:lpstr>5_Custom Design</vt:lpstr>
      <vt:lpstr>Slide 1</vt:lpstr>
      <vt:lpstr>Topics in This Chapter</vt:lpstr>
      <vt:lpstr>Topics in This Chapter</vt:lpstr>
      <vt:lpstr>Preparing Effective Oral Presentations</vt:lpstr>
      <vt:lpstr>Preparing Effective Oral Presentations</vt:lpstr>
      <vt:lpstr>Preparing Effective Oral Presentations</vt:lpstr>
      <vt:lpstr>Preparing Effective Oral Presentations</vt:lpstr>
      <vt:lpstr>Methods for Organizing an Oral Presentation</vt:lpstr>
      <vt:lpstr>Methods for Organizing an Oral Presentation</vt:lpstr>
      <vt:lpstr>Methods for Organizing an Oral Presentation</vt:lpstr>
      <vt:lpstr>Methods for Organizing an Oral Presentation</vt:lpstr>
      <vt:lpstr>Methods for Organizing an Oral Presentation</vt:lpstr>
      <vt:lpstr>Preparing Effective Oral Presentations</vt:lpstr>
      <vt:lpstr>Building Audience Rapport Like a Pro</vt:lpstr>
      <vt:lpstr>Building Audience Rapport Like a Pro</vt:lpstr>
      <vt:lpstr>Building Audience Rapport Like a Pro</vt:lpstr>
      <vt:lpstr>Building Audience Rapport Like a Pro</vt:lpstr>
      <vt:lpstr>Building Audience Rapport Like a Pro</vt:lpstr>
      <vt:lpstr>Building Audience Rapport Like a Pro</vt:lpstr>
      <vt:lpstr>Nine Techniques for Gaining and Keeping Audience Attention</vt:lpstr>
      <vt:lpstr>Nine Techniques for Gaining and Keeping Audience Attention</vt:lpstr>
      <vt:lpstr>Nine Techniques for Gaining and Keeping Audience Attention</vt:lpstr>
      <vt:lpstr>Nine Techniques for Gaining and Keeping Audience Attention</vt:lpstr>
      <vt:lpstr>Nine Techniques for Gaining and Keeping Audience Attention</vt:lpstr>
      <vt:lpstr>Outlining an Oral Presentation</vt:lpstr>
      <vt:lpstr>Outlining an Oral Presentation</vt:lpstr>
      <vt:lpstr>Outlining an Oral Presentation</vt:lpstr>
      <vt:lpstr>Outlining an Oral Presentation</vt:lpstr>
      <vt:lpstr>Planning Visual Aids, Handouts, and Multimedia Presentations</vt:lpstr>
      <vt:lpstr>Planning Visual Aids, Handouts, and Multimedia Presentations</vt:lpstr>
      <vt:lpstr>Planning Visual Aids, Handouts, and Multimedia Presentations</vt:lpstr>
      <vt:lpstr>Planning Visual Aids, Handouts, and Multimedia Presentations</vt:lpstr>
      <vt:lpstr>Planning Visual Aids, Handouts, and Multimedia Presentations</vt:lpstr>
      <vt:lpstr>Eight Steps to a Powerful Multimedia Presentation</vt:lpstr>
      <vt:lpstr>Eight Steps to a Powerful Multimedia Presentation</vt:lpstr>
      <vt:lpstr>Eight Steps to a Powerful Multimedia Presentation</vt:lpstr>
      <vt:lpstr>Eight Steps to a Powerful Multimedia Presentation</vt:lpstr>
      <vt:lpstr>Eight Steps to a Powerful Multimedia Presentation</vt:lpstr>
      <vt:lpstr>Eight Steps to a Powerful Multimedia Presentation</vt:lpstr>
      <vt:lpstr>Eight Steps to a Powerful Multimedia Presentation</vt:lpstr>
      <vt:lpstr>Eight Steps to a Powerful Multimedia Presentation</vt:lpstr>
      <vt:lpstr>Polishing Your Delivery and Following Up</vt:lpstr>
      <vt:lpstr>Polishing Your Delivery and Following Up</vt:lpstr>
      <vt:lpstr>Polishing Your Delivery and Following Up</vt:lpstr>
      <vt:lpstr>Polishing Your Delivery and Following Up</vt:lpstr>
      <vt:lpstr>Combating Stage Fright</vt:lpstr>
      <vt:lpstr>Combating Stage Fright</vt:lpstr>
      <vt:lpstr>Adapting to International and Cross-Cultural Audiences</vt:lpstr>
      <vt:lpstr>Adapting to International and Cross-Cultural Audiences</vt:lpstr>
      <vt:lpstr>Improving Telephone and Voice Mail Skills</vt:lpstr>
      <vt:lpstr>Improving Telephone and Voice Mail Skills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Presentations</dc:title>
  <dc:creator>John S. Donnellan</dc:creator>
  <cp:lastModifiedBy>Mike Zisa</cp:lastModifiedBy>
  <cp:revision>865</cp:revision>
  <dcterms:created xsi:type="dcterms:W3CDTF">2007-04-13T20:41:37Z</dcterms:created>
  <dcterms:modified xsi:type="dcterms:W3CDTF">2011-08-22T16:02:54Z</dcterms:modified>
</cp:coreProperties>
</file>