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814" r:id="rId2"/>
  </p:sldMasterIdLst>
  <p:notesMasterIdLst>
    <p:notesMasterId r:id="rId45"/>
  </p:notesMasterIdLst>
  <p:handoutMasterIdLst>
    <p:handoutMasterId r:id="rId46"/>
  </p:handoutMasterIdLst>
  <p:sldIdLst>
    <p:sldId id="331" r:id="rId3"/>
    <p:sldId id="328" r:id="rId4"/>
    <p:sldId id="259" r:id="rId5"/>
    <p:sldId id="260" r:id="rId6"/>
    <p:sldId id="261" r:id="rId7"/>
    <p:sldId id="332" r:id="rId8"/>
    <p:sldId id="263" r:id="rId9"/>
    <p:sldId id="264" r:id="rId10"/>
    <p:sldId id="312" r:id="rId11"/>
    <p:sldId id="333" r:id="rId12"/>
    <p:sldId id="266" r:id="rId13"/>
    <p:sldId id="267" r:id="rId14"/>
    <p:sldId id="268" r:id="rId15"/>
    <p:sldId id="269" r:id="rId16"/>
    <p:sldId id="334" r:id="rId17"/>
    <p:sldId id="318" r:id="rId18"/>
    <p:sldId id="335" r:id="rId19"/>
    <p:sldId id="321" r:id="rId20"/>
    <p:sldId id="322" r:id="rId21"/>
    <p:sldId id="313" r:id="rId22"/>
    <p:sldId id="336" r:id="rId23"/>
    <p:sldId id="278" r:id="rId24"/>
    <p:sldId id="279" r:id="rId25"/>
    <p:sldId id="277" r:id="rId26"/>
    <p:sldId id="337" r:id="rId27"/>
    <p:sldId id="28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290" r:id="rId38"/>
    <p:sldId id="310" r:id="rId39"/>
    <p:sldId id="291" r:id="rId40"/>
    <p:sldId id="315" r:id="rId41"/>
    <p:sldId id="338" r:id="rId42"/>
    <p:sldId id="311" r:id="rId43"/>
    <p:sldId id="330" r:id="rId44"/>
  </p:sldIdLst>
  <p:sldSz cx="9144000" cy="6858000" type="screen4x3"/>
  <p:notesSz cx="6858000" cy="9144000"/>
  <p:defaultTextStyle>
    <a:defPPr>
      <a:defRPr lang="en-US"/>
    </a:defPPr>
    <a:lvl1pPr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S. Donnellan" initials="JSD" lastIdx="69" clrIdx="0"/>
  <p:cmAuthor id="1" name="Mary Draper" initials="MD" lastIdx="11" clrIdx="1"/>
  <p:cmAuthor id="2" name="Mary Ellen Guffey" initials="MEG" lastIdx="2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9013"/>
    <a:srgbClr val="774286"/>
    <a:srgbClr val="6A831B"/>
    <a:srgbClr val="4C7019"/>
    <a:srgbClr val="F3C675"/>
    <a:srgbClr val="963C26"/>
    <a:srgbClr val="3B6D81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7" autoAdjust="0"/>
    <p:restoredTop sz="94750" autoAdjust="0"/>
  </p:normalViewPr>
  <p:slideViewPr>
    <p:cSldViewPr>
      <p:cViewPr>
        <p:scale>
          <a:sx n="80" d="100"/>
          <a:sy n="80" d="100"/>
        </p:scale>
        <p:origin x="-11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9970E-1D3B-4F79-B3CD-7C640D1DAB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A365FF-BB15-4514-9DBF-B9710833162D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Contributing Positively to a Team</a:t>
          </a:r>
          <a:endParaRPr lang="en-US" sz="3000" dirty="0">
            <a:solidFill>
              <a:schemeClr val="tx1"/>
            </a:solidFill>
          </a:endParaRPr>
        </a:p>
      </dgm:t>
    </dgm:pt>
    <dgm:pt modelId="{98A2E54A-8A46-412C-BD7F-43A9CF5C8A44}" type="parTrans" cxnId="{A4EF7D3F-04AC-4C95-B0A0-330DF8FC7D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C1DBF5-5E71-4297-8352-3344EA65796F}" type="sibTrans" cxnId="{A4EF7D3F-04AC-4C95-B0A0-330DF8FC7D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DC8C88-EA91-42A4-A1DA-ABFEF1DFFDB6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Virtual Meetings</a:t>
          </a:r>
          <a:endParaRPr lang="en-US" sz="3000" dirty="0">
            <a:solidFill>
              <a:schemeClr val="tx1"/>
            </a:solidFill>
          </a:endParaRPr>
        </a:p>
      </dgm:t>
    </dgm:pt>
    <dgm:pt modelId="{8ED7E76A-7CB4-4E3D-8F6B-6A7A231BAE74}" type="parTrans" cxnId="{F140B313-2EC5-476E-95F2-0AD65D69B4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8162E3-697F-474C-A2CE-FFF77DFFA4F9}" type="sibTrans" cxnId="{F140B313-2EC5-476E-95F2-0AD65D69B4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B8C829-8998-49A2-8D7A-1F72F14428AD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Workplace </a:t>
          </a:r>
          <a:r>
            <a:rPr lang="en-US" sz="3000" smtClean="0">
              <a:solidFill>
                <a:schemeClr val="tx1"/>
              </a:solidFill>
            </a:rPr>
            <a:t>Listening Skills</a:t>
          </a:r>
          <a:endParaRPr lang="en-US" sz="3000" dirty="0">
            <a:solidFill>
              <a:schemeClr val="tx1"/>
            </a:solidFill>
          </a:endParaRPr>
        </a:p>
      </dgm:t>
    </dgm:pt>
    <dgm:pt modelId="{2DED3F90-1857-47C4-83BA-25D46961DF51}" type="parTrans" cxnId="{59811118-627C-43B9-850A-EBD96EB89A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982079-D396-481E-8286-6F786A4E9D5F}" type="sibTrans" cxnId="{59811118-627C-43B9-850A-EBD96EB89A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8DCED91-D1D9-49FE-AFCA-CD5C1BF9912F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Face-to-Face Workplace Meetings</a:t>
          </a:r>
          <a:endParaRPr lang="en-US" sz="3000" dirty="0">
            <a:solidFill>
              <a:schemeClr val="tx1"/>
            </a:solidFill>
          </a:endParaRPr>
        </a:p>
      </dgm:t>
    </dgm:pt>
    <dgm:pt modelId="{86C67DF7-E482-4D65-8AB5-C4890ADE0242}" type="parTrans" cxnId="{B7C641A1-AAFF-4521-825F-FDA4ECE35DB9}">
      <dgm:prSet/>
      <dgm:spPr/>
      <dgm:t>
        <a:bodyPr/>
        <a:lstStyle/>
        <a:p>
          <a:endParaRPr lang="en-US"/>
        </a:p>
      </dgm:t>
    </dgm:pt>
    <dgm:pt modelId="{452A3B12-39CC-40B0-97F2-D9D60B1BC580}" type="sibTrans" cxnId="{B7C641A1-AAFF-4521-825F-FDA4ECE35DB9}">
      <dgm:prSet/>
      <dgm:spPr/>
      <dgm:t>
        <a:bodyPr/>
        <a:lstStyle/>
        <a:p>
          <a:endParaRPr lang="en-US"/>
        </a:p>
      </dgm:t>
    </dgm:pt>
    <dgm:pt modelId="{678FB529-2591-402D-B7B0-44F904C932F9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Nonverbal Communication</a:t>
          </a:r>
          <a:endParaRPr lang="en-US" sz="3000" dirty="0">
            <a:solidFill>
              <a:schemeClr val="tx1"/>
            </a:solidFill>
          </a:endParaRPr>
        </a:p>
      </dgm:t>
    </dgm:pt>
    <dgm:pt modelId="{62B7C95E-3ACF-4106-B001-A400575C63B6}" type="parTrans" cxnId="{276B6C76-C2B2-42CC-BD49-1ABC5C57C9BE}">
      <dgm:prSet/>
      <dgm:spPr/>
      <dgm:t>
        <a:bodyPr/>
        <a:lstStyle/>
        <a:p>
          <a:endParaRPr lang="en-US"/>
        </a:p>
      </dgm:t>
    </dgm:pt>
    <dgm:pt modelId="{EDC6F6C1-445D-4EC2-9383-C562E1964485}" type="sibTrans" cxnId="{276B6C76-C2B2-42CC-BD49-1ABC5C57C9BE}">
      <dgm:prSet/>
      <dgm:spPr/>
      <dgm:t>
        <a:bodyPr/>
        <a:lstStyle/>
        <a:p>
          <a:endParaRPr lang="en-US"/>
        </a:p>
      </dgm:t>
    </dgm:pt>
    <dgm:pt modelId="{40DFEEC7-5CB9-45F1-88A6-E064C054EC7D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Professionalism and Business Etiquette</a:t>
          </a:r>
          <a:endParaRPr lang="en-US" sz="3000" dirty="0">
            <a:solidFill>
              <a:schemeClr val="tx1"/>
            </a:solidFill>
          </a:endParaRPr>
        </a:p>
      </dgm:t>
    </dgm:pt>
    <dgm:pt modelId="{9CC458FA-6EB0-4C6C-A40C-C07B0121D1C7}" type="parTrans" cxnId="{DDDF7148-3B74-48EC-B317-1A00CDB4A329}">
      <dgm:prSet/>
      <dgm:spPr/>
      <dgm:t>
        <a:bodyPr/>
        <a:lstStyle/>
        <a:p>
          <a:endParaRPr lang="en-US"/>
        </a:p>
      </dgm:t>
    </dgm:pt>
    <dgm:pt modelId="{1937224A-AC5B-4531-9203-17B7C1DCE76B}" type="sibTrans" cxnId="{DDDF7148-3B74-48EC-B317-1A00CDB4A329}">
      <dgm:prSet/>
      <dgm:spPr/>
      <dgm:t>
        <a:bodyPr/>
        <a:lstStyle/>
        <a:p>
          <a:endParaRPr lang="en-US"/>
        </a:p>
      </dgm:t>
    </dgm:pt>
    <dgm:pt modelId="{C3FE0DA6-3BAF-4AFE-A6B3-760896EB9311}" type="pres">
      <dgm:prSet presAssocID="{ADC9970E-1D3B-4F79-B3CD-7C640D1DAB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92E4FD-EFBE-42DE-82A3-9BA382975428}" type="pres">
      <dgm:prSet presAssocID="{2AA365FF-BB15-4514-9DBF-B9710833162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93433-6DA3-456F-9519-7E9D182A0C3E}" type="pres">
      <dgm:prSet presAssocID="{19C1DBF5-5E71-4297-8352-3344EA65796F}" presName="spacer" presStyleCnt="0"/>
      <dgm:spPr/>
    </dgm:pt>
    <dgm:pt modelId="{AEB656D8-993C-46C8-A398-EA26006852C1}" type="pres">
      <dgm:prSet presAssocID="{88DCED91-D1D9-49FE-AFCA-CD5C1BF9912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CB70C-F563-42A0-8031-744E2CA3032C}" type="pres">
      <dgm:prSet presAssocID="{452A3B12-39CC-40B0-97F2-D9D60B1BC580}" presName="spacer" presStyleCnt="0"/>
      <dgm:spPr/>
    </dgm:pt>
    <dgm:pt modelId="{662F9B99-CF18-49E2-88F7-DFFA2D5A2E73}" type="pres">
      <dgm:prSet presAssocID="{1DDC8C88-EA91-42A4-A1DA-ABFEF1DFFDB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3CBB6-372B-4022-97E1-22E00AFE9116}" type="pres">
      <dgm:prSet presAssocID="{198162E3-697F-474C-A2CE-FFF77DFFA4F9}" presName="spacer" presStyleCnt="0"/>
      <dgm:spPr/>
    </dgm:pt>
    <dgm:pt modelId="{45B41891-9DE3-43DF-8EC5-5FFE923F425D}" type="pres">
      <dgm:prSet presAssocID="{F7B8C829-8998-49A2-8D7A-1F72F14428A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4590E-09B6-44E5-A049-E7E379C61246}" type="pres">
      <dgm:prSet presAssocID="{A1982079-D396-481E-8286-6F786A4E9D5F}" presName="spacer" presStyleCnt="0"/>
      <dgm:spPr/>
    </dgm:pt>
    <dgm:pt modelId="{767F0CC6-5691-4CCB-85E6-2AAA8E1BACAF}" type="pres">
      <dgm:prSet presAssocID="{678FB529-2591-402D-B7B0-44F904C932F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B5D5E-CBB6-42DA-97E4-F7BC2C2055F4}" type="pres">
      <dgm:prSet presAssocID="{EDC6F6C1-445D-4EC2-9383-C562E1964485}" presName="spacer" presStyleCnt="0"/>
      <dgm:spPr/>
    </dgm:pt>
    <dgm:pt modelId="{E596A42A-C79D-4E3E-B255-D8BEEB9619F0}" type="pres">
      <dgm:prSet presAssocID="{40DFEEC7-5CB9-45F1-88A6-E064C054EC7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1B64F5-D546-4495-8436-45DB6BE676CB}" type="presOf" srcId="{1DDC8C88-EA91-42A4-A1DA-ABFEF1DFFDB6}" destId="{662F9B99-CF18-49E2-88F7-DFFA2D5A2E73}" srcOrd="0" destOrd="0" presId="urn:microsoft.com/office/officeart/2005/8/layout/vList2"/>
    <dgm:cxn modelId="{DD723CAA-4B1A-4F6F-9F00-9F81D5BBC592}" type="presOf" srcId="{678FB529-2591-402D-B7B0-44F904C932F9}" destId="{767F0CC6-5691-4CCB-85E6-2AAA8E1BACAF}" srcOrd="0" destOrd="0" presId="urn:microsoft.com/office/officeart/2005/8/layout/vList2"/>
    <dgm:cxn modelId="{59811118-627C-43B9-850A-EBD96EB89A4C}" srcId="{ADC9970E-1D3B-4F79-B3CD-7C640D1DAB75}" destId="{F7B8C829-8998-49A2-8D7A-1F72F14428AD}" srcOrd="3" destOrd="0" parTransId="{2DED3F90-1857-47C4-83BA-25D46961DF51}" sibTransId="{A1982079-D396-481E-8286-6F786A4E9D5F}"/>
    <dgm:cxn modelId="{B7C641A1-AAFF-4521-825F-FDA4ECE35DB9}" srcId="{ADC9970E-1D3B-4F79-B3CD-7C640D1DAB75}" destId="{88DCED91-D1D9-49FE-AFCA-CD5C1BF9912F}" srcOrd="1" destOrd="0" parTransId="{86C67DF7-E482-4D65-8AB5-C4890ADE0242}" sibTransId="{452A3B12-39CC-40B0-97F2-D9D60B1BC580}"/>
    <dgm:cxn modelId="{BF585A55-B5CB-45B8-A8C6-A2127AE444F3}" type="presOf" srcId="{ADC9970E-1D3B-4F79-B3CD-7C640D1DAB75}" destId="{C3FE0DA6-3BAF-4AFE-A6B3-760896EB9311}" srcOrd="0" destOrd="0" presId="urn:microsoft.com/office/officeart/2005/8/layout/vList2"/>
    <dgm:cxn modelId="{F140B313-2EC5-476E-95F2-0AD65D69B4C1}" srcId="{ADC9970E-1D3B-4F79-B3CD-7C640D1DAB75}" destId="{1DDC8C88-EA91-42A4-A1DA-ABFEF1DFFDB6}" srcOrd="2" destOrd="0" parTransId="{8ED7E76A-7CB4-4E3D-8F6B-6A7A231BAE74}" sibTransId="{198162E3-697F-474C-A2CE-FFF77DFFA4F9}"/>
    <dgm:cxn modelId="{BB47D932-5E10-47DC-90DF-C705C277B8FD}" type="presOf" srcId="{88DCED91-D1D9-49FE-AFCA-CD5C1BF9912F}" destId="{AEB656D8-993C-46C8-A398-EA26006852C1}" srcOrd="0" destOrd="0" presId="urn:microsoft.com/office/officeart/2005/8/layout/vList2"/>
    <dgm:cxn modelId="{B282EBB8-3BBF-4C51-8C3B-4B99048A10F6}" type="presOf" srcId="{F7B8C829-8998-49A2-8D7A-1F72F14428AD}" destId="{45B41891-9DE3-43DF-8EC5-5FFE923F425D}" srcOrd="0" destOrd="0" presId="urn:microsoft.com/office/officeart/2005/8/layout/vList2"/>
    <dgm:cxn modelId="{276B6C76-C2B2-42CC-BD49-1ABC5C57C9BE}" srcId="{ADC9970E-1D3B-4F79-B3CD-7C640D1DAB75}" destId="{678FB529-2591-402D-B7B0-44F904C932F9}" srcOrd="4" destOrd="0" parTransId="{62B7C95E-3ACF-4106-B001-A400575C63B6}" sibTransId="{EDC6F6C1-445D-4EC2-9383-C562E1964485}"/>
    <dgm:cxn modelId="{DDDF7148-3B74-48EC-B317-1A00CDB4A329}" srcId="{ADC9970E-1D3B-4F79-B3CD-7C640D1DAB75}" destId="{40DFEEC7-5CB9-45F1-88A6-E064C054EC7D}" srcOrd="5" destOrd="0" parTransId="{9CC458FA-6EB0-4C6C-A40C-C07B0121D1C7}" sibTransId="{1937224A-AC5B-4531-9203-17B7C1DCE76B}"/>
    <dgm:cxn modelId="{9F4B9798-167A-4798-976B-A78C5CEFFBE1}" type="presOf" srcId="{40DFEEC7-5CB9-45F1-88A6-E064C054EC7D}" destId="{E596A42A-C79D-4E3E-B255-D8BEEB9619F0}" srcOrd="0" destOrd="0" presId="urn:microsoft.com/office/officeart/2005/8/layout/vList2"/>
    <dgm:cxn modelId="{A7BE9A10-8B57-48F5-A1FD-537036996A87}" type="presOf" srcId="{2AA365FF-BB15-4514-9DBF-B9710833162D}" destId="{3D92E4FD-EFBE-42DE-82A3-9BA382975428}" srcOrd="0" destOrd="0" presId="urn:microsoft.com/office/officeart/2005/8/layout/vList2"/>
    <dgm:cxn modelId="{A4EF7D3F-04AC-4C95-B0A0-330DF8FC7DB7}" srcId="{ADC9970E-1D3B-4F79-B3CD-7C640D1DAB75}" destId="{2AA365FF-BB15-4514-9DBF-B9710833162D}" srcOrd="0" destOrd="0" parTransId="{98A2E54A-8A46-412C-BD7F-43A9CF5C8A44}" sibTransId="{19C1DBF5-5E71-4297-8352-3344EA65796F}"/>
    <dgm:cxn modelId="{B9507BC6-4D9D-4D64-8D4B-C6560F729A70}" type="presParOf" srcId="{C3FE0DA6-3BAF-4AFE-A6B3-760896EB9311}" destId="{3D92E4FD-EFBE-42DE-82A3-9BA382975428}" srcOrd="0" destOrd="0" presId="urn:microsoft.com/office/officeart/2005/8/layout/vList2"/>
    <dgm:cxn modelId="{3702495B-A0B2-4530-AC96-910440CAA032}" type="presParOf" srcId="{C3FE0DA6-3BAF-4AFE-A6B3-760896EB9311}" destId="{88793433-6DA3-456F-9519-7E9D182A0C3E}" srcOrd="1" destOrd="0" presId="urn:microsoft.com/office/officeart/2005/8/layout/vList2"/>
    <dgm:cxn modelId="{9BAE5760-83CE-4C6B-850D-88819CB8FA77}" type="presParOf" srcId="{C3FE0DA6-3BAF-4AFE-A6B3-760896EB9311}" destId="{AEB656D8-993C-46C8-A398-EA26006852C1}" srcOrd="2" destOrd="0" presId="urn:microsoft.com/office/officeart/2005/8/layout/vList2"/>
    <dgm:cxn modelId="{38382736-904B-4492-9135-36A79C020771}" type="presParOf" srcId="{C3FE0DA6-3BAF-4AFE-A6B3-760896EB9311}" destId="{F81CB70C-F563-42A0-8031-744E2CA3032C}" srcOrd="3" destOrd="0" presId="urn:microsoft.com/office/officeart/2005/8/layout/vList2"/>
    <dgm:cxn modelId="{DAB34054-994E-4A0B-836A-F188F37DC946}" type="presParOf" srcId="{C3FE0DA6-3BAF-4AFE-A6B3-760896EB9311}" destId="{662F9B99-CF18-49E2-88F7-DFFA2D5A2E73}" srcOrd="4" destOrd="0" presId="urn:microsoft.com/office/officeart/2005/8/layout/vList2"/>
    <dgm:cxn modelId="{5267D68A-2FD8-4C02-A9B9-F00C06AAE40B}" type="presParOf" srcId="{C3FE0DA6-3BAF-4AFE-A6B3-760896EB9311}" destId="{2BE3CBB6-372B-4022-97E1-22E00AFE9116}" srcOrd="5" destOrd="0" presId="urn:microsoft.com/office/officeart/2005/8/layout/vList2"/>
    <dgm:cxn modelId="{B56920CF-8EFE-42FA-8F4B-D3C66B787A1B}" type="presParOf" srcId="{C3FE0DA6-3BAF-4AFE-A6B3-760896EB9311}" destId="{45B41891-9DE3-43DF-8EC5-5FFE923F425D}" srcOrd="6" destOrd="0" presId="urn:microsoft.com/office/officeart/2005/8/layout/vList2"/>
    <dgm:cxn modelId="{89C17B09-2EC2-4996-9F48-9598B3171648}" type="presParOf" srcId="{C3FE0DA6-3BAF-4AFE-A6B3-760896EB9311}" destId="{15B4590E-09B6-44E5-A049-E7E379C61246}" srcOrd="7" destOrd="0" presId="urn:microsoft.com/office/officeart/2005/8/layout/vList2"/>
    <dgm:cxn modelId="{2AC6B53E-5FD5-4D21-922A-80E24502D281}" type="presParOf" srcId="{C3FE0DA6-3BAF-4AFE-A6B3-760896EB9311}" destId="{767F0CC6-5691-4CCB-85E6-2AAA8E1BACAF}" srcOrd="8" destOrd="0" presId="urn:microsoft.com/office/officeart/2005/8/layout/vList2"/>
    <dgm:cxn modelId="{DB405568-05EA-48D0-A864-30270E17D79A}" type="presParOf" srcId="{C3FE0DA6-3BAF-4AFE-A6B3-760896EB9311}" destId="{231B5D5E-CBB6-42DA-97E4-F7BC2C2055F4}" srcOrd="9" destOrd="0" presId="urn:microsoft.com/office/officeart/2005/8/layout/vList2"/>
    <dgm:cxn modelId="{122A1E45-06CA-4EBE-B89A-84E52DAE368A}" type="presParOf" srcId="{C3FE0DA6-3BAF-4AFE-A6B3-760896EB9311}" destId="{E596A42A-C79D-4E3E-B255-D8BEEB9619F0}" srcOrd="1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23E8DA-79EF-49C1-AAE6-3D974DC81B88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BA404D-C52E-491E-8628-97471779DD9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 smtClean="0">
              <a:latin typeface="+mn-lt"/>
            </a:rPr>
            <a:t>Before the Meeting</a:t>
          </a:r>
          <a:endParaRPr lang="en-US" dirty="0">
            <a:solidFill>
              <a:srgbClr val="002060"/>
            </a:solidFill>
          </a:endParaRPr>
        </a:p>
      </dgm:t>
    </dgm:pt>
    <dgm:pt modelId="{A2946869-5CFA-4E7A-BF5D-CE4B38665EE9}" type="parTrans" cxnId="{56975530-92F2-4132-9855-E71A8488F90C}">
      <dgm:prSet/>
      <dgm:spPr/>
      <dgm:t>
        <a:bodyPr/>
        <a:lstStyle/>
        <a:p>
          <a:endParaRPr lang="en-US"/>
        </a:p>
      </dgm:t>
    </dgm:pt>
    <dgm:pt modelId="{ABD5A091-2281-4135-9710-7D370AC04C59}" type="sibTrans" cxnId="{56975530-92F2-4132-9855-E71A8488F90C}">
      <dgm:prSet/>
      <dgm:spPr/>
      <dgm:t>
        <a:bodyPr/>
        <a:lstStyle/>
        <a:p>
          <a:endParaRPr lang="en-US"/>
        </a:p>
      </dgm:t>
    </dgm:pt>
    <dgm:pt modelId="{D279F542-8D51-4458-A281-A5940AFB1F3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dirty="0" smtClean="0">
              <a:latin typeface="+mn-lt"/>
            </a:rPr>
            <a:t>During the Meeting</a:t>
          </a:r>
          <a:endParaRPr lang="en-US" dirty="0"/>
        </a:p>
      </dgm:t>
    </dgm:pt>
    <dgm:pt modelId="{BBD7DBAB-8A84-4950-B8F5-F70F1941F5ED}" type="parTrans" cxnId="{73BC8D0C-3DAB-4F08-A8CB-1E1757F5AE3B}">
      <dgm:prSet/>
      <dgm:spPr/>
      <dgm:t>
        <a:bodyPr/>
        <a:lstStyle/>
        <a:p>
          <a:endParaRPr lang="en-US"/>
        </a:p>
      </dgm:t>
    </dgm:pt>
    <dgm:pt modelId="{ADAD9A0A-7488-4420-9431-F3829E1CCBF6}" type="sibTrans" cxnId="{73BC8D0C-3DAB-4F08-A8CB-1E1757F5AE3B}">
      <dgm:prSet/>
      <dgm:spPr/>
      <dgm:t>
        <a:bodyPr/>
        <a:lstStyle/>
        <a:p>
          <a:endParaRPr lang="en-US"/>
        </a:p>
      </dgm:t>
    </dgm:pt>
    <dgm:pt modelId="{9B62DF5D-8415-4DD3-9FF5-0DDB0C78C73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dirty="0" smtClean="0">
              <a:latin typeface="+mn-lt"/>
            </a:rPr>
            <a:t>After the Meeting</a:t>
          </a:r>
          <a:endParaRPr lang="en-US" b="1" dirty="0"/>
        </a:p>
      </dgm:t>
    </dgm:pt>
    <dgm:pt modelId="{79D8FEE0-CC2D-40BF-A8D9-BBD39BD18837}" type="parTrans" cxnId="{D31A314F-0BF9-47AE-AE9D-1E6331CF163B}">
      <dgm:prSet/>
      <dgm:spPr/>
      <dgm:t>
        <a:bodyPr/>
        <a:lstStyle/>
        <a:p>
          <a:endParaRPr lang="en-US"/>
        </a:p>
      </dgm:t>
    </dgm:pt>
    <dgm:pt modelId="{C952BBC8-82BC-4238-B7A3-B1BE4B9B7DC6}" type="sibTrans" cxnId="{D31A314F-0BF9-47AE-AE9D-1E6331CF163B}">
      <dgm:prSet/>
      <dgm:spPr/>
      <dgm:t>
        <a:bodyPr/>
        <a:lstStyle/>
        <a:p>
          <a:endParaRPr lang="en-US"/>
        </a:p>
      </dgm:t>
    </dgm:pt>
    <dgm:pt modelId="{AB6E8D3C-1169-420E-9E69-750B27447C58}" type="pres">
      <dgm:prSet presAssocID="{D223E8DA-79EF-49C1-AAE6-3D974DC81B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75593A-8EA0-4691-9DEB-DAD1E10BF2E6}" type="pres">
      <dgm:prSet presAssocID="{60BA404D-C52E-491E-8628-97471779DD9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0F7A0-66C0-4D4C-9F0D-DE9E7604E9FD}" type="pres">
      <dgm:prSet presAssocID="{ABD5A091-2281-4135-9710-7D370AC04C59}" presName="parTxOnlySpace" presStyleCnt="0"/>
      <dgm:spPr/>
    </dgm:pt>
    <dgm:pt modelId="{A81F55B1-A29C-4851-B515-5F5D455A4EB2}" type="pres">
      <dgm:prSet presAssocID="{D279F542-8D51-4458-A281-A5940AFB1F3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E086F-AF40-49FE-91B2-86E6938F4608}" type="pres">
      <dgm:prSet presAssocID="{ADAD9A0A-7488-4420-9431-F3829E1CCBF6}" presName="parTxOnlySpace" presStyleCnt="0"/>
      <dgm:spPr/>
    </dgm:pt>
    <dgm:pt modelId="{145779B4-EF8F-4022-A254-D732FAE8E2E4}" type="pres">
      <dgm:prSet presAssocID="{9B62DF5D-8415-4DD3-9FF5-0DDB0C78C73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C6E58A-1104-4B60-82EB-41F4ABCDCC55}" type="presOf" srcId="{60BA404D-C52E-491E-8628-97471779DD9C}" destId="{6F75593A-8EA0-4691-9DEB-DAD1E10BF2E6}" srcOrd="0" destOrd="0" presId="urn:microsoft.com/office/officeart/2005/8/layout/chevron1"/>
    <dgm:cxn modelId="{56975530-92F2-4132-9855-E71A8488F90C}" srcId="{D223E8DA-79EF-49C1-AAE6-3D974DC81B88}" destId="{60BA404D-C52E-491E-8628-97471779DD9C}" srcOrd="0" destOrd="0" parTransId="{A2946869-5CFA-4E7A-BF5D-CE4B38665EE9}" sibTransId="{ABD5A091-2281-4135-9710-7D370AC04C59}"/>
    <dgm:cxn modelId="{9330ABC8-32DA-4505-BB6C-E2E13DCF9B12}" type="presOf" srcId="{D223E8DA-79EF-49C1-AAE6-3D974DC81B88}" destId="{AB6E8D3C-1169-420E-9E69-750B27447C58}" srcOrd="0" destOrd="0" presId="urn:microsoft.com/office/officeart/2005/8/layout/chevron1"/>
    <dgm:cxn modelId="{73BC8D0C-3DAB-4F08-A8CB-1E1757F5AE3B}" srcId="{D223E8DA-79EF-49C1-AAE6-3D974DC81B88}" destId="{D279F542-8D51-4458-A281-A5940AFB1F3F}" srcOrd="1" destOrd="0" parTransId="{BBD7DBAB-8A84-4950-B8F5-F70F1941F5ED}" sibTransId="{ADAD9A0A-7488-4420-9431-F3829E1CCBF6}"/>
    <dgm:cxn modelId="{D31A314F-0BF9-47AE-AE9D-1E6331CF163B}" srcId="{D223E8DA-79EF-49C1-AAE6-3D974DC81B88}" destId="{9B62DF5D-8415-4DD3-9FF5-0DDB0C78C73E}" srcOrd="2" destOrd="0" parTransId="{79D8FEE0-CC2D-40BF-A8D9-BBD39BD18837}" sibTransId="{C952BBC8-82BC-4238-B7A3-B1BE4B9B7DC6}"/>
    <dgm:cxn modelId="{D7643258-1147-44BE-A128-41E6AFBF7010}" type="presOf" srcId="{9B62DF5D-8415-4DD3-9FF5-0DDB0C78C73E}" destId="{145779B4-EF8F-4022-A254-D732FAE8E2E4}" srcOrd="0" destOrd="0" presId="urn:microsoft.com/office/officeart/2005/8/layout/chevron1"/>
    <dgm:cxn modelId="{8A033628-901E-4D4C-8EC8-DCAB92EC3346}" type="presOf" srcId="{D279F542-8D51-4458-A281-A5940AFB1F3F}" destId="{A81F55B1-A29C-4851-B515-5F5D455A4EB2}" srcOrd="0" destOrd="0" presId="urn:microsoft.com/office/officeart/2005/8/layout/chevron1"/>
    <dgm:cxn modelId="{2E6C0245-8A55-4BC5-A03C-5CAE36D69F1B}" type="presParOf" srcId="{AB6E8D3C-1169-420E-9E69-750B27447C58}" destId="{6F75593A-8EA0-4691-9DEB-DAD1E10BF2E6}" srcOrd="0" destOrd="0" presId="urn:microsoft.com/office/officeart/2005/8/layout/chevron1"/>
    <dgm:cxn modelId="{87419C8F-B9CE-4675-8B20-076D768BD0E0}" type="presParOf" srcId="{AB6E8D3C-1169-420E-9E69-750B27447C58}" destId="{8E90F7A0-66C0-4D4C-9F0D-DE9E7604E9FD}" srcOrd="1" destOrd="0" presId="urn:microsoft.com/office/officeart/2005/8/layout/chevron1"/>
    <dgm:cxn modelId="{F1510509-8FE0-4875-9644-3C92F13264C3}" type="presParOf" srcId="{AB6E8D3C-1169-420E-9E69-750B27447C58}" destId="{A81F55B1-A29C-4851-B515-5F5D455A4EB2}" srcOrd="2" destOrd="0" presId="urn:microsoft.com/office/officeart/2005/8/layout/chevron1"/>
    <dgm:cxn modelId="{D9A807A8-676F-4325-A234-0B9B02696F34}" type="presParOf" srcId="{AB6E8D3C-1169-420E-9E69-750B27447C58}" destId="{759E086F-AF40-49FE-91B2-86E6938F4608}" srcOrd="3" destOrd="0" presId="urn:microsoft.com/office/officeart/2005/8/layout/chevron1"/>
    <dgm:cxn modelId="{A55B8D11-4C98-4F35-A611-F2F3817373BA}" type="presParOf" srcId="{AB6E8D3C-1169-420E-9E69-750B27447C58}" destId="{145779B4-EF8F-4022-A254-D732FAE8E2E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23E8DA-79EF-49C1-AAE6-3D974DC81B88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BA404D-C52E-491E-8628-97471779DD9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dirty="0" smtClean="0">
              <a:latin typeface="+mn-lt"/>
            </a:rPr>
            <a:t>Before the Meeting</a:t>
          </a:r>
          <a:endParaRPr lang="en-US" dirty="0">
            <a:solidFill>
              <a:srgbClr val="002060"/>
            </a:solidFill>
          </a:endParaRPr>
        </a:p>
      </dgm:t>
    </dgm:pt>
    <dgm:pt modelId="{A2946869-5CFA-4E7A-BF5D-CE4B38665EE9}" type="parTrans" cxnId="{56975530-92F2-4132-9855-E71A8488F90C}">
      <dgm:prSet/>
      <dgm:spPr/>
      <dgm:t>
        <a:bodyPr/>
        <a:lstStyle/>
        <a:p>
          <a:endParaRPr lang="en-US"/>
        </a:p>
      </dgm:t>
    </dgm:pt>
    <dgm:pt modelId="{ABD5A091-2281-4135-9710-7D370AC04C59}" type="sibTrans" cxnId="{56975530-92F2-4132-9855-E71A8488F90C}">
      <dgm:prSet/>
      <dgm:spPr/>
      <dgm:t>
        <a:bodyPr/>
        <a:lstStyle/>
        <a:p>
          <a:endParaRPr lang="en-US"/>
        </a:p>
      </dgm:t>
    </dgm:pt>
    <dgm:pt modelId="{D279F542-8D51-4458-A281-A5940AFB1F3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 smtClean="0">
              <a:latin typeface="+mn-lt"/>
            </a:rPr>
            <a:t>During the Meeting</a:t>
          </a:r>
          <a:endParaRPr lang="en-US" dirty="0"/>
        </a:p>
      </dgm:t>
    </dgm:pt>
    <dgm:pt modelId="{BBD7DBAB-8A84-4950-B8F5-F70F1941F5ED}" type="parTrans" cxnId="{73BC8D0C-3DAB-4F08-A8CB-1E1757F5AE3B}">
      <dgm:prSet/>
      <dgm:spPr/>
      <dgm:t>
        <a:bodyPr/>
        <a:lstStyle/>
        <a:p>
          <a:endParaRPr lang="en-US"/>
        </a:p>
      </dgm:t>
    </dgm:pt>
    <dgm:pt modelId="{ADAD9A0A-7488-4420-9431-F3829E1CCBF6}" type="sibTrans" cxnId="{73BC8D0C-3DAB-4F08-A8CB-1E1757F5AE3B}">
      <dgm:prSet/>
      <dgm:spPr/>
      <dgm:t>
        <a:bodyPr/>
        <a:lstStyle/>
        <a:p>
          <a:endParaRPr lang="en-US"/>
        </a:p>
      </dgm:t>
    </dgm:pt>
    <dgm:pt modelId="{9B62DF5D-8415-4DD3-9FF5-0DDB0C78C73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dirty="0" smtClean="0">
              <a:latin typeface="+mn-lt"/>
            </a:rPr>
            <a:t>After the Meeting</a:t>
          </a:r>
          <a:endParaRPr lang="en-US" b="1" dirty="0"/>
        </a:p>
      </dgm:t>
    </dgm:pt>
    <dgm:pt modelId="{79D8FEE0-CC2D-40BF-A8D9-BBD39BD18837}" type="parTrans" cxnId="{D31A314F-0BF9-47AE-AE9D-1E6331CF163B}">
      <dgm:prSet/>
      <dgm:spPr/>
      <dgm:t>
        <a:bodyPr/>
        <a:lstStyle/>
        <a:p>
          <a:endParaRPr lang="en-US"/>
        </a:p>
      </dgm:t>
    </dgm:pt>
    <dgm:pt modelId="{C952BBC8-82BC-4238-B7A3-B1BE4B9B7DC6}" type="sibTrans" cxnId="{D31A314F-0BF9-47AE-AE9D-1E6331CF163B}">
      <dgm:prSet/>
      <dgm:spPr/>
      <dgm:t>
        <a:bodyPr/>
        <a:lstStyle/>
        <a:p>
          <a:endParaRPr lang="en-US"/>
        </a:p>
      </dgm:t>
    </dgm:pt>
    <dgm:pt modelId="{AB6E8D3C-1169-420E-9E69-750B27447C58}" type="pres">
      <dgm:prSet presAssocID="{D223E8DA-79EF-49C1-AAE6-3D974DC81B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75593A-8EA0-4691-9DEB-DAD1E10BF2E6}" type="pres">
      <dgm:prSet presAssocID="{60BA404D-C52E-491E-8628-97471779DD9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0F7A0-66C0-4D4C-9F0D-DE9E7604E9FD}" type="pres">
      <dgm:prSet presAssocID="{ABD5A091-2281-4135-9710-7D370AC04C59}" presName="parTxOnlySpace" presStyleCnt="0"/>
      <dgm:spPr/>
    </dgm:pt>
    <dgm:pt modelId="{A81F55B1-A29C-4851-B515-5F5D455A4EB2}" type="pres">
      <dgm:prSet presAssocID="{D279F542-8D51-4458-A281-A5940AFB1F3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E086F-AF40-49FE-91B2-86E6938F4608}" type="pres">
      <dgm:prSet presAssocID="{ADAD9A0A-7488-4420-9431-F3829E1CCBF6}" presName="parTxOnlySpace" presStyleCnt="0"/>
      <dgm:spPr/>
    </dgm:pt>
    <dgm:pt modelId="{145779B4-EF8F-4022-A254-D732FAE8E2E4}" type="pres">
      <dgm:prSet presAssocID="{9B62DF5D-8415-4DD3-9FF5-0DDB0C78C73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E52437-96C1-47A2-8C9A-43EC3BCF04D8}" type="presOf" srcId="{9B62DF5D-8415-4DD3-9FF5-0DDB0C78C73E}" destId="{145779B4-EF8F-4022-A254-D732FAE8E2E4}" srcOrd="0" destOrd="0" presId="urn:microsoft.com/office/officeart/2005/8/layout/chevron1"/>
    <dgm:cxn modelId="{DA9919BB-E10F-4C14-804F-2993AA081F05}" type="presOf" srcId="{D279F542-8D51-4458-A281-A5940AFB1F3F}" destId="{A81F55B1-A29C-4851-B515-5F5D455A4EB2}" srcOrd="0" destOrd="0" presId="urn:microsoft.com/office/officeart/2005/8/layout/chevron1"/>
    <dgm:cxn modelId="{56975530-92F2-4132-9855-E71A8488F90C}" srcId="{D223E8DA-79EF-49C1-AAE6-3D974DC81B88}" destId="{60BA404D-C52E-491E-8628-97471779DD9C}" srcOrd="0" destOrd="0" parTransId="{A2946869-5CFA-4E7A-BF5D-CE4B38665EE9}" sibTransId="{ABD5A091-2281-4135-9710-7D370AC04C59}"/>
    <dgm:cxn modelId="{AAA967D4-80D3-4568-9D6A-75D3C4FE79F7}" type="presOf" srcId="{D223E8DA-79EF-49C1-AAE6-3D974DC81B88}" destId="{AB6E8D3C-1169-420E-9E69-750B27447C58}" srcOrd="0" destOrd="0" presId="urn:microsoft.com/office/officeart/2005/8/layout/chevron1"/>
    <dgm:cxn modelId="{73BC8D0C-3DAB-4F08-A8CB-1E1757F5AE3B}" srcId="{D223E8DA-79EF-49C1-AAE6-3D974DC81B88}" destId="{D279F542-8D51-4458-A281-A5940AFB1F3F}" srcOrd="1" destOrd="0" parTransId="{BBD7DBAB-8A84-4950-B8F5-F70F1941F5ED}" sibTransId="{ADAD9A0A-7488-4420-9431-F3829E1CCBF6}"/>
    <dgm:cxn modelId="{D31A314F-0BF9-47AE-AE9D-1E6331CF163B}" srcId="{D223E8DA-79EF-49C1-AAE6-3D974DC81B88}" destId="{9B62DF5D-8415-4DD3-9FF5-0DDB0C78C73E}" srcOrd="2" destOrd="0" parTransId="{79D8FEE0-CC2D-40BF-A8D9-BBD39BD18837}" sibTransId="{C952BBC8-82BC-4238-B7A3-B1BE4B9B7DC6}"/>
    <dgm:cxn modelId="{129C89F8-BC6C-4144-A330-5341A48835F5}" type="presOf" srcId="{60BA404D-C52E-491E-8628-97471779DD9C}" destId="{6F75593A-8EA0-4691-9DEB-DAD1E10BF2E6}" srcOrd="0" destOrd="0" presId="urn:microsoft.com/office/officeart/2005/8/layout/chevron1"/>
    <dgm:cxn modelId="{6401FD46-652A-47E1-AB7C-812E641BD15B}" type="presParOf" srcId="{AB6E8D3C-1169-420E-9E69-750B27447C58}" destId="{6F75593A-8EA0-4691-9DEB-DAD1E10BF2E6}" srcOrd="0" destOrd="0" presId="urn:microsoft.com/office/officeart/2005/8/layout/chevron1"/>
    <dgm:cxn modelId="{499A94D5-B2F8-4BCF-B5CF-79A1BB4AFE0D}" type="presParOf" srcId="{AB6E8D3C-1169-420E-9E69-750B27447C58}" destId="{8E90F7A0-66C0-4D4C-9F0D-DE9E7604E9FD}" srcOrd="1" destOrd="0" presId="urn:microsoft.com/office/officeart/2005/8/layout/chevron1"/>
    <dgm:cxn modelId="{35E09473-F76A-42FC-BA1D-32D179EF9BC1}" type="presParOf" srcId="{AB6E8D3C-1169-420E-9E69-750B27447C58}" destId="{A81F55B1-A29C-4851-B515-5F5D455A4EB2}" srcOrd="2" destOrd="0" presId="urn:microsoft.com/office/officeart/2005/8/layout/chevron1"/>
    <dgm:cxn modelId="{BB226CD4-2C09-4101-9012-499A8D694A2A}" type="presParOf" srcId="{AB6E8D3C-1169-420E-9E69-750B27447C58}" destId="{759E086F-AF40-49FE-91B2-86E6938F4608}" srcOrd="3" destOrd="0" presId="urn:microsoft.com/office/officeart/2005/8/layout/chevron1"/>
    <dgm:cxn modelId="{A58D3F3C-3801-4DE6-85A3-F122DD59B9F3}" type="presParOf" srcId="{AB6E8D3C-1169-420E-9E69-750B27447C58}" destId="{145779B4-EF8F-4022-A254-D732FAE8E2E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23E8DA-79EF-49C1-AAE6-3D974DC81B88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BA404D-C52E-491E-8628-97471779DD9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dirty="0" smtClean="0">
              <a:latin typeface="+mn-lt"/>
            </a:rPr>
            <a:t>Before the Meeting</a:t>
          </a:r>
          <a:endParaRPr lang="en-US" dirty="0">
            <a:solidFill>
              <a:srgbClr val="002060"/>
            </a:solidFill>
          </a:endParaRPr>
        </a:p>
      </dgm:t>
    </dgm:pt>
    <dgm:pt modelId="{A2946869-5CFA-4E7A-BF5D-CE4B38665EE9}" type="parTrans" cxnId="{56975530-92F2-4132-9855-E71A8488F90C}">
      <dgm:prSet/>
      <dgm:spPr/>
      <dgm:t>
        <a:bodyPr/>
        <a:lstStyle/>
        <a:p>
          <a:endParaRPr lang="en-US"/>
        </a:p>
      </dgm:t>
    </dgm:pt>
    <dgm:pt modelId="{ABD5A091-2281-4135-9710-7D370AC04C59}" type="sibTrans" cxnId="{56975530-92F2-4132-9855-E71A8488F90C}">
      <dgm:prSet/>
      <dgm:spPr/>
      <dgm:t>
        <a:bodyPr/>
        <a:lstStyle/>
        <a:p>
          <a:endParaRPr lang="en-US"/>
        </a:p>
      </dgm:t>
    </dgm:pt>
    <dgm:pt modelId="{D279F542-8D51-4458-A281-A5940AFB1F3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dirty="0" smtClean="0">
              <a:latin typeface="+mn-lt"/>
            </a:rPr>
            <a:t>During the Meeting</a:t>
          </a:r>
          <a:endParaRPr lang="en-US" dirty="0"/>
        </a:p>
      </dgm:t>
    </dgm:pt>
    <dgm:pt modelId="{BBD7DBAB-8A84-4950-B8F5-F70F1941F5ED}" type="parTrans" cxnId="{73BC8D0C-3DAB-4F08-A8CB-1E1757F5AE3B}">
      <dgm:prSet/>
      <dgm:spPr/>
      <dgm:t>
        <a:bodyPr/>
        <a:lstStyle/>
        <a:p>
          <a:endParaRPr lang="en-US"/>
        </a:p>
      </dgm:t>
    </dgm:pt>
    <dgm:pt modelId="{ADAD9A0A-7488-4420-9431-F3829E1CCBF6}" type="sibTrans" cxnId="{73BC8D0C-3DAB-4F08-A8CB-1E1757F5AE3B}">
      <dgm:prSet/>
      <dgm:spPr/>
      <dgm:t>
        <a:bodyPr/>
        <a:lstStyle/>
        <a:p>
          <a:endParaRPr lang="en-US"/>
        </a:p>
      </dgm:t>
    </dgm:pt>
    <dgm:pt modelId="{9B62DF5D-8415-4DD3-9FF5-0DDB0C78C73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 smtClean="0">
              <a:latin typeface="+mn-lt"/>
            </a:rPr>
            <a:t>After the Meeting</a:t>
          </a:r>
          <a:endParaRPr lang="en-US" b="1" dirty="0"/>
        </a:p>
      </dgm:t>
    </dgm:pt>
    <dgm:pt modelId="{79D8FEE0-CC2D-40BF-A8D9-BBD39BD18837}" type="parTrans" cxnId="{D31A314F-0BF9-47AE-AE9D-1E6331CF163B}">
      <dgm:prSet/>
      <dgm:spPr/>
      <dgm:t>
        <a:bodyPr/>
        <a:lstStyle/>
        <a:p>
          <a:endParaRPr lang="en-US"/>
        </a:p>
      </dgm:t>
    </dgm:pt>
    <dgm:pt modelId="{C952BBC8-82BC-4238-B7A3-B1BE4B9B7DC6}" type="sibTrans" cxnId="{D31A314F-0BF9-47AE-AE9D-1E6331CF163B}">
      <dgm:prSet/>
      <dgm:spPr/>
      <dgm:t>
        <a:bodyPr/>
        <a:lstStyle/>
        <a:p>
          <a:endParaRPr lang="en-US"/>
        </a:p>
      </dgm:t>
    </dgm:pt>
    <dgm:pt modelId="{AB6E8D3C-1169-420E-9E69-750B27447C58}" type="pres">
      <dgm:prSet presAssocID="{D223E8DA-79EF-49C1-AAE6-3D974DC81B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75593A-8EA0-4691-9DEB-DAD1E10BF2E6}" type="pres">
      <dgm:prSet presAssocID="{60BA404D-C52E-491E-8628-97471779DD9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0F7A0-66C0-4D4C-9F0D-DE9E7604E9FD}" type="pres">
      <dgm:prSet presAssocID="{ABD5A091-2281-4135-9710-7D370AC04C59}" presName="parTxOnlySpace" presStyleCnt="0"/>
      <dgm:spPr/>
    </dgm:pt>
    <dgm:pt modelId="{A81F55B1-A29C-4851-B515-5F5D455A4EB2}" type="pres">
      <dgm:prSet presAssocID="{D279F542-8D51-4458-A281-A5940AFB1F3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E086F-AF40-49FE-91B2-86E6938F4608}" type="pres">
      <dgm:prSet presAssocID="{ADAD9A0A-7488-4420-9431-F3829E1CCBF6}" presName="parTxOnlySpace" presStyleCnt="0"/>
      <dgm:spPr/>
    </dgm:pt>
    <dgm:pt modelId="{145779B4-EF8F-4022-A254-D732FAE8E2E4}" type="pres">
      <dgm:prSet presAssocID="{9B62DF5D-8415-4DD3-9FF5-0DDB0C78C73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BF2260-FB3E-453D-BB00-2C792EB67102}" type="presOf" srcId="{60BA404D-C52E-491E-8628-97471779DD9C}" destId="{6F75593A-8EA0-4691-9DEB-DAD1E10BF2E6}" srcOrd="0" destOrd="0" presId="urn:microsoft.com/office/officeart/2005/8/layout/chevron1"/>
    <dgm:cxn modelId="{8E9CA726-A6F6-42CA-9D25-913124D2B4E5}" type="presOf" srcId="{D223E8DA-79EF-49C1-AAE6-3D974DC81B88}" destId="{AB6E8D3C-1169-420E-9E69-750B27447C58}" srcOrd="0" destOrd="0" presId="urn:microsoft.com/office/officeart/2005/8/layout/chevron1"/>
    <dgm:cxn modelId="{56975530-92F2-4132-9855-E71A8488F90C}" srcId="{D223E8DA-79EF-49C1-AAE6-3D974DC81B88}" destId="{60BA404D-C52E-491E-8628-97471779DD9C}" srcOrd="0" destOrd="0" parTransId="{A2946869-5CFA-4E7A-BF5D-CE4B38665EE9}" sibTransId="{ABD5A091-2281-4135-9710-7D370AC04C59}"/>
    <dgm:cxn modelId="{73BC8D0C-3DAB-4F08-A8CB-1E1757F5AE3B}" srcId="{D223E8DA-79EF-49C1-AAE6-3D974DC81B88}" destId="{D279F542-8D51-4458-A281-A5940AFB1F3F}" srcOrd="1" destOrd="0" parTransId="{BBD7DBAB-8A84-4950-B8F5-F70F1941F5ED}" sibTransId="{ADAD9A0A-7488-4420-9431-F3829E1CCBF6}"/>
    <dgm:cxn modelId="{D31A314F-0BF9-47AE-AE9D-1E6331CF163B}" srcId="{D223E8DA-79EF-49C1-AAE6-3D974DC81B88}" destId="{9B62DF5D-8415-4DD3-9FF5-0DDB0C78C73E}" srcOrd="2" destOrd="0" parTransId="{79D8FEE0-CC2D-40BF-A8D9-BBD39BD18837}" sibTransId="{C952BBC8-82BC-4238-B7A3-B1BE4B9B7DC6}"/>
    <dgm:cxn modelId="{A18735A3-AAE9-4765-989C-D4968304C577}" type="presOf" srcId="{D279F542-8D51-4458-A281-A5940AFB1F3F}" destId="{A81F55B1-A29C-4851-B515-5F5D455A4EB2}" srcOrd="0" destOrd="0" presId="urn:microsoft.com/office/officeart/2005/8/layout/chevron1"/>
    <dgm:cxn modelId="{91BE4188-DA9F-414F-B1C2-3D239983CD85}" type="presOf" srcId="{9B62DF5D-8415-4DD3-9FF5-0DDB0C78C73E}" destId="{145779B4-EF8F-4022-A254-D732FAE8E2E4}" srcOrd="0" destOrd="0" presId="urn:microsoft.com/office/officeart/2005/8/layout/chevron1"/>
    <dgm:cxn modelId="{5EA40895-3719-46BF-A915-A3883235BCA3}" type="presParOf" srcId="{AB6E8D3C-1169-420E-9E69-750B27447C58}" destId="{6F75593A-8EA0-4691-9DEB-DAD1E10BF2E6}" srcOrd="0" destOrd="0" presId="urn:microsoft.com/office/officeart/2005/8/layout/chevron1"/>
    <dgm:cxn modelId="{28902885-4AD0-4522-85DF-E84A1BD87365}" type="presParOf" srcId="{AB6E8D3C-1169-420E-9E69-750B27447C58}" destId="{8E90F7A0-66C0-4D4C-9F0D-DE9E7604E9FD}" srcOrd="1" destOrd="0" presId="urn:microsoft.com/office/officeart/2005/8/layout/chevron1"/>
    <dgm:cxn modelId="{B0A9F00E-D2F5-473C-83B6-052DC1DC2A41}" type="presParOf" srcId="{AB6E8D3C-1169-420E-9E69-750B27447C58}" destId="{A81F55B1-A29C-4851-B515-5F5D455A4EB2}" srcOrd="2" destOrd="0" presId="urn:microsoft.com/office/officeart/2005/8/layout/chevron1"/>
    <dgm:cxn modelId="{C76B57D5-F260-4C25-8930-20DC2345A1E7}" type="presParOf" srcId="{AB6E8D3C-1169-420E-9E69-750B27447C58}" destId="{759E086F-AF40-49FE-91B2-86E6938F4608}" srcOrd="3" destOrd="0" presId="urn:microsoft.com/office/officeart/2005/8/layout/chevron1"/>
    <dgm:cxn modelId="{AE5B330D-C731-4FE5-B174-156D9AE033E0}" type="presParOf" srcId="{AB6E8D3C-1169-420E-9E69-750B27447C58}" destId="{145779B4-EF8F-4022-A254-D732FAE8E2E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0C625A-7AF0-4644-BD44-94F74A6FCAFB}" type="doc">
      <dgm:prSet loTypeId="urn:microsoft.com/office/officeart/2005/8/layout/radial4" loCatId="relationship" qsTypeId="urn:microsoft.com/office/officeart/2005/8/quickstyle/3d6" qsCatId="3D" csTypeId="urn:microsoft.com/office/officeart/2005/8/colors/accent2_2" csCatId="accent2" phldr="1"/>
      <dgm:spPr/>
    </dgm:pt>
    <dgm:pt modelId="{ABDF95AB-6D15-4258-B665-3E49F6D2F215}">
      <dgm:prSet custT="1"/>
      <dgm:spPr/>
      <dgm:t>
        <a:bodyPr/>
        <a:lstStyle/>
        <a:p>
          <a:pPr rtl="0" eaLnBrk="1" latinLnBrk="0"/>
          <a:r>
            <a:rPr lang="en-US" sz="3000" dirty="0" smtClean="0"/>
            <a:t>Virtual Meetings</a:t>
          </a:r>
        </a:p>
      </dgm:t>
    </dgm:pt>
    <dgm:pt modelId="{2D1C4FAA-319D-43A6-A0AD-59E798D6B056}" type="parTrans" cxnId="{09C6BE86-56DC-4B86-AC2A-BCB8D3763C1C}">
      <dgm:prSet/>
      <dgm:spPr/>
      <dgm:t>
        <a:bodyPr/>
        <a:lstStyle/>
        <a:p>
          <a:endParaRPr lang="en-US"/>
        </a:p>
      </dgm:t>
    </dgm:pt>
    <dgm:pt modelId="{34FF44CE-A9B1-40D5-864C-F1EA93D06145}" type="sibTrans" cxnId="{09C6BE86-56DC-4B86-AC2A-BCB8D3763C1C}">
      <dgm:prSet/>
      <dgm:spPr/>
      <dgm:t>
        <a:bodyPr/>
        <a:lstStyle/>
        <a:p>
          <a:endParaRPr lang="en-US"/>
        </a:p>
      </dgm:t>
    </dgm:pt>
    <dgm:pt modelId="{2E3C7781-8C70-4F25-A0E1-C1ECB5C0A26D}">
      <dgm:prSet custT="1"/>
      <dgm:spPr/>
      <dgm:t>
        <a:bodyPr/>
        <a:lstStyle/>
        <a:p>
          <a:pPr rtl="0" eaLnBrk="1" latinLnBrk="0"/>
          <a:r>
            <a:rPr lang="en-US" sz="2800" dirty="0" smtClean="0"/>
            <a:t>Audio-conferencing</a:t>
          </a:r>
        </a:p>
      </dgm:t>
    </dgm:pt>
    <dgm:pt modelId="{D30F1B7A-C4DA-43B0-A0F6-8C640AB2A359}" type="parTrans" cxnId="{A2C708C6-8F4C-471E-B1BC-805785587651}">
      <dgm:prSet/>
      <dgm:spPr/>
      <dgm:t>
        <a:bodyPr/>
        <a:lstStyle/>
        <a:p>
          <a:endParaRPr lang="en-US" dirty="0"/>
        </a:p>
      </dgm:t>
    </dgm:pt>
    <dgm:pt modelId="{73DAC286-3895-4646-8B87-AB2AF8F9DDCD}" type="sibTrans" cxnId="{A2C708C6-8F4C-471E-B1BC-805785587651}">
      <dgm:prSet/>
      <dgm:spPr/>
      <dgm:t>
        <a:bodyPr/>
        <a:lstStyle/>
        <a:p>
          <a:endParaRPr lang="en-US"/>
        </a:p>
      </dgm:t>
    </dgm:pt>
    <dgm:pt modelId="{0F6E9B06-0037-43C9-A2DB-32BB577A0F6B}">
      <dgm:prSet custT="1"/>
      <dgm:spPr/>
      <dgm:t>
        <a:bodyPr/>
        <a:lstStyle/>
        <a:p>
          <a:pPr rtl="0" eaLnBrk="1" latinLnBrk="0"/>
          <a:r>
            <a:rPr lang="en-US" sz="2800" dirty="0" smtClean="0"/>
            <a:t>Video-</a:t>
          </a:r>
        </a:p>
        <a:p>
          <a:pPr rtl="0" eaLnBrk="1" latinLnBrk="0"/>
          <a:r>
            <a:rPr lang="en-US" sz="2800" dirty="0" smtClean="0"/>
            <a:t>conferencing</a:t>
          </a:r>
        </a:p>
      </dgm:t>
    </dgm:pt>
    <dgm:pt modelId="{CF579273-A03D-4441-B020-C62509548B56}" type="parTrans" cxnId="{4408CBEA-1E31-4CE5-90EB-5BB840E9F270}">
      <dgm:prSet/>
      <dgm:spPr/>
      <dgm:t>
        <a:bodyPr/>
        <a:lstStyle/>
        <a:p>
          <a:endParaRPr lang="en-US" dirty="0"/>
        </a:p>
      </dgm:t>
    </dgm:pt>
    <dgm:pt modelId="{232B651D-F3BA-4087-97CF-B0EC2757A823}" type="sibTrans" cxnId="{4408CBEA-1E31-4CE5-90EB-5BB840E9F270}">
      <dgm:prSet/>
      <dgm:spPr/>
      <dgm:t>
        <a:bodyPr/>
        <a:lstStyle/>
        <a:p>
          <a:endParaRPr lang="en-US"/>
        </a:p>
      </dgm:t>
    </dgm:pt>
    <dgm:pt modelId="{D8BF7DCC-F069-46CE-969D-07CFF414D5E4}">
      <dgm:prSet custT="1"/>
      <dgm:spPr/>
      <dgm:t>
        <a:bodyPr/>
        <a:lstStyle/>
        <a:p>
          <a:pPr rtl="0" eaLnBrk="1" latinLnBrk="0"/>
          <a:r>
            <a:rPr lang="en-US" sz="2800" dirty="0" smtClean="0"/>
            <a:t>Web </a:t>
          </a:r>
        </a:p>
        <a:p>
          <a:pPr rtl="0" eaLnBrk="1" latinLnBrk="0"/>
          <a:r>
            <a:rPr lang="en-US" sz="2800" dirty="0" smtClean="0"/>
            <a:t>Conferencing</a:t>
          </a:r>
        </a:p>
      </dgm:t>
    </dgm:pt>
    <dgm:pt modelId="{15A72E61-B424-43F1-8BDF-7FB8E9FD7BDF}" type="parTrans" cxnId="{15D4B5F0-73A8-4053-AA59-C8CF2064A3E8}">
      <dgm:prSet/>
      <dgm:spPr/>
      <dgm:t>
        <a:bodyPr/>
        <a:lstStyle/>
        <a:p>
          <a:endParaRPr lang="en-US" dirty="0"/>
        </a:p>
      </dgm:t>
    </dgm:pt>
    <dgm:pt modelId="{55E92782-2CB6-484F-A5D0-E4AF3AD33D62}" type="sibTrans" cxnId="{15D4B5F0-73A8-4053-AA59-C8CF2064A3E8}">
      <dgm:prSet/>
      <dgm:spPr/>
      <dgm:t>
        <a:bodyPr/>
        <a:lstStyle/>
        <a:p>
          <a:endParaRPr lang="en-US"/>
        </a:p>
      </dgm:t>
    </dgm:pt>
    <dgm:pt modelId="{A02035EC-170F-4B06-B9A2-3C97D0DB8133}" type="pres">
      <dgm:prSet presAssocID="{0D0C625A-7AF0-4644-BD44-94F74A6FCAF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8891E6-B712-4593-92CF-6E60A1125112}" type="pres">
      <dgm:prSet presAssocID="{ABDF95AB-6D15-4258-B665-3E49F6D2F215}" presName="centerShape" presStyleLbl="node0" presStyleIdx="0" presStyleCnt="1" custScaleX="110000" custScaleY="110000"/>
      <dgm:spPr/>
      <dgm:t>
        <a:bodyPr/>
        <a:lstStyle/>
        <a:p>
          <a:endParaRPr lang="en-US"/>
        </a:p>
      </dgm:t>
    </dgm:pt>
    <dgm:pt modelId="{AC95C1A8-77F1-4EB2-AD78-F3BC85BA35A3}" type="pres">
      <dgm:prSet presAssocID="{D30F1B7A-C4DA-43B0-A0F6-8C640AB2A359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5E20E178-E23B-4F1B-A77B-16894BFF7D4F}" type="pres">
      <dgm:prSet presAssocID="{2E3C7781-8C70-4F25-A0E1-C1ECB5C0A26D}" presName="node" presStyleLbl="node1" presStyleIdx="0" presStyleCnt="3" custScaleX="110000" custScaleY="110000" custRadScaleRad="121604" custRadScaleInc="3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47250-5E6D-4D67-B7C9-C04CAF3D7940}" type="pres">
      <dgm:prSet presAssocID="{CF579273-A03D-4441-B020-C62509548B56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F04008E9-C929-47DB-9D7E-EE9F43A9C791}" type="pres">
      <dgm:prSet presAssocID="{0F6E9B06-0037-43C9-A2DB-32BB577A0F6B}" presName="node" presStyleLbl="node1" presStyleIdx="1" presStyleCnt="3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6E405-214C-4DC2-A3BA-555D0953B862}" type="pres">
      <dgm:prSet presAssocID="{15A72E61-B424-43F1-8BDF-7FB8E9FD7BDF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BDA984C9-C1A1-411A-B9C0-850EBCC5D059}" type="pres">
      <dgm:prSet presAssocID="{D8BF7DCC-F069-46CE-969D-07CFF414D5E4}" presName="node" presStyleLbl="node1" presStyleIdx="2" presStyleCnt="3" custScaleX="110000" custScaleY="110000" custRadScaleRad="121604" custRadScaleInc="-3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570586-22B1-414C-B8E7-6A9CC00CB91C}" type="presOf" srcId="{ABDF95AB-6D15-4258-B665-3E49F6D2F215}" destId="{D08891E6-B712-4593-92CF-6E60A1125112}" srcOrd="0" destOrd="0" presId="urn:microsoft.com/office/officeart/2005/8/layout/radial4"/>
    <dgm:cxn modelId="{81FC70C0-3911-4C29-89C7-F5E4C33F071D}" type="presOf" srcId="{D8BF7DCC-F069-46CE-969D-07CFF414D5E4}" destId="{BDA984C9-C1A1-411A-B9C0-850EBCC5D059}" srcOrd="0" destOrd="0" presId="urn:microsoft.com/office/officeart/2005/8/layout/radial4"/>
    <dgm:cxn modelId="{1799EAAF-4E04-4C2D-BBB4-37689F9A6DFC}" type="presOf" srcId="{15A72E61-B424-43F1-8BDF-7FB8E9FD7BDF}" destId="{1296E405-214C-4DC2-A3BA-555D0953B862}" srcOrd="0" destOrd="0" presId="urn:microsoft.com/office/officeart/2005/8/layout/radial4"/>
    <dgm:cxn modelId="{6BA99DFA-4651-41FB-84BC-364E4FE60D0A}" type="presOf" srcId="{D30F1B7A-C4DA-43B0-A0F6-8C640AB2A359}" destId="{AC95C1A8-77F1-4EB2-AD78-F3BC85BA35A3}" srcOrd="0" destOrd="0" presId="urn:microsoft.com/office/officeart/2005/8/layout/radial4"/>
    <dgm:cxn modelId="{48E6F15F-5D87-4A8B-B7D7-1570DDE12014}" type="presOf" srcId="{2E3C7781-8C70-4F25-A0E1-C1ECB5C0A26D}" destId="{5E20E178-E23B-4F1B-A77B-16894BFF7D4F}" srcOrd="0" destOrd="0" presId="urn:microsoft.com/office/officeart/2005/8/layout/radial4"/>
    <dgm:cxn modelId="{82335874-21A8-4BAD-9AC7-5E7B5FCD776E}" type="presOf" srcId="{0D0C625A-7AF0-4644-BD44-94F74A6FCAFB}" destId="{A02035EC-170F-4B06-B9A2-3C97D0DB8133}" srcOrd="0" destOrd="0" presId="urn:microsoft.com/office/officeart/2005/8/layout/radial4"/>
    <dgm:cxn modelId="{20B1170A-2E33-42EC-A87F-42FEC2680A7E}" type="presOf" srcId="{0F6E9B06-0037-43C9-A2DB-32BB577A0F6B}" destId="{F04008E9-C929-47DB-9D7E-EE9F43A9C791}" srcOrd="0" destOrd="0" presId="urn:microsoft.com/office/officeart/2005/8/layout/radial4"/>
    <dgm:cxn modelId="{0BD37808-088A-46BA-A8C1-9339489D2E5E}" type="presOf" srcId="{CF579273-A03D-4441-B020-C62509548B56}" destId="{DD047250-5E6D-4D67-B7C9-C04CAF3D7940}" srcOrd="0" destOrd="0" presId="urn:microsoft.com/office/officeart/2005/8/layout/radial4"/>
    <dgm:cxn modelId="{4408CBEA-1E31-4CE5-90EB-5BB840E9F270}" srcId="{ABDF95AB-6D15-4258-B665-3E49F6D2F215}" destId="{0F6E9B06-0037-43C9-A2DB-32BB577A0F6B}" srcOrd="1" destOrd="0" parTransId="{CF579273-A03D-4441-B020-C62509548B56}" sibTransId="{232B651D-F3BA-4087-97CF-B0EC2757A823}"/>
    <dgm:cxn modelId="{15D4B5F0-73A8-4053-AA59-C8CF2064A3E8}" srcId="{ABDF95AB-6D15-4258-B665-3E49F6D2F215}" destId="{D8BF7DCC-F069-46CE-969D-07CFF414D5E4}" srcOrd="2" destOrd="0" parTransId="{15A72E61-B424-43F1-8BDF-7FB8E9FD7BDF}" sibTransId="{55E92782-2CB6-484F-A5D0-E4AF3AD33D62}"/>
    <dgm:cxn modelId="{09C6BE86-56DC-4B86-AC2A-BCB8D3763C1C}" srcId="{0D0C625A-7AF0-4644-BD44-94F74A6FCAFB}" destId="{ABDF95AB-6D15-4258-B665-3E49F6D2F215}" srcOrd="0" destOrd="0" parTransId="{2D1C4FAA-319D-43A6-A0AD-59E798D6B056}" sibTransId="{34FF44CE-A9B1-40D5-864C-F1EA93D06145}"/>
    <dgm:cxn modelId="{A2C708C6-8F4C-471E-B1BC-805785587651}" srcId="{ABDF95AB-6D15-4258-B665-3E49F6D2F215}" destId="{2E3C7781-8C70-4F25-A0E1-C1ECB5C0A26D}" srcOrd="0" destOrd="0" parTransId="{D30F1B7A-C4DA-43B0-A0F6-8C640AB2A359}" sibTransId="{73DAC286-3895-4646-8B87-AB2AF8F9DDCD}"/>
    <dgm:cxn modelId="{4AA265CE-C09D-4072-9409-062D8CE016D3}" type="presParOf" srcId="{A02035EC-170F-4B06-B9A2-3C97D0DB8133}" destId="{D08891E6-B712-4593-92CF-6E60A1125112}" srcOrd="0" destOrd="0" presId="urn:microsoft.com/office/officeart/2005/8/layout/radial4"/>
    <dgm:cxn modelId="{9B422DA2-D7A2-4E38-B1EB-F9CBE1B2DC2A}" type="presParOf" srcId="{A02035EC-170F-4B06-B9A2-3C97D0DB8133}" destId="{AC95C1A8-77F1-4EB2-AD78-F3BC85BA35A3}" srcOrd="1" destOrd="0" presId="urn:microsoft.com/office/officeart/2005/8/layout/radial4"/>
    <dgm:cxn modelId="{FAC2322D-5393-4350-9408-D173BA59A0A9}" type="presParOf" srcId="{A02035EC-170F-4B06-B9A2-3C97D0DB8133}" destId="{5E20E178-E23B-4F1B-A77B-16894BFF7D4F}" srcOrd="2" destOrd="0" presId="urn:microsoft.com/office/officeart/2005/8/layout/radial4"/>
    <dgm:cxn modelId="{88D1B52E-B5B8-4D4C-88F4-A2AD1727A19F}" type="presParOf" srcId="{A02035EC-170F-4B06-B9A2-3C97D0DB8133}" destId="{DD047250-5E6D-4D67-B7C9-C04CAF3D7940}" srcOrd="3" destOrd="0" presId="urn:microsoft.com/office/officeart/2005/8/layout/radial4"/>
    <dgm:cxn modelId="{D3CAF4F6-39F1-4A33-A0B2-E2E55EB749D6}" type="presParOf" srcId="{A02035EC-170F-4B06-B9A2-3C97D0DB8133}" destId="{F04008E9-C929-47DB-9D7E-EE9F43A9C791}" srcOrd="4" destOrd="0" presId="urn:microsoft.com/office/officeart/2005/8/layout/radial4"/>
    <dgm:cxn modelId="{9E6EB1AB-D41D-45D6-889A-F641A941F801}" type="presParOf" srcId="{A02035EC-170F-4B06-B9A2-3C97D0DB8133}" destId="{1296E405-214C-4DC2-A3BA-555D0953B862}" srcOrd="5" destOrd="0" presId="urn:microsoft.com/office/officeart/2005/8/layout/radial4"/>
    <dgm:cxn modelId="{7F38096F-F282-4482-A3FF-9C83960AF963}" type="presParOf" srcId="{A02035EC-170F-4B06-B9A2-3C97D0DB8133}" destId="{BDA984C9-C1A1-411A-B9C0-850EBCC5D05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23E8DA-79EF-49C1-AAE6-3D974DC81B88}" type="doc">
      <dgm:prSet loTypeId="urn:microsoft.com/office/officeart/2005/8/layout/process5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F9F34BC-1E25-4665-A0CA-540EA76F0800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2600" b="1" dirty="0" smtClean="0"/>
            <a:t>Perception</a:t>
          </a:r>
          <a:endParaRPr lang="en-US" sz="2600" b="1" dirty="0"/>
        </a:p>
      </dgm:t>
    </dgm:pt>
    <dgm:pt modelId="{C38476D6-AA0C-4826-A78F-405D66824042}" type="parTrans" cxnId="{662F1E76-0AAA-4AEC-858C-F37F2DFB89A3}">
      <dgm:prSet/>
      <dgm:spPr/>
      <dgm:t>
        <a:bodyPr/>
        <a:lstStyle/>
        <a:p>
          <a:endParaRPr lang="en-US"/>
        </a:p>
      </dgm:t>
    </dgm:pt>
    <dgm:pt modelId="{97F27397-A6C6-4648-BE15-19BAF15636E1}" type="sibTrans" cxnId="{662F1E76-0AAA-4AEC-858C-F37F2DFB89A3}">
      <dgm:prSet/>
      <dgm:spPr/>
      <dgm:t>
        <a:bodyPr/>
        <a:lstStyle/>
        <a:p>
          <a:endParaRPr lang="en-US"/>
        </a:p>
      </dgm:t>
    </dgm:pt>
    <dgm:pt modelId="{60BA404D-C52E-491E-8628-97471779DD9C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2600" b="1" dirty="0" smtClean="0"/>
            <a:t>Interpretation</a:t>
          </a:r>
          <a:endParaRPr lang="en-US" sz="2600" b="1" dirty="0"/>
        </a:p>
      </dgm:t>
    </dgm:pt>
    <dgm:pt modelId="{A2946869-5CFA-4E7A-BF5D-CE4B38665EE9}" type="parTrans" cxnId="{56975530-92F2-4132-9855-E71A8488F90C}">
      <dgm:prSet/>
      <dgm:spPr/>
      <dgm:t>
        <a:bodyPr/>
        <a:lstStyle/>
        <a:p>
          <a:endParaRPr lang="en-US"/>
        </a:p>
      </dgm:t>
    </dgm:pt>
    <dgm:pt modelId="{ABD5A091-2281-4135-9710-7D370AC04C59}" type="sibTrans" cxnId="{56975530-92F2-4132-9855-E71A8488F90C}">
      <dgm:prSet/>
      <dgm:spPr/>
      <dgm:t>
        <a:bodyPr/>
        <a:lstStyle/>
        <a:p>
          <a:endParaRPr lang="en-US"/>
        </a:p>
      </dgm:t>
    </dgm:pt>
    <dgm:pt modelId="{D279F542-8D51-4458-A281-A5940AFB1F3F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2600" b="1" dirty="0" smtClean="0"/>
            <a:t>Evaluation</a:t>
          </a:r>
          <a:endParaRPr lang="en-US" sz="2600" dirty="0"/>
        </a:p>
      </dgm:t>
    </dgm:pt>
    <dgm:pt modelId="{BBD7DBAB-8A84-4950-B8F5-F70F1941F5ED}" type="parTrans" cxnId="{73BC8D0C-3DAB-4F08-A8CB-1E1757F5AE3B}">
      <dgm:prSet/>
      <dgm:spPr/>
      <dgm:t>
        <a:bodyPr/>
        <a:lstStyle/>
        <a:p>
          <a:endParaRPr lang="en-US"/>
        </a:p>
      </dgm:t>
    </dgm:pt>
    <dgm:pt modelId="{ADAD9A0A-7488-4420-9431-F3829E1CCBF6}" type="sibTrans" cxnId="{73BC8D0C-3DAB-4F08-A8CB-1E1757F5AE3B}">
      <dgm:prSet/>
      <dgm:spPr/>
      <dgm:t>
        <a:bodyPr/>
        <a:lstStyle/>
        <a:p>
          <a:endParaRPr lang="en-US"/>
        </a:p>
      </dgm:t>
    </dgm:pt>
    <dgm:pt modelId="{9B62DF5D-8415-4DD3-9FF5-0DDB0C78C73E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2600" b="1" dirty="0" smtClean="0"/>
            <a:t>Action</a:t>
          </a:r>
          <a:endParaRPr lang="en-US" sz="2600" b="1" dirty="0"/>
        </a:p>
      </dgm:t>
    </dgm:pt>
    <dgm:pt modelId="{79D8FEE0-CC2D-40BF-A8D9-BBD39BD18837}" type="parTrans" cxnId="{D31A314F-0BF9-47AE-AE9D-1E6331CF163B}">
      <dgm:prSet/>
      <dgm:spPr/>
      <dgm:t>
        <a:bodyPr/>
        <a:lstStyle/>
        <a:p>
          <a:endParaRPr lang="en-US"/>
        </a:p>
      </dgm:t>
    </dgm:pt>
    <dgm:pt modelId="{C952BBC8-82BC-4238-B7A3-B1BE4B9B7DC6}" type="sibTrans" cxnId="{D31A314F-0BF9-47AE-AE9D-1E6331CF163B}">
      <dgm:prSet/>
      <dgm:spPr/>
      <dgm:t>
        <a:bodyPr/>
        <a:lstStyle/>
        <a:p>
          <a:endParaRPr lang="en-US"/>
        </a:p>
      </dgm:t>
    </dgm:pt>
    <dgm:pt modelId="{B7DC77A1-79BB-4C00-AD50-18251F6731BB}" type="pres">
      <dgm:prSet presAssocID="{D223E8DA-79EF-49C1-AAE6-3D974DC81B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E5FEC5-AC8D-4901-88D2-CFB8A7A8C753}" type="pres">
      <dgm:prSet presAssocID="{FF9F34BC-1E25-4665-A0CA-540EA76F080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AA888-6722-4532-B47E-3AFAF93F7748}" type="pres">
      <dgm:prSet presAssocID="{97F27397-A6C6-4648-BE15-19BAF15636E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166638E-5801-461D-965E-BB75F632F8D0}" type="pres">
      <dgm:prSet presAssocID="{97F27397-A6C6-4648-BE15-19BAF15636E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76C42D7-A5DE-4E53-9E3F-70158F31293A}" type="pres">
      <dgm:prSet presAssocID="{60BA404D-C52E-491E-8628-97471779DD9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9C7B6-D465-4377-BDC5-2366B2337241}" type="pres">
      <dgm:prSet presAssocID="{ABD5A091-2281-4135-9710-7D370AC04C5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D338ED3-5055-452F-9F8A-F67F652B1991}" type="pres">
      <dgm:prSet presAssocID="{ABD5A091-2281-4135-9710-7D370AC04C5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61EF337-8CB9-4CD4-9AC9-E655829875CF}" type="pres">
      <dgm:prSet presAssocID="{D279F542-8D51-4458-A281-A5940AFB1F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71E34-5182-4C5B-8F95-8329ACEE2315}" type="pres">
      <dgm:prSet presAssocID="{ADAD9A0A-7488-4420-9431-F3829E1CCBF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BDDFCE5-ABDE-4133-863D-92391C12BC83}" type="pres">
      <dgm:prSet presAssocID="{ADAD9A0A-7488-4420-9431-F3829E1CCBF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F4E10D5-E5D4-43A9-B2B3-3CC4D829F43C}" type="pres">
      <dgm:prSet presAssocID="{9B62DF5D-8415-4DD3-9FF5-0DDB0C78C73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0169B6-B2F6-435B-96EB-00799CC397CD}" type="presOf" srcId="{ADAD9A0A-7488-4420-9431-F3829E1CCBF6}" destId="{BBDDFCE5-ABDE-4133-863D-92391C12BC83}" srcOrd="1" destOrd="0" presId="urn:microsoft.com/office/officeart/2005/8/layout/process5"/>
    <dgm:cxn modelId="{73BC8D0C-3DAB-4F08-A8CB-1E1757F5AE3B}" srcId="{D223E8DA-79EF-49C1-AAE6-3D974DC81B88}" destId="{D279F542-8D51-4458-A281-A5940AFB1F3F}" srcOrd="2" destOrd="0" parTransId="{BBD7DBAB-8A84-4950-B8F5-F70F1941F5ED}" sibTransId="{ADAD9A0A-7488-4420-9431-F3829E1CCBF6}"/>
    <dgm:cxn modelId="{89C58D74-97D6-4AC9-BCBF-514928FF20AD}" type="presOf" srcId="{ABD5A091-2281-4135-9710-7D370AC04C59}" destId="{7D338ED3-5055-452F-9F8A-F67F652B1991}" srcOrd="1" destOrd="0" presId="urn:microsoft.com/office/officeart/2005/8/layout/process5"/>
    <dgm:cxn modelId="{F0214DB2-9BD4-429B-AE86-17BBED1B4123}" type="presOf" srcId="{D279F542-8D51-4458-A281-A5940AFB1F3F}" destId="{761EF337-8CB9-4CD4-9AC9-E655829875CF}" srcOrd="0" destOrd="0" presId="urn:microsoft.com/office/officeart/2005/8/layout/process5"/>
    <dgm:cxn modelId="{BDB47248-BD81-4487-AF1C-4D183D38C128}" type="presOf" srcId="{60BA404D-C52E-491E-8628-97471779DD9C}" destId="{876C42D7-A5DE-4E53-9E3F-70158F31293A}" srcOrd="0" destOrd="0" presId="urn:microsoft.com/office/officeart/2005/8/layout/process5"/>
    <dgm:cxn modelId="{7236A311-C847-416D-8FC0-26A7A04568E2}" type="presOf" srcId="{97F27397-A6C6-4648-BE15-19BAF15636E1}" destId="{412AA888-6722-4532-B47E-3AFAF93F7748}" srcOrd="0" destOrd="0" presId="urn:microsoft.com/office/officeart/2005/8/layout/process5"/>
    <dgm:cxn modelId="{662F1E76-0AAA-4AEC-858C-F37F2DFB89A3}" srcId="{D223E8DA-79EF-49C1-AAE6-3D974DC81B88}" destId="{FF9F34BC-1E25-4665-A0CA-540EA76F0800}" srcOrd="0" destOrd="0" parTransId="{C38476D6-AA0C-4826-A78F-405D66824042}" sibTransId="{97F27397-A6C6-4648-BE15-19BAF15636E1}"/>
    <dgm:cxn modelId="{FE6114A6-A32A-436D-9B7F-78F48F594BB3}" type="presOf" srcId="{ABD5A091-2281-4135-9710-7D370AC04C59}" destId="{F559C7B6-D465-4377-BDC5-2366B2337241}" srcOrd="0" destOrd="0" presId="urn:microsoft.com/office/officeart/2005/8/layout/process5"/>
    <dgm:cxn modelId="{D31A314F-0BF9-47AE-AE9D-1E6331CF163B}" srcId="{D223E8DA-79EF-49C1-AAE6-3D974DC81B88}" destId="{9B62DF5D-8415-4DD3-9FF5-0DDB0C78C73E}" srcOrd="3" destOrd="0" parTransId="{79D8FEE0-CC2D-40BF-A8D9-BBD39BD18837}" sibTransId="{C952BBC8-82BC-4238-B7A3-B1BE4B9B7DC6}"/>
    <dgm:cxn modelId="{47C85BF7-A694-42B9-84D5-C9E8C0C8AA4D}" type="presOf" srcId="{9B62DF5D-8415-4DD3-9FF5-0DDB0C78C73E}" destId="{9F4E10D5-E5D4-43A9-B2B3-3CC4D829F43C}" srcOrd="0" destOrd="0" presId="urn:microsoft.com/office/officeart/2005/8/layout/process5"/>
    <dgm:cxn modelId="{56975530-92F2-4132-9855-E71A8488F90C}" srcId="{D223E8DA-79EF-49C1-AAE6-3D974DC81B88}" destId="{60BA404D-C52E-491E-8628-97471779DD9C}" srcOrd="1" destOrd="0" parTransId="{A2946869-5CFA-4E7A-BF5D-CE4B38665EE9}" sibTransId="{ABD5A091-2281-4135-9710-7D370AC04C59}"/>
    <dgm:cxn modelId="{E68748D5-6F86-4788-AAE7-2688D29A7FCC}" type="presOf" srcId="{97F27397-A6C6-4648-BE15-19BAF15636E1}" destId="{B166638E-5801-461D-965E-BB75F632F8D0}" srcOrd="1" destOrd="0" presId="urn:microsoft.com/office/officeart/2005/8/layout/process5"/>
    <dgm:cxn modelId="{0EEA0779-C1BD-4F0F-9CDD-EE8B9361A972}" type="presOf" srcId="{D223E8DA-79EF-49C1-AAE6-3D974DC81B88}" destId="{B7DC77A1-79BB-4C00-AD50-18251F6731BB}" srcOrd="0" destOrd="0" presId="urn:microsoft.com/office/officeart/2005/8/layout/process5"/>
    <dgm:cxn modelId="{28599F8C-6BF7-4729-B62B-688D0111BF9D}" type="presOf" srcId="{FF9F34BC-1E25-4665-A0CA-540EA76F0800}" destId="{79E5FEC5-AC8D-4901-88D2-CFB8A7A8C753}" srcOrd="0" destOrd="0" presId="urn:microsoft.com/office/officeart/2005/8/layout/process5"/>
    <dgm:cxn modelId="{2A7E1E4D-10F7-43A1-B1EA-FB4FB717BBF2}" type="presOf" srcId="{ADAD9A0A-7488-4420-9431-F3829E1CCBF6}" destId="{B9C71E34-5182-4C5B-8F95-8329ACEE2315}" srcOrd="0" destOrd="0" presId="urn:microsoft.com/office/officeart/2005/8/layout/process5"/>
    <dgm:cxn modelId="{4302B6FD-BFB7-4575-BF4F-0B5897C9CE07}" type="presParOf" srcId="{B7DC77A1-79BB-4C00-AD50-18251F6731BB}" destId="{79E5FEC5-AC8D-4901-88D2-CFB8A7A8C753}" srcOrd="0" destOrd="0" presId="urn:microsoft.com/office/officeart/2005/8/layout/process5"/>
    <dgm:cxn modelId="{7F4907F3-7442-4A3F-876F-65F857A05851}" type="presParOf" srcId="{B7DC77A1-79BB-4C00-AD50-18251F6731BB}" destId="{412AA888-6722-4532-B47E-3AFAF93F7748}" srcOrd="1" destOrd="0" presId="urn:microsoft.com/office/officeart/2005/8/layout/process5"/>
    <dgm:cxn modelId="{8DAF0890-0546-4015-B3BF-910CF4221161}" type="presParOf" srcId="{412AA888-6722-4532-B47E-3AFAF93F7748}" destId="{B166638E-5801-461D-965E-BB75F632F8D0}" srcOrd="0" destOrd="0" presId="urn:microsoft.com/office/officeart/2005/8/layout/process5"/>
    <dgm:cxn modelId="{06BA39E7-7465-45EA-9878-CA2704492C87}" type="presParOf" srcId="{B7DC77A1-79BB-4C00-AD50-18251F6731BB}" destId="{876C42D7-A5DE-4E53-9E3F-70158F31293A}" srcOrd="2" destOrd="0" presId="urn:microsoft.com/office/officeart/2005/8/layout/process5"/>
    <dgm:cxn modelId="{974CDF9D-172B-4E85-8F34-5B29375A14D2}" type="presParOf" srcId="{B7DC77A1-79BB-4C00-AD50-18251F6731BB}" destId="{F559C7B6-D465-4377-BDC5-2366B2337241}" srcOrd="3" destOrd="0" presId="urn:microsoft.com/office/officeart/2005/8/layout/process5"/>
    <dgm:cxn modelId="{101A869D-AF89-4C61-BD5D-3CA2249F1740}" type="presParOf" srcId="{F559C7B6-D465-4377-BDC5-2366B2337241}" destId="{7D338ED3-5055-452F-9F8A-F67F652B1991}" srcOrd="0" destOrd="0" presId="urn:microsoft.com/office/officeart/2005/8/layout/process5"/>
    <dgm:cxn modelId="{A99BF05F-5D48-4783-AA7E-059820850B4C}" type="presParOf" srcId="{B7DC77A1-79BB-4C00-AD50-18251F6731BB}" destId="{761EF337-8CB9-4CD4-9AC9-E655829875CF}" srcOrd="4" destOrd="0" presId="urn:microsoft.com/office/officeart/2005/8/layout/process5"/>
    <dgm:cxn modelId="{7380981E-8EB6-40FE-A3D1-61C50C8969AB}" type="presParOf" srcId="{B7DC77A1-79BB-4C00-AD50-18251F6731BB}" destId="{B9C71E34-5182-4C5B-8F95-8329ACEE2315}" srcOrd="5" destOrd="0" presId="urn:microsoft.com/office/officeart/2005/8/layout/process5"/>
    <dgm:cxn modelId="{7E349F12-B45A-43EB-801E-552DEDB09D2F}" type="presParOf" srcId="{B9C71E34-5182-4C5B-8F95-8329ACEE2315}" destId="{BBDDFCE5-ABDE-4133-863D-92391C12BC83}" srcOrd="0" destOrd="0" presId="urn:microsoft.com/office/officeart/2005/8/layout/process5"/>
    <dgm:cxn modelId="{49512C35-E023-4464-A6CB-44A30F2020B3}" type="presParOf" srcId="{B7DC77A1-79BB-4C00-AD50-18251F6731BB}" destId="{9F4E10D5-E5D4-43A9-B2B3-3CC4D829F43C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92E4FD-EFBE-42DE-82A3-9BA382975428}">
      <dsp:nvSpPr>
        <dsp:cNvPr id="0" name=""/>
        <dsp:cNvSpPr/>
      </dsp:nvSpPr>
      <dsp:spPr>
        <a:xfrm>
          <a:off x="0" y="7559"/>
          <a:ext cx="8686800" cy="694980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Contributing Positively to a Team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7559"/>
        <a:ext cx="8686800" cy="694980"/>
      </dsp:txXfrm>
    </dsp:sp>
    <dsp:sp modelId="{AEB656D8-993C-46C8-A398-EA26006852C1}">
      <dsp:nvSpPr>
        <dsp:cNvPr id="0" name=""/>
        <dsp:cNvSpPr/>
      </dsp:nvSpPr>
      <dsp:spPr>
        <a:xfrm>
          <a:off x="0" y="734219"/>
          <a:ext cx="8686800" cy="694980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Face-to-Face Workplace Meetings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734219"/>
        <a:ext cx="8686800" cy="694980"/>
      </dsp:txXfrm>
    </dsp:sp>
    <dsp:sp modelId="{662F9B99-CF18-49E2-88F7-DFFA2D5A2E73}">
      <dsp:nvSpPr>
        <dsp:cNvPr id="0" name=""/>
        <dsp:cNvSpPr/>
      </dsp:nvSpPr>
      <dsp:spPr>
        <a:xfrm>
          <a:off x="0" y="1460880"/>
          <a:ext cx="8686800" cy="694980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Virtual Meetings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1460880"/>
        <a:ext cx="8686800" cy="694980"/>
      </dsp:txXfrm>
    </dsp:sp>
    <dsp:sp modelId="{45B41891-9DE3-43DF-8EC5-5FFE923F425D}">
      <dsp:nvSpPr>
        <dsp:cNvPr id="0" name=""/>
        <dsp:cNvSpPr/>
      </dsp:nvSpPr>
      <dsp:spPr>
        <a:xfrm>
          <a:off x="0" y="2187540"/>
          <a:ext cx="8686800" cy="694980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Workplace </a:t>
          </a:r>
          <a:r>
            <a:rPr lang="en-US" sz="3000" kern="1200" smtClean="0">
              <a:solidFill>
                <a:schemeClr val="tx1"/>
              </a:solidFill>
            </a:rPr>
            <a:t>Listening Skills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2187540"/>
        <a:ext cx="8686800" cy="694980"/>
      </dsp:txXfrm>
    </dsp:sp>
    <dsp:sp modelId="{767F0CC6-5691-4CCB-85E6-2AAA8E1BACAF}">
      <dsp:nvSpPr>
        <dsp:cNvPr id="0" name=""/>
        <dsp:cNvSpPr/>
      </dsp:nvSpPr>
      <dsp:spPr>
        <a:xfrm>
          <a:off x="0" y="2914200"/>
          <a:ext cx="8686800" cy="694980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Nonverbal Communication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2914200"/>
        <a:ext cx="8686800" cy="694980"/>
      </dsp:txXfrm>
    </dsp:sp>
    <dsp:sp modelId="{E596A42A-C79D-4E3E-B255-D8BEEB9619F0}">
      <dsp:nvSpPr>
        <dsp:cNvPr id="0" name=""/>
        <dsp:cNvSpPr/>
      </dsp:nvSpPr>
      <dsp:spPr>
        <a:xfrm>
          <a:off x="0" y="3640860"/>
          <a:ext cx="8686800" cy="694980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Professionalism and Business Etiquette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3640860"/>
        <a:ext cx="8686800" cy="6949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E326E-C5ED-4F1C-879E-845DD620CFEA}" type="datetimeFigureOut">
              <a:rPr lang="en-US" smtClean="0"/>
              <a:pPr/>
              <a:t>8/22/2011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F4B71-64FD-44D9-9112-C1B510D5C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fld id="{8BBBF66A-ABB3-4ADD-8C9C-F8AD88EED8B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20CF9-EA11-44C4-99A2-EA94770F49F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01512-CC5B-4A1F-B95A-EFDDBC5E2DEE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8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68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B3FE9-DB4A-41DE-AFC9-E09624C67E7D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03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70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A7A9AB-2469-4D91-9685-EB5012FAF52B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23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23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72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A7A9AB-2469-4D91-9685-EB5012FAF52B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23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23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72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BF66A-ABB3-4ADD-8C9C-F8AD88EED8B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BF66A-ABB3-4ADD-8C9C-F8AD88EED8BC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BF66A-ABB3-4ADD-8C9C-F8AD88EED8BC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BF66A-ABB3-4ADD-8C9C-F8AD88EED8BC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36A49-8B1F-4D44-9A27-0E5E067600A7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2BC23-ABFB-4506-BD07-569861F1CC02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E67C1-9C3C-4092-A431-531A0D034F19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48944-3275-4B91-B373-E3CFA512EC7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9B404-FC06-4FD0-B2EE-8D9E6A28C6F3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F9DAA-9DC3-4260-B2E9-71775F67803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CA9C4-6469-44B9-8F09-92AA06A5240C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5CBA8-1774-4898-855C-B79DB6B8E73D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77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7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3600"/>
            <a:ext cx="7315200" cy="147002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15200" cy="1752600"/>
          </a:xfrm>
        </p:spPr>
        <p:txBody>
          <a:bodyPr/>
          <a:lstStyle>
            <a:lvl1pPr mar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Tx/>
              <a:buNone/>
              <a:def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Book cover7e-no line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781800" y="1981200"/>
            <a:ext cx="1371600" cy="175511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BD9A7D-EFB0-4B4A-AA08-FC02BE78EE13}" type="datetime1">
              <a:rPr lang="en-US"/>
              <a:pPr/>
              <a:t>8/22/2011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5E55A0-2A76-49B5-9F3E-831BF810D02E}" type="datetime1">
              <a:rPr lang="en-US"/>
              <a:pPr/>
              <a:t>8/22/2011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363D49EC-3869-4F31-97D7-FF077A794DB0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724DC27B-8AD9-437C-BBC9-BEEA3872A7D9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Tx/>
              <a:buNone/>
              <a:defRPr lang="en-US" sz="3000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848600" cy="4267200"/>
          </a:xfrm>
        </p:spPr>
        <p:txBody>
          <a:bodyPr/>
          <a:lstStyle>
            <a:lvl1pPr marL="344488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3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6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22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20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2000" dirty="0">
                <a:solidFill>
                  <a:srgbClr val="002060"/>
                </a:solidFill>
                <a:latin typeface="+mn-lt"/>
              </a:defRPr>
            </a:lvl5pPr>
          </a:lstStyle>
          <a:p>
            <a:pPr marL="0" lv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>
            <a:lvl1pPr marL="344488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3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6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22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800" dirty="0">
                <a:solidFill>
                  <a:srgbClr val="00206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4488" lvl="0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>
            <a:lvl1pPr marL="344488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3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6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22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800" dirty="0">
                <a:solidFill>
                  <a:srgbClr val="00206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4488" lvl="0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FontTx/>
              <a:buNone/>
              <a:defRPr lang="en-US" sz="24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24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6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600" dirty="0">
                <a:solidFill>
                  <a:srgbClr val="002060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FontTx/>
              <a:buNone/>
              <a:defRPr lang="en-US" sz="24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24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6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600" dirty="0">
                <a:solidFill>
                  <a:srgbClr val="002060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848600" cy="4267200"/>
          </a:xfrm>
        </p:spPr>
        <p:txBody>
          <a:bodyPr/>
          <a:lstStyle>
            <a:lvl1pPr marL="0" indent="0">
              <a:defRPr lang="en-US" sz="30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2,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228F573E-0615-4B8C-8E4B-571618D510E0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DCC79C6E-6416-43CE-AB1E-9EE9789C7C6F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533400"/>
            <a:ext cx="203835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9626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A9CD985C-E63D-4E3B-AB21-21BD70F0B408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363D49EC-3869-4F31-97D7-FF077A794DB0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724DC27B-8AD9-437C-BBC9-BEEA3872A7D9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2,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>
            <a:lvl1pPr marL="0" indent="0">
              <a:defRPr sz="3000"/>
            </a:lvl1pPr>
            <a:lvl2pPr>
              <a:defRPr lang="en-US" sz="26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>
            <a:lvl1pPr indent="0">
              <a:defRPr lang="en-US" sz="30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6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2,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2,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2,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2,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2,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888A37-EE90-4631-877E-CAE65AFF633D}" type="datetime1">
              <a:rPr lang="en-US"/>
              <a:pPr/>
              <a:t>8/22/2011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Guffey7ePPT2_1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16"/>
              </a:buBlip>
            </a:pPr>
            <a:r>
              <a:rPr lang="en-US" dirty="0" smtClean="0"/>
              <a:t>Third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686800" cy="1143000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776" r:id="rId2"/>
    <p:sldLayoutId id="2147483777" r:id="rId3"/>
    <p:sldLayoutId id="2147483856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lang="en-US" sz="3600" dirty="0" smtClean="0">
          <a:solidFill>
            <a:srgbClr val="00206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3C26"/>
        </a:buClr>
        <a:buSzPct val="80000"/>
        <a:buFontTx/>
        <a:buNone/>
        <a:defRPr lang="en-US" sz="30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89013"/>
        </a:buClr>
        <a:buSzPct val="75000"/>
        <a:buFont typeface="Wingdings" pitchFamily="2" charset="2"/>
        <a:buChar char="n"/>
        <a:defRPr lang="en-US" sz="2600" dirty="0" smtClean="0">
          <a:solidFill>
            <a:srgbClr val="002060"/>
          </a:solidFill>
          <a:latin typeface="+mn-lt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lang="en-US" sz="2200" dirty="0" smtClean="0">
          <a:solidFill>
            <a:srgbClr val="002060"/>
          </a:solidFill>
          <a:latin typeface="+mn-lt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uffey7ePPT2Rb4.jpg"/>
          <p:cNvPicPr>
            <a:picLocks noChangeAspect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0" y="6553200"/>
            <a:ext cx="9144000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©2011 Cengage Learning. All Rights Reserved. May not be scanned, copied or duplicated, or posted to a publicly accessible website, in whole or in part.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848600" cy="4267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Second level</a:t>
            </a:r>
          </a:p>
          <a:p>
            <a:pPr marL="1143000" lvl="2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Times" pitchFamily="26" charset="0"/>
              <a:buBlip>
                <a:blip r:embed="rId16"/>
              </a:buBlip>
            </a:pPr>
            <a:r>
              <a:rPr lang="en-US" dirty="0" smtClean="0"/>
              <a:t>Third level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sz="1500" b="1" kern="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 Ch. 2, Slide </a:t>
            </a:r>
            <a:fld id="{1D8AD765-B216-4FF3-AAC6-D50A6929A33D}" type="slidenum">
              <a:rPr lang="en-US" sz="1500" b="1" kern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None/>
                <a:tabLst/>
                <a:defRPr/>
              </a:pPr>
              <a:t>‹#›</a:t>
            </a:fld>
            <a:endParaRPr lang="en-US" sz="1500" b="1" kern="0" dirty="0" smtClean="0">
              <a:solidFill>
                <a:srgbClr val="00206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34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lang="en-US" sz="3600" dirty="0" smtClean="0">
          <a:solidFill>
            <a:srgbClr val="00206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3C26"/>
        </a:buClr>
        <a:buFontTx/>
        <a:buNone/>
        <a:defRPr lang="en-US" sz="30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89013"/>
        </a:buClr>
        <a:buFont typeface="Wingdings" pitchFamily="2" charset="2"/>
        <a:buChar char="§"/>
        <a:defRPr lang="en-US" sz="26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lang="en-US" sz="22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uffey7ePPT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5"/>
          <p:cNvSpPr txBox="1">
            <a:spLocks/>
          </p:cNvSpPr>
          <p:nvPr/>
        </p:nvSpPr>
        <p:spPr bwMode="auto">
          <a:xfrm>
            <a:off x="914400" y="2209800"/>
            <a:ext cx="4800600" cy="1752600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Chapter 2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Professionalism: Team, Meeting,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</a:b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Listening, Nonverbal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,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 and</a:t>
            </a:r>
            <a:b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</a:b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Etiquette Skills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  <p:pic>
        <p:nvPicPr>
          <p:cNvPr id="9" name="Picture 5" descr="Book_cover7e-no_li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981200"/>
            <a:ext cx="3200400" cy="409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267200" cy="4267200"/>
          </a:xfrm>
        </p:spPr>
        <p:txBody>
          <a:bodyPr/>
          <a:lstStyle/>
          <a:p>
            <a:r>
              <a:rPr lang="en-US" dirty="0" smtClean="0"/>
              <a:t>Small size and diverse makeup</a:t>
            </a:r>
          </a:p>
          <a:p>
            <a:r>
              <a:rPr lang="en-US" dirty="0" smtClean="0"/>
              <a:t>Agreement on purpose and procedures</a:t>
            </a:r>
          </a:p>
          <a:p>
            <a:r>
              <a:rPr lang="en-US" dirty="0" smtClean="0"/>
              <a:t>Ability to confront conflict</a:t>
            </a:r>
          </a:p>
          <a:p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3848100" cy="4267200"/>
          </a:xfrm>
        </p:spPr>
        <p:txBody>
          <a:bodyPr/>
          <a:lstStyle/>
          <a:p>
            <a:r>
              <a:rPr lang="en-US" dirty="0" smtClean="0"/>
              <a:t>Sound communication techniques</a:t>
            </a:r>
          </a:p>
          <a:p>
            <a:r>
              <a:rPr lang="en-US" dirty="0" smtClean="0"/>
              <a:t>Collaboration, not competition</a:t>
            </a:r>
          </a:p>
          <a:p>
            <a:r>
              <a:rPr lang="en-US" dirty="0" smtClean="0"/>
              <a:t>Acceptance of ethical responsibilities</a:t>
            </a:r>
          </a:p>
          <a:p>
            <a:r>
              <a:rPr lang="en-US" dirty="0" smtClean="0"/>
              <a:t>Shared leadership</a:t>
            </a:r>
          </a:p>
          <a:p>
            <a:endParaRPr lang="en-US" dirty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r>
              <a:rPr lang="en-US" dirty="0" smtClean="0"/>
              <a:t>What Makes a Team Successful?</a:t>
            </a:r>
            <a:endParaRPr lang="en-US" dirty="0"/>
          </a:p>
        </p:txBody>
      </p:sp>
      <p:pic>
        <p:nvPicPr>
          <p:cNvPr id="10244" name="Picture 4" descr="C:\Users\Jake\AppData\Local\Temp\Low\Collections\Selection Basket (20)\00423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86200"/>
            <a:ext cx="2346127" cy="23599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9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Meetings – Duties of Meeting Leader</a:t>
            </a:r>
            <a:endParaRPr lang="en-US" dirty="0"/>
          </a:p>
        </p:txBody>
      </p:sp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6748" name="Rectangle 76"/>
          <p:cNvSpPr>
            <a:spLocks noChangeArrowheads="1"/>
          </p:cNvSpPr>
          <p:nvPr/>
        </p:nvSpPr>
        <p:spPr bwMode="auto">
          <a:xfrm>
            <a:off x="1371600" y="3255963"/>
            <a:ext cx="7086600" cy="249299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algn="l">
              <a:lnSpc>
                <a:spcPct val="90000"/>
              </a:lnSpc>
              <a:buClr>
                <a:srgbClr val="D89013"/>
              </a:buClr>
              <a:buFont typeface="Wingdings" pitchFamily="2" charset="2"/>
              <a:buChar char="§"/>
            </a:pP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Decides </a:t>
            </a:r>
            <a:r>
              <a:rPr lang="en-US" sz="2600" b="0" dirty="0">
                <a:solidFill>
                  <a:srgbClr val="002060"/>
                </a:solidFill>
                <a:latin typeface="+mn-lt"/>
                <a:cs typeface="Arial" pitchFamily="34" charset="0"/>
              </a:rPr>
              <a:t>whether a meeting is </a:t>
            </a: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necessary</a:t>
            </a:r>
            <a:endParaRPr lang="en-US" sz="2600" b="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742950" lvl="1" indent="-285750" algn="l">
              <a:lnSpc>
                <a:spcPct val="90000"/>
              </a:lnSpc>
              <a:buClr>
                <a:srgbClr val="D89013"/>
              </a:buClr>
              <a:buFont typeface="Wingdings" pitchFamily="2" charset="2"/>
              <a:buChar char="§"/>
            </a:pP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Includes </a:t>
            </a:r>
            <a:r>
              <a:rPr lang="en-US" sz="2600" b="0" dirty="0">
                <a:solidFill>
                  <a:srgbClr val="002060"/>
                </a:solidFill>
                <a:latin typeface="+mn-lt"/>
                <a:cs typeface="Arial" pitchFamily="34" charset="0"/>
              </a:rPr>
              <a:t>only key </a:t>
            </a: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participants</a:t>
            </a:r>
            <a:endParaRPr lang="en-US" sz="2600" b="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742950" lvl="1" indent="-285750" algn="l">
              <a:lnSpc>
                <a:spcPct val="90000"/>
              </a:lnSpc>
              <a:buClr>
                <a:srgbClr val="D89013"/>
              </a:buClr>
              <a:buFont typeface="Wingdings" pitchFamily="2" charset="2"/>
              <a:buChar char="§"/>
            </a:pP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Prepares agenda, including </a:t>
            </a:r>
            <a:r>
              <a:rPr lang="en-US" sz="2600" b="0" dirty="0">
                <a:solidFill>
                  <a:srgbClr val="002060"/>
                </a:solidFill>
                <a:latin typeface="+mn-lt"/>
                <a:cs typeface="Arial" pitchFamily="34" charset="0"/>
              </a:rPr>
              <a:t>topics, </a:t>
            </a: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times, and names</a:t>
            </a:r>
          </a:p>
          <a:p>
            <a:pPr marL="742950" lvl="1" indent="-285750" algn="l">
              <a:lnSpc>
                <a:spcPct val="90000"/>
              </a:lnSpc>
              <a:buClr>
                <a:srgbClr val="D89013"/>
              </a:buClr>
              <a:buFont typeface="Wingdings" pitchFamily="2" charset="2"/>
              <a:buChar char="§"/>
            </a:pP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Considers whether to use a digital calendar to schedule meeting</a:t>
            </a:r>
            <a:endParaRPr lang="en-US" sz="2600" b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914400" y="0"/>
          <a:ext cx="7315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48" grpId="0" animBg="1"/>
      <p:bldGraphic spid="1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Meetings – Duties of Meeting Leader</a:t>
            </a:r>
            <a:endParaRPr lang="en-US" dirty="0"/>
          </a:p>
        </p:txBody>
      </p:sp>
      <p:sp>
        <p:nvSpPr>
          <p:cNvPr id="267278" name="Rectangle 14"/>
          <p:cNvSpPr>
            <a:spLocks noChangeArrowheads="1"/>
          </p:cNvSpPr>
          <p:nvPr/>
        </p:nvSpPr>
        <p:spPr bwMode="auto">
          <a:xfrm>
            <a:off x="1371600" y="3086100"/>
            <a:ext cx="7467600" cy="257301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algn="l">
              <a:lnSpc>
                <a:spcPct val="90000"/>
              </a:lnSpc>
              <a:buClr>
                <a:srgbClr val="D89013"/>
              </a:buClr>
              <a:buFont typeface="Wingdings" pitchFamily="2" charset="2"/>
              <a:buChar char="§"/>
            </a:pP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Starts </a:t>
            </a:r>
            <a:r>
              <a:rPr lang="en-US" sz="2600" b="0" dirty="0">
                <a:solidFill>
                  <a:srgbClr val="002060"/>
                </a:solidFill>
                <a:latin typeface="+mn-lt"/>
                <a:cs typeface="Arial" pitchFamily="34" charset="0"/>
              </a:rPr>
              <a:t>on time and begin with </a:t>
            </a: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preview, agenda</a:t>
            </a:r>
            <a:endParaRPr lang="en-US" sz="2600" b="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742950" lvl="1" indent="-285750" algn="l">
              <a:lnSpc>
                <a:spcPct val="90000"/>
              </a:lnSpc>
              <a:buClr>
                <a:srgbClr val="D89013"/>
              </a:buClr>
              <a:buFont typeface="Wingdings" pitchFamily="2" charset="2"/>
              <a:buChar char="§"/>
            </a:pP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Appoints </a:t>
            </a:r>
            <a:r>
              <a:rPr lang="en-US" sz="2600" b="0" dirty="0">
                <a:solidFill>
                  <a:srgbClr val="002060"/>
                </a:solidFill>
                <a:latin typeface="+mn-lt"/>
                <a:cs typeface="Arial" pitchFamily="34" charset="0"/>
              </a:rPr>
              <a:t>a secretary to take minutes and a recorder to track </a:t>
            </a: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ideas</a:t>
            </a:r>
            <a:endParaRPr lang="en-US" sz="2600" b="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742950" lvl="1" indent="-285750" algn="l">
              <a:lnSpc>
                <a:spcPct val="90000"/>
              </a:lnSpc>
              <a:buClr>
                <a:srgbClr val="D89013"/>
              </a:buClr>
              <a:buFont typeface="Wingdings" pitchFamily="2" charset="2"/>
              <a:buChar char="§"/>
            </a:pP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Encourages participation, avoiding digression</a:t>
            </a:r>
            <a:endParaRPr lang="en-US" sz="2600" b="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742950" lvl="1" indent="-285750" algn="l">
              <a:lnSpc>
                <a:spcPct val="90000"/>
              </a:lnSpc>
              <a:buClr>
                <a:srgbClr val="D89013"/>
              </a:buClr>
              <a:buFont typeface="Wingdings" pitchFamily="2" charset="2"/>
              <a:buChar char="§"/>
            </a:pP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Deals </a:t>
            </a:r>
            <a:r>
              <a:rPr lang="en-US" sz="2600" b="0" dirty="0">
                <a:solidFill>
                  <a:srgbClr val="002060"/>
                </a:solidFill>
                <a:latin typeface="+mn-lt"/>
                <a:cs typeface="Arial" pitchFamily="34" charset="0"/>
              </a:rPr>
              <a:t>with conflict </a:t>
            </a: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openly, lets parties speak</a:t>
            </a:r>
            <a:endParaRPr lang="en-US" sz="2600" b="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742950" lvl="1" indent="-285750" algn="l">
              <a:lnSpc>
                <a:spcPct val="90000"/>
              </a:lnSpc>
              <a:buClr>
                <a:srgbClr val="D89013"/>
              </a:buClr>
              <a:buFont typeface="Wingdings" pitchFamily="2" charset="2"/>
              <a:buChar char="§"/>
            </a:pP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Confirms agreement when consensus occurs</a:t>
            </a:r>
            <a:endParaRPr lang="en-US" sz="2600" b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914400" y="0"/>
          <a:ext cx="7315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78" grpId="0" animBg="1"/>
      <p:bldGraphic spid="1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Meetings – Duties of Meeting Leader</a:t>
            </a:r>
            <a:endParaRPr lang="en-US" dirty="0"/>
          </a:p>
        </p:txBody>
      </p:sp>
      <p:sp>
        <p:nvSpPr>
          <p:cNvPr id="269326" name="Rectangle 14"/>
          <p:cNvSpPr>
            <a:spLocks noChangeArrowheads="1"/>
          </p:cNvSpPr>
          <p:nvPr/>
        </p:nvSpPr>
        <p:spPr bwMode="auto">
          <a:xfrm>
            <a:off x="1371600" y="3276600"/>
            <a:ext cx="6477000" cy="177279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algn="l">
              <a:lnSpc>
                <a:spcPct val="90000"/>
              </a:lnSpc>
              <a:buClr>
                <a:srgbClr val="D89013"/>
              </a:buClr>
              <a:buFont typeface="Wingdings" pitchFamily="2" charset="2"/>
              <a:buChar char="§"/>
            </a:pP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Ends meeting on time</a:t>
            </a:r>
          </a:p>
          <a:p>
            <a:pPr marL="742950" lvl="1" indent="-285750" algn="l">
              <a:lnSpc>
                <a:spcPct val="90000"/>
              </a:lnSpc>
              <a:buClr>
                <a:srgbClr val="D89013"/>
              </a:buClr>
              <a:buFont typeface="Wingdings" pitchFamily="2" charset="2"/>
              <a:buChar char="§"/>
            </a:pP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Summarizes </a:t>
            </a:r>
            <a:r>
              <a:rPr lang="en-US" sz="2600" b="0" dirty="0">
                <a:solidFill>
                  <a:srgbClr val="002060"/>
                </a:solidFill>
                <a:latin typeface="+mn-lt"/>
                <a:cs typeface="Arial" pitchFamily="34" charset="0"/>
              </a:rPr>
              <a:t>results </a:t>
            </a: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achieved </a:t>
            </a:r>
            <a:endParaRPr lang="en-US" sz="2600" b="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742950" lvl="1" indent="-285750" algn="l">
              <a:lnSpc>
                <a:spcPct val="90000"/>
              </a:lnSpc>
              <a:buClr>
                <a:srgbClr val="D89013"/>
              </a:buClr>
              <a:buFont typeface="Wingdings" pitchFamily="2" charset="2"/>
              <a:buChar char="§"/>
            </a:pP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Distributes </a:t>
            </a:r>
            <a:r>
              <a:rPr lang="en-US" sz="2600" b="0" dirty="0">
                <a:solidFill>
                  <a:srgbClr val="002060"/>
                </a:solidFill>
                <a:latin typeface="+mn-lt"/>
                <a:cs typeface="Arial" pitchFamily="34" charset="0"/>
              </a:rPr>
              <a:t>minutes a few days </a:t>
            </a: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later</a:t>
            </a:r>
            <a:endParaRPr lang="en-US" sz="2600" b="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742950" lvl="1" indent="-285750" algn="l">
              <a:lnSpc>
                <a:spcPct val="90000"/>
              </a:lnSpc>
              <a:buClr>
                <a:srgbClr val="D89013"/>
              </a:buClr>
              <a:buFont typeface="Wingdings" pitchFamily="2" charset="2"/>
              <a:buChar char="§"/>
            </a:pP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Reminds </a:t>
            </a:r>
            <a:r>
              <a:rPr lang="en-US" sz="2600" b="0" dirty="0">
                <a:solidFill>
                  <a:srgbClr val="002060"/>
                </a:solidFill>
                <a:latin typeface="+mn-lt"/>
                <a:cs typeface="Arial" pitchFamily="34" charset="0"/>
              </a:rPr>
              <a:t>team members of </a:t>
            </a: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assignments</a:t>
            </a:r>
            <a:endParaRPr lang="en-US" sz="2600" b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914400" y="0"/>
          <a:ext cx="7315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6" grpId="0" animBg="1"/>
      <p:bldGraphic spid="1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Arrive early and prepared.</a:t>
            </a:r>
          </a:p>
          <a:p>
            <a:r>
              <a:rPr lang="en-US" dirty="0" smtClean="0"/>
              <a:t>Turn off and put away electronic devices.</a:t>
            </a:r>
          </a:p>
          <a:p>
            <a:r>
              <a:rPr lang="en-US" dirty="0" smtClean="0"/>
              <a:t>Bring a positive attitude; stay calm, pleasant, and energetic.</a:t>
            </a:r>
          </a:p>
          <a:p>
            <a:r>
              <a:rPr lang="en-US" dirty="0" smtClean="0"/>
              <a:t>Contribute respectfully: wait your turn, and raise your hand.</a:t>
            </a:r>
            <a:endParaRPr lang="en-US" dirty="0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Meetings – Duties of Meeting Participants</a:t>
            </a:r>
            <a:endParaRPr lang="en-US" dirty="0"/>
          </a:p>
        </p:txBody>
      </p:sp>
      <p:pic>
        <p:nvPicPr>
          <p:cNvPr id="271381" name="Picture 21" descr="j040296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4600" y="4151746"/>
            <a:ext cx="2743200" cy="2161309"/>
          </a:xfrm>
          <a:prstGeom prst="rect">
            <a:avLst/>
          </a:prstGeom>
          <a:noFill/>
        </p:spPr>
      </p:pic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credit to others.</a:t>
            </a:r>
          </a:p>
          <a:p>
            <a:r>
              <a:rPr lang="en-US" dirty="0" smtClean="0"/>
              <a:t>Help summarize.</a:t>
            </a:r>
          </a:p>
          <a:p>
            <a:r>
              <a:rPr lang="en-US" dirty="0" smtClean="0"/>
              <a:t>Express your views in the meeting, not later.</a:t>
            </a:r>
          </a:p>
          <a:p>
            <a:r>
              <a:rPr lang="en-US" dirty="0" smtClean="0"/>
              <a:t>Follow up by completing assigned tasks.</a:t>
            </a:r>
            <a:endParaRPr lang="en-US" dirty="0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Meetings – Duties of Meeting Participants</a:t>
            </a:r>
            <a:endParaRPr lang="en-US" dirty="0"/>
          </a:p>
        </p:txBody>
      </p:sp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1019" y="4038600"/>
            <a:ext cx="3542981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Virtual Meetings Are Possible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228600" y="1284287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581400" cy="4267200"/>
          </a:xfrm>
        </p:spPr>
        <p:txBody>
          <a:bodyPr/>
          <a:lstStyle/>
          <a:p>
            <a:r>
              <a:rPr lang="en-US" dirty="0"/>
              <a:t>Simple and effective</a:t>
            </a:r>
          </a:p>
          <a:p>
            <a:r>
              <a:rPr lang="en-US" dirty="0" smtClean="0"/>
              <a:t>Most commonly used collaborative tool in business</a:t>
            </a:r>
          </a:p>
          <a:p>
            <a:r>
              <a:rPr lang="en-US" dirty="0" smtClean="0"/>
              <a:t>Tools include enhanced speakerphone, telephone, and mobile phone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429000" cy="4267200"/>
          </a:xfrm>
        </p:spPr>
        <p:txBody>
          <a:bodyPr/>
          <a:lstStyle/>
          <a:p>
            <a:r>
              <a:rPr lang="en-US" dirty="0" smtClean="0"/>
              <a:t>Also known as voice conferencing, teleconferencing, conference calling, and phone conferencing</a:t>
            </a:r>
            <a:endParaRPr lang="en-US" dirty="0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Audioconferencing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0981" y="2514600"/>
            <a:ext cx="183594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Participants can see each other and small product details.</a:t>
            </a:r>
          </a:p>
          <a:p>
            <a:r>
              <a:rPr lang="en-US" dirty="0" smtClean="0"/>
              <a:t>Collaborators connect in real time.</a:t>
            </a:r>
          </a:p>
          <a:p>
            <a:r>
              <a:rPr lang="en-US" dirty="0" smtClean="0"/>
              <a:t>Although expensive, </a:t>
            </a:r>
            <a:r>
              <a:rPr lang="en-US" dirty="0" err="1" smtClean="0"/>
              <a:t>telepresence</a:t>
            </a:r>
            <a:r>
              <a:rPr lang="en-US" dirty="0" smtClean="0"/>
              <a:t> rooms are like being there.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Organizations reduce travel expenses, travel time, greenhouse gases, and worker fatigue.</a:t>
            </a:r>
          </a:p>
          <a:p>
            <a:r>
              <a:rPr lang="en-US" dirty="0" smtClean="0"/>
              <a:t>Tools include video, audio, and software.</a:t>
            </a:r>
            <a:endParaRPr lang="en-US" dirty="0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Videoconferencing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Inexpensive and </a:t>
            </a:r>
            <a:r>
              <a:rPr lang="en-US" dirty="0" smtClean="0"/>
              <a:t>easily accessible</a:t>
            </a:r>
            <a:endParaRPr lang="en-US" dirty="0"/>
          </a:p>
          <a:p>
            <a:r>
              <a:rPr lang="en-US" dirty="0" smtClean="0"/>
              <a:t>Used in business to share electronic documents and demonstrate products</a:t>
            </a:r>
          </a:p>
          <a:p>
            <a:endParaRPr lang="en-US" dirty="0"/>
          </a:p>
        </p:txBody>
      </p:sp>
      <p:sp>
        <p:nvSpPr>
          <p:cNvPr id="10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Participants interact in real time</a:t>
            </a:r>
          </a:p>
          <a:p>
            <a:r>
              <a:rPr lang="en-US" dirty="0" smtClean="0"/>
              <a:t>Tools include computer, Internet access, software, and (optional) camera</a:t>
            </a:r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Conferencing</a:t>
            </a:r>
            <a:endParaRPr lang="en-US" dirty="0"/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7543800" y="5029200"/>
            <a:ext cx="1447800" cy="990600"/>
            <a:chOff x="4308" y="1440"/>
            <a:chExt cx="1212" cy="621"/>
          </a:xfrm>
        </p:grpSpPr>
        <p:pic>
          <p:nvPicPr>
            <p:cNvPr id="16" name="Picture 10" descr="g2m_logo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308" y="1440"/>
              <a:ext cx="1212" cy="276"/>
            </a:xfrm>
            <a:prstGeom prst="rect">
              <a:avLst/>
            </a:prstGeom>
            <a:noFill/>
          </p:spPr>
        </p:pic>
        <p:pic>
          <p:nvPicPr>
            <p:cNvPr id="18" name="Picture 11" descr="skype_logo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368" y="1728"/>
              <a:ext cx="912" cy="33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in This Chapter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sure everyone knows how to operate technology.</a:t>
            </a:r>
          </a:p>
          <a:p>
            <a:r>
              <a:rPr lang="en-US" dirty="0" smtClean="0"/>
              <a:t>Distribute documents in advance and log on early.</a:t>
            </a:r>
          </a:p>
          <a:p>
            <a:r>
              <a:rPr lang="en-US" dirty="0" smtClean="0"/>
              <a:t>Explain how to ask and answer questions.</a:t>
            </a:r>
          </a:p>
          <a:p>
            <a:r>
              <a:rPr lang="en-US" dirty="0" smtClean="0"/>
              <a:t>Say your name before speaking.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Successful Virtual Meetings</a:t>
            </a:r>
            <a:endParaRPr lang="en-US" dirty="0"/>
          </a:p>
        </p:txBody>
      </p:sp>
      <p:pic>
        <p:nvPicPr>
          <p:cNvPr id="10" name="Picture 9" descr="MPj038640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73800" y="4632960"/>
            <a:ext cx="2819400" cy="16916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848600" cy="4267200"/>
          </a:xfrm>
        </p:spPr>
        <p:txBody>
          <a:bodyPr/>
          <a:lstStyle/>
          <a:p>
            <a:r>
              <a:rPr lang="en-US" dirty="0" smtClean="0"/>
              <a:t>Decide whether to “mute” phones.</a:t>
            </a:r>
          </a:p>
          <a:p>
            <a:r>
              <a:rPr lang="en-US" dirty="0" smtClean="0"/>
              <a:t>Pay attention; don’t multitask.</a:t>
            </a:r>
          </a:p>
          <a:p>
            <a:r>
              <a:rPr lang="en-US" dirty="0" smtClean="0"/>
              <a:t>Ask questions of specific people</a:t>
            </a:r>
            <a:br>
              <a:rPr lang="en-US" dirty="0" smtClean="0"/>
            </a:br>
            <a:r>
              <a:rPr lang="en-US" dirty="0" smtClean="0"/>
              <a:t>and use a strong voice.</a:t>
            </a:r>
          </a:p>
          <a:p>
            <a:r>
              <a:rPr lang="en-US" dirty="0" smtClean="0"/>
              <a:t>Give everyone a chance to </a:t>
            </a:r>
            <a:br>
              <a:rPr lang="en-US" dirty="0" smtClean="0"/>
            </a:br>
            <a:r>
              <a:rPr lang="en-US" dirty="0" smtClean="0"/>
              <a:t>speak with “round-the-table.”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Successful </a:t>
            </a:r>
            <a:br>
              <a:rPr lang="en-US" dirty="0" smtClean="0"/>
            </a:br>
            <a:r>
              <a:rPr lang="en-US" dirty="0" smtClean="0"/>
              <a:t>Virtual Meetings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7583" y="4267200"/>
            <a:ext cx="326641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Listening to superiors</a:t>
            </a:r>
          </a:p>
          <a:p>
            <a:r>
              <a:rPr lang="en-US" dirty="0" smtClean="0"/>
              <a:t>Listening to colleagues and teammates</a:t>
            </a:r>
          </a:p>
          <a:p>
            <a:r>
              <a:rPr lang="en-US" dirty="0" smtClean="0"/>
              <a:t>Listening to customers</a:t>
            </a:r>
            <a:endParaRPr lang="en-US" dirty="0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Workplace Listening</a:t>
            </a:r>
            <a:endParaRPr lang="en-US" dirty="0"/>
          </a:p>
        </p:txBody>
      </p:sp>
      <p:pic>
        <p:nvPicPr>
          <p:cNvPr id="275463" name="Picture 7" descr="MPj039921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2743200"/>
            <a:ext cx="2699951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Control internal and external distractions.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Become actively involved.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Separate facts from opinions.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Identify important facts.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Avoid interrupting.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971550" lvl="1" indent="-514350">
              <a:lnSpc>
                <a:spcPct val="90000"/>
              </a:lnSpc>
              <a:buFont typeface="+mj-lt"/>
              <a:buAutoNum type="arabicPeriod" startAt="6"/>
            </a:pPr>
            <a:r>
              <a:rPr lang="en-US" dirty="0" smtClean="0"/>
              <a:t>Ask clarifying questions.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 startAt="6"/>
            </a:pPr>
            <a:r>
              <a:rPr lang="en-US" dirty="0" smtClean="0"/>
              <a:t>Paraphrase to increase understanding.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 startAt="6"/>
            </a:pPr>
            <a:r>
              <a:rPr lang="en-US" dirty="0" smtClean="0"/>
              <a:t>Capitalize on lag time.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 startAt="6"/>
            </a:pPr>
            <a:r>
              <a:rPr lang="en-US" dirty="0" smtClean="0"/>
              <a:t>Take notes.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 startAt="6"/>
            </a:pPr>
            <a:r>
              <a:rPr lang="en-US" dirty="0" smtClean="0"/>
              <a:t>Be aware of gender differences.</a:t>
            </a:r>
            <a:endParaRPr lang="en-US" dirty="0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 Keys to Building </a:t>
            </a:r>
            <a:br>
              <a:rPr lang="en-US" dirty="0" smtClean="0"/>
            </a:br>
            <a:r>
              <a:rPr lang="en-US" dirty="0" smtClean="0"/>
              <a:t>Powerful Listening Skills</a:t>
            </a:r>
            <a:endParaRPr lang="en-US" dirty="0"/>
          </a:p>
        </p:txBody>
      </p:sp>
      <p:pic>
        <p:nvPicPr>
          <p:cNvPr id="276486" name="Picture 6" descr="MPj031678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2935486"/>
            <a:ext cx="1484407" cy="9870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Listening Process</a:t>
            </a:r>
            <a:endParaRPr lang="en-US" dirty="0"/>
          </a:p>
        </p:txBody>
      </p:sp>
      <p:graphicFrame>
        <p:nvGraphicFramePr>
          <p:cNvPr id="25" name="Diagram 24"/>
          <p:cNvGraphicFramePr/>
          <p:nvPr/>
        </p:nvGraphicFramePr>
        <p:xfrm>
          <a:off x="228600" y="1676400"/>
          <a:ext cx="8686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3848100" cy="4267200"/>
          </a:xfrm>
        </p:spPr>
        <p:txBody>
          <a:bodyPr/>
          <a:lstStyle/>
          <a:p>
            <a:r>
              <a:rPr lang="en-US" dirty="0" smtClean="0"/>
              <a:t>Mental Barriers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Inattention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Prejudgment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Frame of reference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Closed-mindedness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Pseudolistening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3848100" cy="4267200"/>
          </a:xfrm>
        </p:spPr>
        <p:txBody>
          <a:bodyPr/>
          <a:lstStyle/>
          <a:p>
            <a:r>
              <a:rPr lang="en-US" dirty="0" smtClean="0"/>
              <a:t>Physical and Other Barriers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Hearing impairment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Noisy surroundings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Speaker’s appearance or mannerisms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Lag time</a:t>
            </a:r>
            <a:endParaRPr lang="en-US" dirty="0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r>
              <a:rPr lang="en-US" dirty="0" smtClean="0"/>
              <a:t>Common Listening Barriers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429000"/>
            <a:ext cx="183081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Myth:  Listening is a matter of intelligence.</a:t>
            </a:r>
          </a:p>
          <a:p>
            <a:endParaRPr lang="en-US" dirty="0" smtClean="0"/>
          </a:p>
          <a:p>
            <a:r>
              <a:rPr lang="en-US" dirty="0" smtClean="0"/>
              <a:t>Fact:  Careful listening is a learned behavior.</a:t>
            </a:r>
            <a:endParaRPr lang="en-US" dirty="0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Ten Myths About Listening</a:t>
            </a:r>
            <a:endParaRPr lang="en-US" dirty="0"/>
          </a:p>
        </p:txBody>
      </p:sp>
      <p:sp>
        <p:nvSpPr>
          <p:cNvPr id="277510" name="WordArt 6"/>
          <p:cNvSpPr>
            <a:spLocks noChangeArrowheads="1" noChangeShapeType="1" noTextEdit="1"/>
          </p:cNvSpPr>
          <p:nvPr/>
        </p:nvSpPr>
        <p:spPr bwMode="auto">
          <a:xfrm>
            <a:off x="2209800" y="2014538"/>
            <a:ext cx="1243012" cy="282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1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Myth:  Speaking is more important than listening.</a:t>
            </a:r>
          </a:p>
          <a:p>
            <a:endParaRPr lang="en-US" dirty="0" smtClean="0"/>
          </a:p>
          <a:p>
            <a:r>
              <a:rPr lang="en-US" dirty="0" smtClean="0"/>
              <a:t>Fact:  Speaking and listening are equally important.</a:t>
            </a:r>
            <a:endParaRPr lang="en-US" dirty="0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 Myths About Listening</a:t>
            </a:r>
            <a:endParaRPr lang="en-US" dirty="0"/>
          </a:p>
        </p:txBody>
      </p:sp>
      <p:sp>
        <p:nvSpPr>
          <p:cNvPr id="277510" name="WordArt 6"/>
          <p:cNvSpPr>
            <a:spLocks noChangeArrowheads="1" noChangeShapeType="1" noTextEdit="1"/>
          </p:cNvSpPr>
          <p:nvPr/>
        </p:nvSpPr>
        <p:spPr bwMode="auto">
          <a:xfrm>
            <a:off x="2209800" y="2014538"/>
            <a:ext cx="1243012" cy="282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2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Myth:  Listening is easy and requires little energy.</a:t>
            </a:r>
          </a:p>
          <a:p>
            <a:endParaRPr lang="en-US" dirty="0" smtClean="0"/>
          </a:p>
          <a:p>
            <a:r>
              <a:rPr lang="en-US" dirty="0" smtClean="0"/>
              <a:t>Fact:  Active listeners undergo the same physiological changes as a person jogging.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Ten Myths About Listening</a:t>
            </a:r>
            <a:endParaRPr lang="en-US" dirty="0"/>
          </a:p>
        </p:txBody>
      </p:sp>
      <p:sp>
        <p:nvSpPr>
          <p:cNvPr id="277510" name="WordArt 6"/>
          <p:cNvSpPr>
            <a:spLocks noChangeArrowheads="1" noChangeShapeType="1" noTextEdit="1"/>
          </p:cNvSpPr>
          <p:nvPr/>
        </p:nvSpPr>
        <p:spPr bwMode="auto">
          <a:xfrm>
            <a:off x="2209800" y="2014538"/>
            <a:ext cx="1243012" cy="282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3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Myth:  Listening and hearing are the same process.</a:t>
            </a:r>
          </a:p>
          <a:p>
            <a:endParaRPr lang="en-US" dirty="0" smtClean="0"/>
          </a:p>
          <a:p>
            <a:r>
              <a:rPr lang="en-US" dirty="0" smtClean="0"/>
              <a:t>Fact:  Listening is a conscious, selective process, while hearing is an involuntary act.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Ten Myths About Listening</a:t>
            </a:r>
            <a:endParaRPr lang="en-US" dirty="0"/>
          </a:p>
        </p:txBody>
      </p:sp>
      <p:sp>
        <p:nvSpPr>
          <p:cNvPr id="277510" name="WordArt 6"/>
          <p:cNvSpPr>
            <a:spLocks noChangeArrowheads="1" noChangeShapeType="1" noTextEdit="1"/>
          </p:cNvSpPr>
          <p:nvPr/>
        </p:nvSpPr>
        <p:spPr bwMode="auto">
          <a:xfrm>
            <a:off x="2209800" y="2014538"/>
            <a:ext cx="1243012" cy="282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4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Proven team skills</a:t>
            </a:r>
          </a:p>
          <a:p>
            <a:r>
              <a:rPr lang="en-US" dirty="0" smtClean="0"/>
              <a:t>Strong verbal and written communication skills</a:t>
            </a:r>
          </a:p>
          <a:p>
            <a:r>
              <a:rPr lang="en-US" dirty="0" smtClean="0"/>
              <a:t>Excellent interpersonal and organizational skills</a:t>
            </a:r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Employers Want?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676716"/>
            <a:ext cx="3300413" cy="247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Myth:  Speakers are able to command listening.</a:t>
            </a:r>
          </a:p>
          <a:p>
            <a:endParaRPr lang="en-US" dirty="0" smtClean="0"/>
          </a:p>
          <a:p>
            <a:r>
              <a:rPr lang="en-US" dirty="0" smtClean="0"/>
              <a:t>Fact:  Speakers cannot make a person really listen.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Ten Myths About Listening</a:t>
            </a:r>
            <a:endParaRPr lang="en-US" dirty="0"/>
          </a:p>
        </p:txBody>
      </p:sp>
      <p:sp>
        <p:nvSpPr>
          <p:cNvPr id="277510" name="WordArt 6"/>
          <p:cNvSpPr>
            <a:spLocks noChangeArrowheads="1" noChangeShapeType="1" noTextEdit="1"/>
          </p:cNvSpPr>
          <p:nvPr/>
        </p:nvSpPr>
        <p:spPr bwMode="auto">
          <a:xfrm>
            <a:off x="2209800" y="2014538"/>
            <a:ext cx="1243012" cy="282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5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Myth:  Hearing ability determines listening ability.</a:t>
            </a:r>
          </a:p>
          <a:p>
            <a:endParaRPr lang="en-US" dirty="0" smtClean="0"/>
          </a:p>
          <a:p>
            <a:r>
              <a:rPr lang="en-US" dirty="0" smtClean="0"/>
              <a:t>Fact:  Listening happens mentally – between the ears.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 Myths About Listening</a:t>
            </a:r>
            <a:endParaRPr lang="en-US" dirty="0"/>
          </a:p>
        </p:txBody>
      </p:sp>
      <p:sp>
        <p:nvSpPr>
          <p:cNvPr id="277510" name="WordArt 6"/>
          <p:cNvSpPr>
            <a:spLocks noChangeArrowheads="1" noChangeShapeType="1" noTextEdit="1"/>
          </p:cNvSpPr>
          <p:nvPr/>
        </p:nvSpPr>
        <p:spPr bwMode="auto">
          <a:xfrm>
            <a:off x="2209800" y="2014538"/>
            <a:ext cx="1243012" cy="282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6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Myth:  Speakers are totally responsible for the communication success.</a:t>
            </a:r>
          </a:p>
          <a:p>
            <a:endParaRPr lang="en-US" dirty="0" smtClean="0"/>
          </a:p>
          <a:p>
            <a:r>
              <a:rPr lang="en-US" dirty="0" smtClean="0"/>
              <a:t>Fact:  Communication is a two-way street.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Ten Myths About Listening</a:t>
            </a:r>
            <a:endParaRPr lang="en-US" dirty="0"/>
          </a:p>
        </p:txBody>
      </p:sp>
      <p:sp>
        <p:nvSpPr>
          <p:cNvPr id="277510" name="WordArt 6"/>
          <p:cNvSpPr>
            <a:spLocks noChangeArrowheads="1" noChangeShapeType="1" noTextEdit="1"/>
          </p:cNvSpPr>
          <p:nvPr/>
        </p:nvSpPr>
        <p:spPr bwMode="auto">
          <a:xfrm>
            <a:off x="2209800" y="2014538"/>
            <a:ext cx="1243012" cy="282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7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Myth:  Listening is only a matter of understanding a speaker’s words.</a:t>
            </a:r>
          </a:p>
          <a:p>
            <a:endParaRPr lang="en-US" dirty="0" smtClean="0"/>
          </a:p>
          <a:p>
            <a:r>
              <a:rPr lang="en-US" dirty="0" smtClean="0"/>
              <a:t>Fact:  Nonverbal signals also help listeners gain understanding.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Ten Myths About Listening</a:t>
            </a:r>
            <a:endParaRPr lang="en-US" dirty="0"/>
          </a:p>
        </p:txBody>
      </p:sp>
      <p:sp>
        <p:nvSpPr>
          <p:cNvPr id="277510" name="WordArt 6"/>
          <p:cNvSpPr>
            <a:spLocks noChangeArrowheads="1" noChangeShapeType="1" noTextEdit="1"/>
          </p:cNvSpPr>
          <p:nvPr/>
        </p:nvSpPr>
        <p:spPr bwMode="auto">
          <a:xfrm>
            <a:off x="2209800" y="2014538"/>
            <a:ext cx="1243012" cy="282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8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Myth:  Daily practice eliminates the need for listening training.</a:t>
            </a:r>
          </a:p>
          <a:p>
            <a:endParaRPr lang="en-US" dirty="0" smtClean="0"/>
          </a:p>
          <a:p>
            <a:r>
              <a:rPr lang="en-US" dirty="0" smtClean="0"/>
              <a:t>Fact:  Without effective listening training, most practice merely reinforces negative behaviors.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Ten Myths About Listening</a:t>
            </a:r>
            <a:endParaRPr lang="en-US" dirty="0"/>
          </a:p>
        </p:txBody>
      </p:sp>
      <p:sp>
        <p:nvSpPr>
          <p:cNvPr id="277510" name="WordArt 6"/>
          <p:cNvSpPr>
            <a:spLocks noChangeArrowheads="1" noChangeShapeType="1" noTextEdit="1"/>
          </p:cNvSpPr>
          <p:nvPr/>
        </p:nvSpPr>
        <p:spPr bwMode="auto">
          <a:xfrm>
            <a:off x="2209800" y="2014538"/>
            <a:ext cx="1243012" cy="282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9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Myth:  Competence in listening develops naturally.</a:t>
            </a:r>
          </a:p>
          <a:p>
            <a:endParaRPr lang="en-US" dirty="0" smtClean="0"/>
          </a:p>
          <a:p>
            <a:r>
              <a:rPr lang="en-US" dirty="0" smtClean="0"/>
              <a:t>Fact:  Untrained people listen at only 25 percent efficiency.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Ten Myths About Listening</a:t>
            </a:r>
            <a:endParaRPr lang="en-US" dirty="0"/>
          </a:p>
        </p:txBody>
      </p:sp>
      <p:sp>
        <p:nvSpPr>
          <p:cNvPr id="277510" name="WordArt 6"/>
          <p:cNvSpPr>
            <a:spLocks noChangeArrowheads="1" noChangeShapeType="1" noTextEdit="1"/>
          </p:cNvSpPr>
          <p:nvPr/>
        </p:nvSpPr>
        <p:spPr bwMode="auto">
          <a:xfrm>
            <a:off x="2209800" y="2014538"/>
            <a:ext cx="1524000" cy="282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10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Complement and illustrate</a:t>
            </a:r>
          </a:p>
          <a:p>
            <a:r>
              <a:rPr lang="en-US" dirty="0" smtClean="0"/>
              <a:t>Reinforce and accentuate</a:t>
            </a:r>
          </a:p>
          <a:p>
            <a:r>
              <a:rPr lang="en-US" dirty="0" smtClean="0"/>
              <a:t>Replace and substitute</a:t>
            </a:r>
          </a:p>
          <a:p>
            <a:r>
              <a:rPr lang="en-US" dirty="0" smtClean="0"/>
              <a:t>Control and regulate</a:t>
            </a:r>
          </a:p>
          <a:p>
            <a:r>
              <a:rPr lang="en-US" dirty="0" smtClean="0"/>
              <a:t>Contradict</a:t>
            </a:r>
            <a:endParaRPr lang="en-US" dirty="0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Nonverbal Communication</a:t>
            </a:r>
            <a:endParaRPr lang="en-US" dirty="0"/>
          </a:p>
        </p:txBody>
      </p:sp>
      <p:pic>
        <p:nvPicPr>
          <p:cNvPr id="162834" name="Picture 18" descr="MPj041403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3642360"/>
            <a:ext cx="2066542" cy="2606040"/>
          </a:xfrm>
          <a:prstGeom prst="rect">
            <a:avLst/>
          </a:prstGeom>
          <a:noFill/>
        </p:spPr>
      </p:pic>
      <p:pic>
        <p:nvPicPr>
          <p:cNvPr id="162835" name="Picture 19" descr="MPj0414037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9000" y="3642360"/>
            <a:ext cx="1809382" cy="26060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Eye contact</a:t>
            </a:r>
          </a:p>
          <a:p>
            <a:r>
              <a:rPr lang="en-US" dirty="0" smtClean="0"/>
              <a:t>Facial expression</a:t>
            </a:r>
          </a:p>
          <a:p>
            <a:r>
              <a:rPr lang="en-US" dirty="0" smtClean="0"/>
              <a:t>Posture and gestures</a:t>
            </a:r>
          </a:p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Nonverbal Communication</a:t>
            </a:r>
            <a:endParaRPr lang="en-US" dirty="0"/>
          </a:p>
        </p:txBody>
      </p:sp>
      <p:pic>
        <p:nvPicPr>
          <p:cNvPr id="292874" name="Picture 10" descr="MPj0423044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8800" y="1400503"/>
            <a:ext cx="3429000" cy="484789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</a:t>
            </a:r>
          </a:p>
          <a:p>
            <a:r>
              <a:rPr lang="en-US" dirty="0" smtClean="0"/>
              <a:t>Territory</a:t>
            </a:r>
          </a:p>
          <a:p>
            <a:r>
              <a:rPr lang="en-US" dirty="0" smtClean="0"/>
              <a:t>Appearance of documents</a:t>
            </a:r>
          </a:p>
          <a:p>
            <a:r>
              <a:rPr lang="en-US" dirty="0" smtClean="0"/>
              <a:t>Appearance of people</a:t>
            </a:r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Forms of Nonverbal Communication</a:t>
            </a:r>
            <a:endParaRPr lang="en-US" dirty="0"/>
          </a:p>
        </p:txBody>
      </p:sp>
      <p:pic>
        <p:nvPicPr>
          <p:cNvPr id="292871" name="Picture 7" descr="MPj0414039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8800" y="1295400"/>
            <a:ext cx="3429000" cy="49243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Speech habits</a:t>
            </a:r>
          </a:p>
          <a:p>
            <a:r>
              <a:rPr lang="en-US" dirty="0" smtClean="0"/>
              <a:t>E-mail messages</a:t>
            </a:r>
          </a:p>
          <a:p>
            <a:r>
              <a:rPr lang="en-US" dirty="0" smtClean="0"/>
              <a:t>Internet address</a:t>
            </a:r>
          </a:p>
          <a:p>
            <a:r>
              <a:rPr lang="en-US" dirty="0" smtClean="0"/>
              <a:t>Voice mail techniques</a:t>
            </a:r>
          </a:p>
          <a:p>
            <a:r>
              <a:rPr lang="en-US" dirty="0"/>
              <a:t>Telephone habits</a:t>
            </a:r>
          </a:p>
          <a:p>
            <a:r>
              <a:rPr lang="en-US" dirty="0"/>
              <a:t>Cell and smart phone </a:t>
            </a:r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Show Professionalism</a:t>
            </a:r>
            <a:br>
              <a:rPr lang="en-US" dirty="0" smtClean="0"/>
            </a:br>
            <a:r>
              <a:rPr lang="en-US" dirty="0" smtClean="0"/>
              <a:t>When You Communicate</a:t>
            </a:r>
            <a:endParaRPr lang="en-US" dirty="0"/>
          </a:p>
        </p:txBody>
      </p:sp>
      <p:pic>
        <p:nvPicPr>
          <p:cNvPr id="294918" name="Picture 6" descr="MPj042258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1752600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4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decisions</a:t>
            </a:r>
          </a:p>
          <a:p>
            <a:r>
              <a:rPr lang="en-US" dirty="0" smtClean="0"/>
              <a:t>Faster response</a:t>
            </a:r>
          </a:p>
          <a:p>
            <a:r>
              <a:rPr lang="en-US" dirty="0" smtClean="0"/>
              <a:t>Increased productivity</a:t>
            </a:r>
          </a:p>
          <a:p>
            <a:r>
              <a:rPr lang="en-US" dirty="0" smtClean="0"/>
              <a:t>Greater “buy-in”</a:t>
            </a:r>
          </a:p>
          <a:p>
            <a:r>
              <a:rPr lang="en-US" dirty="0" smtClean="0"/>
              <a:t>Less resistance to change</a:t>
            </a:r>
          </a:p>
          <a:p>
            <a:r>
              <a:rPr lang="en-US" dirty="0" smtClean="0"/>
              <a:t>Improved employee morale</a:t>
            </a:r>
          </a:p>
          <a:p>
            <a:r>
              <a:rPr lang="en-US" dirty="0" smtClean="0"/>
              <a:t>Reduced risks</a:t>
            </a:r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Teamwork Works</a:t>
            </a:r>
            <a:endParaRPr lang="en-US" dirty="0"/>
          </a:p>
        </p:txBody>
      </p:sp>
      <p:pic>
        <p:nvPicPr>
          <p:cNvPr id="106506" name="Picture 10" descr="MPj0423066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3600" y="1840922"/>
            <a:ext cx="3124200" cy="433127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polite words.</a:t>
            </a:r>
          </a:p>
          <a:p>
            <a:r>
              <a:rPr lang="en-US" dirty="0" smtClean="0"/>
              <a:t>Express sincere appreciation and praise.</a:t>
            </a:r>
          </a:p>
          <a:p>
            <a:r>
              <a:rPr lang="en-US" dirty="0" smtClean="0"/>
              <a:t>Be selective in sharing personal information at work.</a:t>
            </a:r>
          </a:p>
          <a:p>
            <a:r>
              <a:rPr lang="en-US" dirty="0" smtClean="0"/>
              <a:t>Avoid putting people down.</a:t>
            </a:r>
            <a:endParaRPr lang="en-US" dirty="0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Gain an Etiquette Edge</a:t>
            </a:r>
            <a:endParaRPr lang="en-US" dirty="0"/>
          </a:p>
        </p:txBody>
      </p:sp>
      <p:pic>
        <p:nvPicPr>
          <p:cNvPr id="16386" name="Picture 2" descr="C:\Users\Jake\AppData\Local\Temp\Low\Collections\Selection Basket (21)\00423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5814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15200" y="4572000"/>
            <a:ext cx="1447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 smtClean="0">
                <a:solidFill>
                  <a:srgbClr val="002060"/>
                </a:solidFill>
                <a:latin typeface="Arial"/>
                <a:ea typeface="Calibri"/>
              </a:rPr>
              <a:t>By John S. Donnellan</a:t>
            </a:r>
            <a:endParaRPr lang="en-US" sz="1000" b="0" dirty="0"/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Respect coworkers’ space.</a:t>
            </a:r>
          </a:p>
          <a:p>
            <a:r>
              <a:rPr lang="en-US" dirty="0" smtClean="0"/>
              <a:t>Rise above others’ rudeness.</a:t>
            </a:r>
          </a:p>
          <a:p>
            <a:r>
              <a:rPr lang="en-US" dirty="0" smtClean="0"/>
              <a:t>Be considerate when sharing space and equipment with others.</a:t>
            </a:r>
          </a:p>
          <a:p>
            <a:r>
              <a:rPr lang="en-US" dirty="0" smtClean="0"/>
              <a:t>Disagree agreeably.</a:t>
            </a:r>
            <a:endParaRPr lang="en-US" dirty="0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Gain an Etiquette Edge</a:t>
            </a:r>
            <a:endParaRPr lang="en-US" dirty="0"/>
          </a:p>
        </p:txBody>
      </p:sp>
      <p:pic>
        <p:nvPicPr>
          <p:cNvPr id="295953" name="Picture 17" descr="MPj0431730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34200" y="3297865"/>
            <a:ext cx="2133600" cy="302673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17" name="Rectangle 9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Phases of Team Development</a:t>
            </a:r>
            <a:endParaRPr lang="en-US" dirty="0"/>
          </a:p>
        </p:txBody>
      </p:sp>
      <p:pic>
        <p:nvPicPr>
          <p:cNvPr id="107740" name="Picture 220" descr="MPj0401951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2500" y="1302327"/>
            <a:ext cx="7239000" cy="4869872"/>
          </a:xfrm>
          <a:prstGeom prst="rect">
            <a:avLst/>
          </a:prstGeom>
          <a:noFill/>
        </p:spPr>
      </p:pic>
      <p:sp>
        <p:nvSpPr>
          <p:cNvPr id="107727" name="Rectangle 207"/>
          <p:cNvSpPr>
            <a:spLocks noChangeArrowheads="1"/>
          </p:cNvSpPr>
          <p:nvPr/>
        </p:nvSpPr>
        <p:spPr bwMode="auto">
          <a:xfrm>
            <a:off x="1981200" y="4256655"/>
            <a:ext cx="1762125" cy="329064"/>
          </a:xfrm>
          <a:prstGeom prst="rect">
            <a:avLst/>
          </a:prstGeom>
          <a:solidFill>
            <a:srgbClr val="D89013"/>
          </a:solidFill>
          <a:ln w="25400">
            <a:noFill/>
            <a:miter lim="800000"/>
            <a:headEnd/>
            <a:tailEnd/>
          </a:ln>
          <a:effectLst/>
        </p:spPr>
        <p:txBody>
          <a:bodyPr lIns="69850" tIns="34925" rIns="69850" bIns="34925" anchor="ctr">
            <a:spAutoFit/>
          </a:bodyPr>
          <a:lstStyle/>
          <a:p>
            <a:pPr algn="ctr" defTabSz="514350" eaLnBrk="0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 b="1" dirty="0">
                <a:solidFill>
                  <a:srgbClr val="963C26"/>
                </a:solidFill>
                <a:latin typeface="+mn-lt"/>
              </a:rPr>
              <a:t>Storming</a:t>
            </a:r>
            <a:endParaRPr lang="en-US" sz="2800" b="1" dirty="0">
              <a:latin typeface="+mn-lt"/>
            </a:endParaRPr>
          </a:p>
        </p:txBody>
      </p:sp>
      <p:sp>
        <p:nvSpPr>
          <p:cNvPr id="107730" name="Rectangle 210"/>
          <p:cNvSpPr>
            <a:spLocks noChangeArrowheads="1"/>
          </p:cNvSpPr>
          <p:nvPr/>
        </p:nvSpPr>
        <p:spPr bwMode="auto">
          <a:xfrm>
            <a:off x="4800600" y="3843338"/>
            <a:ext cx="1685925" cy="500062"/>
          </a:xfrm>
          <a:prstGeom prst="rect">
            <a:avLst/>
          </a:prstGeom>
          <a:solidFill>
            <a:srgbClr val="D89013"/>
          </a:solidFill>
          <a:ln w="25400">
            <a:noFill/>
            <a:miter lim="800000"/>
            <a:headEnd/>
            <a:tailEnd/>
          </a:ln>
          <a:effectLst/>
        </p:spPr>
        <p:txBody>
          <a:bodyPr lIns="73152" tIns="36576" rIns="73152" bIns="36576" anchor="ctr">
            <a:spAutoFit/>
          </a:bodyPr>
          <a:lstStyle/>
          <a:p>
            <a:pPr algn="ctr" defTabSz="51435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 b="1" dirty="0">
                <a:solidFill>
                  <a:srgbClr val="963C26"/>
                </a:solidFill>
                <a:latin typeface="+mn-lt"/>
              </a:rPr>
              <a:t>Norming</a:t>
            </a:r>
            <a:endParaRPr lang="en-US" sz="2800" b="1" dirty="0">
              <a:latin typeface="+mn-lt"/>
            </a:endParaRPr>
          </a:p>
        </p:txBody>
      </p:sp>
      <p:sp>
        <p:nvSpPr>
          <p:cNvPr id="107733" name="Rectangle 213"/>
          <p:cNvSpPr>
            <a:spLocks noChangeArrowheads="1"/>
          </p:cNvSpPr>
          <p:nvPr/>
        </p:nvSpPr>
        <p:spPr bwMode="auto">
          <a:xfrm>
            <a:off x="1066800" y="2673350"/>
            <a:ext cx="1828800" cy="500062"/>
          </a:xfrm>
          <a:prstGeom prst="rect">
            <a:avLst/>
          </a:prstGeom>
          <a:solidFill>
            <a:srgbClr val="D89013"/>
          </a:solidFill>
          <a:ln w="25400">
            <a:noFill/>
            <a:miter lim="800000"/>
            <a:headEnd/>
            <a:tailEnd/>
          </a:ln>
          <a:effectLst/>
        </p:spPr>
        <p:txBody>
          <a:bodyPr lIns="73152" tIns="36576" rIns="73152" bIns="36576" anchor="ctr">
            <a:spAutoFit/>
          </a:bodyPr>
          <a:lstStyle/>
          <a:p>
            <a:pPr algn="ctr" defTabSz="51435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 b="1" dirty="0">
                <a:solidFill>
                  <a:srgbClr val="963C26"/>
                </a:solidFill>
                <a:latin typeface="+mn-lt"/>
              </a:rPr>
              <a:t>Forming</a:t>
            </a:r>
            <a:endParaRPr lang="en-US" sz="2800" b="1" dirty="0">
              <a:latin typeface="+mn-lt"/>
            </a:endParaRPr>
          </a:p>
        </p:txBody>
      </p:sp>
      <p:sp>
        <p:nvSpPr>
          <p:cNvPr id="107736" name="Rectangle 216"/>
          <p:cNvSpPr>
            <a:spLocks noChangeArrowheads="1"/>
          </p:cNvSpPr>
          <p:nvPr/>
        </p:nvSpPr>
        <p:spPr bwMode="auto">
          <a:xfrm>
            <a:off x="6086475" y="2504055"/>
            <a:ext cx="2066925" cy="329064"/>
          </a:xfrm>
          <a:prstGeom prst="rect">
            <a:avLst/>
          </a:prstGeom>
          <a:solidFill>
            <a:srgbClr val="D89013"/>
          </a:solidFill>
          <a:ln w="25400">
            <a:noFill/>
            <a:miter lim="800000"/>
            <a:headEnd/>
            <a:tailEnd/>
          </a:ln>
          <a:effectLst/>
        </p:spPr>
        <p:txBody>
          <a:bodyPr lIns="69850" tIns="34925" rIns="69850" bIns="34925" anchor="ctr">
            <a:spAutoFit/>
          </a:bodyPr>
          <a:lstStyle/>
          <a:p>
            <a:pPr algn="ctr" defTabSz="514350" eaLnBrk="0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 b="1" dirty="0">
                <a:solidFill>
                  <a:srgbClr val="963C26"/>
                </a:solidFill>
                <a:latin typeface="+mn-lt"/>
              </a:rPr>
              <a:t>Performing</a:t>
            </a:r>
            <a:endParaRPr lang="en-US" sz="2800" b="1" dirty="0">
              <a:latin typeface="+mn-lt"/>
            </a:endParaRPr>
          </a:p>
        </p:txBody>
      </p:sp>
      <p:sp>
        <p:nvSpPr>
          <p:cNvPr id="107742" name="Rectangle 222"/>
          <p:cNvSpPr>
            <a:spLocks noChangeArrowheads="1"/>
          </p:cNvSpPr>
          <p:nvPr/>
        </p:nvSpPr>
        <p:spPr bwMode="auto">
          <a:xfrm>
            <a:off x="1371600" y="1371600"/>
            <a:ext cx="946150" cy="17256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73152" tIns="36576" rIns="73152" bIns="36576" anchor="ctr"/>
          <a:lstStyle/>
          <a:p>
            <a:pPr algn="ctr">
              <a:lnSpc>
                <a:spcPct val="100000"/>
              </a:lnSpc>
              <a:spcAft>
                <a:spcPct val="0"/>
              </a:spcAft>
              <a:buClrTx/>
              <a:buSzPct val="75000"/>
              <a:buFontTx/>
              <a:buNone/>
            </a:pPr>
            <a:r>
              <a:rPr lang="en-US" sz="9600" b="1" dirty="0">
                <a:solidFill>
                  <a:srgbClr val="963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107743" name="Rectangle 223"/>
          <p:cNvSpPr>
            <a:spLocks noChangeArrowheads="1"/>
          </p:cNvSpPr>
          <p:nvPr/>
        </p:nvSpPr>
        <p:spPr bwMode="auto">
          <a:xfrm>
            <a:off x="2362200" y="2922588"/>
            <a:ext cx="946150" cy="17256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73152" tIns="36576" rIns="73152" bIns="36576" anchor="ctr"/>
          <a:lstStyle/>
          <a:p>
            <a:pPr algn="ctr">
              <a:lnSpc>
                <a:spcPct val="100000"/>
              </a:lnSpc>
              <a:spcAft>
                <a:spcPct val="0"/>
              </a:spcAft>
              <a:buClrTx/>
              <a:buSzPct val="75000"/>
              <a:buFontTx/>
              <a:buNone/>
            </a:pPr>
            <a:r>
              <a:rPr lang="en-US" sz="9600" b="1" dirty="0">
                <a:solidFill>
                  <a:srgbClr val="963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107744" name="Rectangle 224"/>
          <p:cNvSpPr>
            <a:spLocks noChangeArrowheads="1"/>
          </p:cNvSpPr>
          <p:nvPr/>
        </p:nvSpPr>
        <p:spPr bwMode="auto">
          <a:xfrm>
            <a:off x="5149850" y="2541588"/>
            <a:ext cx="946150" cy="17256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73152" tIns="36576" rIns="73152" bIns="36576" anchor="ctr"/>
          <a:lstStyle/>
          <a:p>
            <a:pPr algn="ctr">
              <a:lnSpc>
                <a:spcPct val="100000"/>
              </a:lnSpc>
              <a:spcAft>
                <a:spcPct val="0"/>
              </a:spcAft>
              <a:buClrTx/>
              <a:buSzPct val="75000"/>
              <a:buFontTx/>
              <a:buNone/>
            </a:pPr>
            <a:r>
              <a:rPr lang="en-US" sz="9600" b="1" dirty="0">
                <a:solidFill>
                  <a:srgbClr val="963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107745" name="Rectangle 225"/>
          <p:cNvSpPr>
            <a:spLocks noChangeArrowheads="1"/>
          </p:cNvSpPr>
          <p:nvPr/>
        </p:nvSpPr>
        <p:spPr bwMode="auto">
          <a:xfrm>
            <a:off x="6597650" y="1143000"/>
            <a:ext cx="946150" cy="17256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73152" tIns="36576" rIns="73152" bIns="36576" anchor="ctr"/>
          <a:lstStyle/>
          <a:p>
            <a:pPr algn="ctr">
              <a:lnSpc>
                <a:spcPct val="100000"/>
              </a:lnSpc>
              <a:spcAft>
                <a:spcPct val="0"/>
              </a:spcAft>
              <a:buClrTx/>
              <a:buSzPct val="75000"/>
              <a:buFontTx/>
              <a:buNone/>
            </a:pPr>
            <a:r>
              <a:rPr lang="en-US" sz="9600" b="1" dirty="0">
                <a:solidFill>
                  <a:srgbClr val="963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7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7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7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7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7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7" grpId="0" animBg="1"/>
      <p:bldP spid="107730" grpId="0" animBg="1"/>
      <p:bldP spid="107733" grpId="0" animBg="1"/>
      <p:bldP spid="107736" grpId="0" animBg="1"/>
      <p:bldP spid="107742" grpId="0"/>
      <p:bldP spid="107743" grpId="0"/>
      <p:bldP spid="107744" grpId="0"/>
      <p:bldP spid="1077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7848600" cy="4267200"/>
          </a:xfrm>
        </p:spPr>
        <p:txBody>
          <a:bodyPr/>
          <a:lstStyle/>
          <a:p>
            <a:r>
              <a:rPr lang="en-US" dirty="0" smtClean="0"/>
              <a:t>Set rules and abide by them.</a:t>
            </a:r>
          </a:p>
          <a:p>
            <a:r>
              <a:rPr lang="en-US" dirty="0" smtClean="0"/>
              <a:t>Analyze tasks and define problems.</a:t>
            </a:r>
          </a:p>
          <a:p>
            <a:r>
              <a:rPr lang="en-US" dirty="0" smtClean="0"/>
              <a:t>Contribute information and ideas.</a:t>
            </a:r>
          </a:p>
          <a:p>
            <a:r>
              <a:rPr lang="en-US" dirty="0" smtClean="0"/>
              <a:t>Show interest and listen actively.</a:t>
            </a:r>
          </a:p>
          <a:p>
            <a:r>
              <a:rPr lang="en-US" dirty="0" smtClean="0"/>
              <a:t>Encourage members to participate.</a:t>
            </a:r>
          </a:p>
          <a:p>
            <a:r>
              <a:rPr lang="en-US" dirty="0" smtClean="0"/>
              <a:t>Synthesize points of agreement.</a:t>
            </a:r>
            <a:endParaRPr lang="en-US" dirty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r>
              <a:rPr lang="en-US" dirty="0" smtClean="0"/>
              <a:t>Characteristics of People Who Exhibit Positive Team Behavior</a:t>
            </a:r>
            <a:endParaRPr lang="en-US" dirty="0"/>
          </a:p>
        </p:txBody>
      </p:sp>
      <p:pic>
        <p:nvPicPr>
          <p:cNvPr id="9218" name="Picture 2" descr="C:\Users\Jake\AppData\Local\Temp\Low\Collections\Selection Basket (20)\00423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657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9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 ideas of others.</a:t>
            </a:r>
          </a:p>
          <a:p>
            <a:r>
              <a:rPr lang="en-US" dirty="0" smtClean="0"/>
              <a:t>Insult and criticize.</a:t>
            </a:r>
          </a:p>
          <a:p>
            <a:r>
              <a:rPr lang="en-US" dirty="0" smtClean="0"/>
              <a:t>Waste the group’s time.</a:t>
            </a:r>
          </a:p>
          <a:p>
            <a:r>
              <a:rPr lang="en-US" dirty="0" smtClean="0"/>
              <a:t>Make inappropriate comments.</a:t>
            </a:r>
          </a:p>
          <a:p>
            <a:r>
              <a:rPr lang="en-US" dirty="0" smtClean="0"/>
              <a:t>Fail to stay on task.</a:t>
            </a:r>
          </a:p>
          <a:p>
            <a:r>
              <a:rPr lang="en-US" dirty="0" smtClean="0"/>
              <a:t>Withdraw, don’t participate.</a:t>
            </a:r>
            <a:endParaRPr lang="en-US" dirty="0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People Who Exhibit Negative Team Behavior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3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Resolve Conflict: Six Steps</a:t>
            </a:r>
            <a:endParaRPr lang="en-US" dirty="0"/>
          </a:p>
        </p:txBody>
      </p:sp>
      <p:sp>
        <p:nvSpPr>
          <p:cNvPr id="111635" name="Text Box 19"/>
          <p:cNvSpPr txBox="1">
            <a:spLocks noChangeArrowheads="1"/>
          </p:cNvSpPr>
          <p:nvPr/>
        </p:nvSpPr>
        <p:spPr bwMode="auto">
          <a:xfrm>
            <a:off x="762000" y="3429000"/>
            <a:ext cx="1066800" cy="2362200"/>
          </a:xfrm>
          <a:prstGeom prst="rect">
            <a:avLst/>
          </a:prstGeom>
          <a:gradFill rotWithShape="1">
            <a:gsLst>
              <a:gs pos="0">
                <a:srgbClr val="963C26"/>
              </a:gs>
              <a:gs pos="100000">
                <a:schemeClr val="bg1"/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lIns="73152" tIns="36576" rIns="73152" bIns="36576"/>
          <a:lstStyle/>
          <a:p>
            <a:pPr>
              <a:lnSpc>
                <a:spcPct val="100000"/>
              </a:lnSpc>
              <a:spcAft>
                <a:spcPct val="0"/>
              </a:spcAft>
              <a:buClrTx/>
              <a:buSzPct val="75000"/>
              <a:buFontTx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Listen</a:t>
            </a:r>
          </a:p>
        </p:txBody>
      </p:sp>
      <p:sp>
        <p:nvSpPr>
          <p:cNvPr id="111640" name="Text Box 24"/>
          <p:cNvSpPr txBox="1">
            <a:spLocks noChangeArrowheads="1"/>
          </p:cNvSpPr>
          <p:nvPr/>
        </p:nvSpPr>
        <p:spPr bwMode="auto">
          <a:xfrm>
            <a:off x="1905000" y="3124200"/>
            <a:ext cx="1219200" cy="2667000"/>
          </a:xfrm>
          <a:prstGeom prst="rect">
            <a:avLst/>
          </a:prstGeom>
          <a:gradFill rotWithShape="1">
            <a:gsLst>
              <a:gs pos="0">
                <a:srgbClr val="963C26"/>
              </a:gs>
              <a:gs pos="100000">
                <a:schemeClr val="bg1"/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lIns="73152" tIns="36576" rIns="73152" bIns="36576"/>
          <a:lstStyle/>
          <a:p>
            <a:pPr>
              <a:lnSpc>
                <a:spcPct val="100000"/>
              </a:lnSpc>
              <a:spcAft>
                <a:spcPct val="0"/>
              </a:spcAft>
              <a:buClrTx/>
              <a:buSzPct val="75000"/>
              <a:buFontTx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Under-stand other points of view</a:t>
            </a:r>
          </a:p>
        </p:txBody>
      </p:sp>
      <p:sp>
        <p:nvSpPr>
          <p:cNvPr id="111641" name="Text Box 25"/>
          <p:cNvSpPr txBox="1">
            <a:spLocks noChangeArrowheads="1"/>
          </p:cNvSpPr>
          <p:nvPr/>
        </p:nvSpPr>
        <p:spPr bwMode="auto">
          <a:xfrm>
            <a:off x="3200400" y="2743200"/>
            <a:ext cx="1371600" cy="3048000"/>
          </a:xfrm>
          <a:prstGeom prst="rect">
            <a:avLst/>
          </a:prstGeom>
          <a:gradFill rotWithShape="1">
            <a:gsLst>
              <a:gs pos="0">
                <a:srgbClr val="963C26"/>
              </a:gs>
              <a:gs pos="100000">
                <a:schemeClr val="bg1"/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lIns="73152" tIns="36576" rIns="73152" bIns="36576"/>
          <a:lstStyle/>
          <a:p>
            <a:pPr>
              <a:lnSpc>
                <a:spcPct val="100000"/>
              </a:lnSpc>
              <a:spcAft>
                <a:spcPct val="0"/>
              </a:spcAft>
              <a:buClrTx/>
              <a:buSzPct val="75000"/>
              <a:buFontTx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Show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concern for the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relation-ship</a:t>
            </a:r>
          </a:p>
        </p:txBody>
      </p:sp>
      <p:sp>
        <p:nvSpPr>
          <p:cNvPr id="111642" name="Text Box 26"/>
          <p:cNvSpPr txBox="1">
            <a:spLocks noChangeArrowheads="1"/>
          </p:cNvSpPr>
          <p:nvPr/>
        </p:nvSpPr>
        <p:spPr bwMode="auto">
          <a:xfrm>
            <a:off x="4648200" y="2362200"/>
            <a:ext cx="1447800" cy="3429000"/>
          </a:xfrm>
          <a:prstGeom prst="rect">
            <a:avLst/>
          </a:prstGeom>
          <a:gradFill rotWithShape="1">
            <a:gsLst>
              <a:gs pos="0">
                <a:srgbClr val="963C26"/>
              </a:gs>
              <a:gs pos="100000">
                <a:schemeClr val="bg1"/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lIns="73152" tIns="36576" rIns="73152" bIns="36576"/>
          <a:lstStyle/>
          <a:p>
            <a:pPr>
              <a:lnSpc>
                <a:spcPct val="100000"/>
              </a:lnSpc>
              <a:spcAft>
                <a:spcPct val="0"/>
              </a:spcAft>
              <a:buClrTx/>
              <a:buSzPct val="75000"/>
              <a:buFontTx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Look for common ground</a:t>
            </a:r>
          </a:p>
        </p:txBody>
      </p:sp>
      <p:sp>
        <p:nvSpPr>
          <p:cNvPr id="111643" name="Text Box 27"/>
          <p:cNvSpPr txBox="1">
            <a:spLocks noChangeArrowheads="1"/>
          </p:cNvSpPr>
          <p:nvPr/>
        </p:nvSpPr>
        <p:spPr bwMode="auto">
          <a:xfrm>
            <a:off x="6172200" y="1981200"/>
            <a:ext cx="1524000" cy="3810000"/>
          </a:xfrm>
          <a:prstGeom prst="rect">
            <a:avLst/>
          </a:prstGeom>
          <a:gradFill rotWithShape="1">
            <a:gsLst>
              <a:gs pos="0">
                <a:srgbClr val="963C26"/>
              </a:gs>
              <a:gs pos="100000">
                <a:schemeClr val="bg1"/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lIns="73152" tIns="36576" rIns="73152" bIns="36576"/>
          <a:lstStyle/>
          <a:p>
            <a:pPr>
              <a:lnSpc>
                <a:spcPct val="100000"/>
              </a:lnSpc>
              <a:spcAft>
                <a:spcPct val="0"/>
              </a:spcAft>
              <a:buClrTx/>
              <a:buSzPct val="75000"/>
              <a:buFontTx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Invent new problem-solving options</a:t>
            </a:r>
          </a:p>
        </p:txBody>
      </p:sp>
      <p:sp>
        <p:nvSpPr>
          <p:cNvPr id="111644" name="Text Box 28"/>
          <p:cNvSpPr txBox="1">
            <a:spLocks noChangeArrowheads="1"/>
          </p:cNvSpPr>
          <p:nvPr/>
        </p:nvSpPr>
        <p:spPr bwMode="auto">
          <a:xfrm>
            <a:off x="7772400" y="1600200"/>
            <a:ext cx="1371600" cy="4191000"/>
          </a:xfrm>
          <a:prstGeom prst="rect">
            <a:avLst/>
          </a:prstGeom>
          <a:gradFill rotWithShape="1">
            <a:gsLst>
              <a:gs pos="0">
                <a:srgbClr val="963C26"/>
              </a:gs>
              <a:gs pos="100000">
                <a:schemeClr val="bg1"/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lIns="73152" tIns="36576" rIns="73152" bIns="36576"/>
          <a:lstStyle/>
          <a:p>
            <a:pPr>
              <a:lnSpc>
                <a:spcPct val="100000"/>
              </a:lnSpc>
              <a:spcAft>
                <a:spcPct val="0"/>
              </a:spcAft>
              <a:buClrTx/>
              <a:buSzPct val="75000"/>
              <a:buFontTx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Reach an agree-ment based on what is fair</a:t>
            </a:r>
          </a:p>
        </p:txBody>
      </p:sp>
      <p:sp>
        <p:nvSpPr>
          <p:cNvPr id="111646" name="WordArt 30"/>
          <p:cNvSpPr>
            <a:spLocks noChangeArrowheads="1" noChangeShapeType="1" noTextEdit="1"/>
          </p:cNvSpPr>
          <p:nvPr/>
        </p:nvSpPr>
        <p:spPr bwMode="auto">
          <a:xfrm>
            <a:off x="2362200" y="2438400"/>
            <a:ext cx="3143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+mn-lt"/>
              </a:rPr>
              <a:t>2</a:t>
            </a:r>
          </a:p>
        </p:txBody>
      </p:sp>
      <p:sp>
        <p:nvSpPr>
          <p:cNvPr id="111647" name="WordArt 31"/>
          <p:cNvSpPr>
            <a:spLocks noChangeArrowheads="1" noChangeShapeType="1" noTextEdit="1"/>
          </p:cNvSpPr>
          <p:nvPr/>
        </p:nvSpPr>
        <p:spPr bwMode="auto">
          <a:xfrm>
            <a:off x="3657600" y="2057400"/>
            <a:ext cx="3143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+mn-lt"/>
              </a:rPr>
              <a:t>3</a:t>
            </a:r>
          </a:p>
        </p:txBody>
      </p:sp>
      <p:sp>
        <p:nvSpPr>
          <p:cNvPr id="111648" name="WordArt 32"/>
          <p:cNvSpPr>
            <a:spLocks noChangeArrowheads="1" noChangeShapeType="1" noTextEdit="1"/>
          </p:cNvSpPr>
          <p:nvPr/>
        </p:nvSpPr>
        <p:spPr bwMode="auto">
          <a:xfrm>
            <a:off x="5172075" y="1676400"/>
            <a:ext cx="3143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+mn-lt"/>
              </a:rPr>
              <a:t>4</a:t>
            </a:r>
          </a:p>
        </p:txBody>
      </p:sp>
      <p:sp>
        <p:nvSpPr>
          <p:cNvPr id="111649" name="WordArt 33"/>
          <p:cNvSpPr>
            <a:spLocks noChangeArrowheads="1" noChangeShapeType="1" noTextEdit="1"/>
          </p:cNvSpPr>
          <p:nvPr/>
        </p:nvSpPr>
        <p:spPr bwMode="auto">
          <a:xfrm>
            <a:off x="6696075" y="1295400"/>
            <a:ext cx="3143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+mn-lt"/>
              </a:rPr>
              <a:t>5</a:t>
            </a:r>
          </a:p>
        </p:txBody>
      </p:sp>
      <p:sp>
        <p:nvSpPr>
          <p:cNvPr id="111650" name="WordArt 34"/>
          <p:cNvSpPr>
            <a:spLocks noChangeArrowheads="1" noChangeShapeType="1" noTextEdit="1"/>
          </p:cNvSpPr>
          <p:nvPr/>
        </p:nvSpPr>
        <p:spPr bwMode="auto">
          <a:xfrm>
            <a:off x="8229600" y="914400"/>
            <a:ext cx="3143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+mn-lt"/>
              </a:rPr>
              <a:t>6</a:t>
            </a:r>
          </a:p>
        </p:txBody>
      </p:sp>
      <p:sp>
        <p:nvSpPr>
          <p:cNvPr id="17" name="WordArt 30"/>
          <p:cNvSpPr>
            <a:spLocks noChangeArrowheads="1" noChangeShapeType="1" noTextEdit="1"/>
          </p:cNvSpPr>
          <p:nvPr/>
        </p:nvSpPr>
        <p:spPr bwMode="auto">
          <a:xfrm>
            <a:off x="1209675" y="2743200"/>
            <a:ext cx="9144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+mn-lt"/>
              </a:rPr>
              <a:t>1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5" grpId="0" animBg="1"/>
      <p:bldP spid="111640" grpId="0" animBg="1"/>
      <p:bldP spid="111641" grpId="0" animBg="1"/>
      <p:bldP spid="111642" grpId="0" animBg="1"/>
      <p:bldP spid="111643" grpId="0" animBg="1"/>
      <p:bldP spid="111644" grpId="0" animBg="1"/>
      <p:bldP spid="111646" grpId="0"/>
      <p:bldP spid="111647" grpId="0"/>
      <p:bldP spid="111648" grpId="0"/>
      <p:bldP spid="111649" grpId="0"/>
      <p:bldP spid="11165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Majority</a:t>
            </a:r>
          </a:p>
          <a:p>
            <a:r>
              <a:rPr lang="en-US" dirty="0" smtClean="0"/>
              <a:t>Consensus</a:t>
            </a:r>
          </a:p>
          <a:p>
            <a:r>
              <a:rPr lang="en-US" dirty="0" smtClean="0"/>
              <a:t>Minority</a:t>
            </a:r>
          </a:p>
          <a:p>
            <a:r>
              <a:rPr lang="en-US" dirty="0" smtClean="0"/>
              <a:t>Averaging</a:t>
            </a:r>
          </a:p>
          <a:p>
            <a:r>
              <a:rPr lang="en-US" dirty="0" smtClean="0"/>
              <a:t>Authority rule with discussion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Reaching Group Decisions</a:t>
            </a:r>
            <a:endParaRPr lang="en-US" dirty="0"/>
          </a:p>
        </p:txBody>
      </p:sp>
      <p:pic>
        <p:nvPicPr>
          <p:cNvPr id="6" name="Picture 5" descr="Scales of Justice MH90031408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48401" y="2867026"/>
            <a:ext cx="27432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1400" y="5724334"/>
            <a:ext cx="5410200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What are the pros and cons of each method?</a:t>
            </a:r>
            <a:endParaRPr lang="en-US" sz="2200" b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ill Sans MT Condensed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Gill Sans MT Condensed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2_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6414</TotalTime>
  <Words>1165</Words>
  <Application>Microsoft Office PowerPoint</Application>
  <PresentationFormat>On-screen Show (4:3)</PresentationFormat>
  <Paragraphs>280</Paragraphs>
  <Slides>42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Custom Design</vt:lpstr>
      <vt:lpstr>5_Custom Design</vt:lpstr>
      <vt:lpstr>Slide 1</vt:lpstr>
      <vt:lpstr>Topics in This Chapter</vt:lpstr>
      <vt:lpstr>What Do Employers Want? </vt:lpstr>
      <vt:lpstr>Why Teamwork Works</vt:lpstr>
      <vt:lpstr>Four Phases of Team Development</vt:lpstr>
      <vt:lpstr>Characteristics of People Who Exhibit Positive Team Behavior</vt:lpstr>
      <vt:lpstr>Characteristics of People Who Exhibit Negative Team Behavior</vt:lpstr>
      <vt:lpstr>How to Resolve Conflict: Six Steps</vt:lpstr>
      <vt:lpstr>Methods for Reaching Group Decisions</vt:lpstr>
      <vt:lpstr>What Makes a Team Successful?</vt:lpstr>
      <vt:lpstr>Meetings – Duties of Meeting Leader</vt:lpstr>
      <vt:lpstr>Meetings – Duties of Meeting Leader</vt:lpstr>
      <vt:lpstr>Meetings – Duties of Meeting Leader</vt:lpstr>
      <vt:lpstr>Meetings – Duties of Meeting Participants</vt:lpstr>
      <vt:lpstr>Meetings – Duties of Meeting Participants</vt:lpstr>
      <vt:lpstr>How Virtual Meetings Are Possible</vt:lpstr>
      <vt:lpstr>Audioconferencing</vt:lpstr>
      <vt:lpstr>Videoconferencing</vt:lpstr>
      <vt:lpstr>Web Conferencing</vt:lpstr>
      <vt:lpstr>Techniques for Successful Virtual Meetings</vt:lpstr>
      <vt:lpstr>Techniques for Successful  Virtual Meetings</vt:lpstr>
      <vt:lpstr>Types of Workplace Listening</vt:lpstr>
      <vt:lpstr>Ten Keys to Building  Powerful Listening Skills</vt:lpstr>
      <vt:lpstr>The Listening Process</vt:lpstr>
      <vt:lpstr>Common Listening Barriers</vt:lpstr>
      <vt:lpstr>Ten Myths About Listening</vt:lpstr>
      <vt:lpstr>Ten Myths About Listening</vt:lpstr>
      <vt:lpstr>Ten Myths About Listening</vt:lpstr>
      <vt:lpstr>Ten Myths About Listening</vt:lpstr>
      <vt:lpstr>Ten Myths About Listening</vt:lpstr>
      <vt:lpstr>Ten Myths About Listening</vt:lpstr>
      <vt:lpstr>Ten Myths About Listening</vt:lpstr>
      <vt:lpstr>Ten Myths About Listening</vt:lpstr>
      <vt:lpstr>Ten Myths About Listening</vt:lpstr>
      <vt:lpstr>Ten Myths About Listening</vt:lpstr>
      <vt:lpstr>Functions of Nonverbal Communication</vt:lpstr>
      <vt:lpstr>Forms of Nonverbal Communication</vt:lpstr>
      <vt:lpstr>Forms of Nonverbal Communication</vt:lpstr>
      <vt:lpstr>Ways to Show Professionalism When You Communicate</vt:lpstr>
      <vt:lpstr>How to Gain an Etiquette Edge</vt:lpstr>
      <vt:lpstr>How to Gain an Etiquette Edge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Professionalism: Team, Meeting, Listening, Nonverbal, and Etiquette Skills</dc:title>
  <dc:creator>John S. Donnellan</dc:creator>
  <cp:lastModifiedBy>Mike Zisa</cp:lastModifiedBy>
  <cp:revision>715</cp:revision>
  <dcterms:created xsi:type="dcterms:W3CDTF">2007-04-13T20:41:37Z</dcterms:created>
  <dcterms:modified xsi:type="dcterms:W3CDTF">2011-08-22T15:57:18Z</dcterms:modified>
</cp:coreProperties>
</file>