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814" r:id="rId2"/>
  </p:sldMasterIdLst>
  <p:notesMasterIdLst>
    <p:notesMasterId r:id="rId38"/>
  </p:notesMasterIdLst>
  <p:handoutMasterIdLst>
    <p:handoutMasterId r:id="rId39"/>
  </p:handoutMasterIdLst>
  <p:sldIdLst>
    <p:sldId id="408" r:id="rId3"/>
    <p:sldId id="328" r:id="rId4"/>
    <p:sldId id="406" r:id="rId5"/>
    <p:sldId id="334" r:id="rId6"/>
    <p:sldId id="387" r:id="rId7"/>
    <p:sldId id="388" r:id="rId8"/>
    <p:sldId id="407" r:id="rId9"/>
    <p:sldId id="389" r:id="rId10"/>
    <p:sldId id="396" r:id="rId11"/>
    <p:sldId id="400" r:id="rId12"/>
    <p:sldId id="340" r:id="rId13"/>
    <p:sldId id="341" r:id="rId14"/>
    <p:sldId id="365" r:id="rId15"/>
    <p:sldId id="366" r:id="rId16"/>
    <p:sldId id="367" r:id="rId17"/>
    <p:sldId id="363" r:id="rId18"/>
    <p:sldId id="375" r:id="rId19"/>
    <p:sldId id="376" r:id="rId20"/>
    <p:sldId id="377" r:id="rId21"/>
    <p:sldId id="378" r:id="rId22"/>
    <p:sldId id="379" r:id="rId23"/>
    <p:sldId id="380" r:id="rId24"/>
    <p:sldId id="381" r:id="rId25"/>
    <p:sldId id="382" r:id="rId26"/>
    <p:sldId id="385" r:id="rId27"/>
    <p:sldId id="386" r:id="rId28"/>
    <p:sldId id="401" r:id="rId29"/>
    <p:sldId id="402" r:id="rId30"/>
    <p:sldId id="404" r:id="rId31"/>
    <p:sldId id="403" r:id="rId32"/>
    <p:sldId id="405" r:id="rId33"/>
    <p:sldId id="397" r:id="rId34"/>
    <p:sldId id="398" r:id="rId35"/>
    <p:sldId id="399" r:id="rId36"/>
    <p:sldId id="330" r:id="rId37"/>
  </p:sldIdLst>
  <p:sldSz cx="9144000" cy="6858000" type="screen4x3"/>
  <p:notesSz cx="6858000" cy="9144000"/>
  <p:defaultTextStyle>
    <a:defPPr>
      <a:defRPr lang="en-US"/>
    </a:defPPr>
    <a:lvl1pPr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1pPr>
    <a:lvl2pPr marL="4572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2pPr>
    <a:lvl3pPr marL="9144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3pPr>
    <a:lvl4pPr marL="13716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4pPr>
    <a:lvl5pPr marL="18288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5pPr>
    <a:lvl6pPr marL="2286000" algn="l" defTabSz="914400" rtl="0" eaLnBrk="1" latinLnBrk="0" hangingPunct="1">
      <a:defRPr sz="3200" b="1" kern="1200">
        <a:solidFill>
          <a:schemeClr val="tx1"/>
        </a:solidFill>
        <a:latin typeface="Gill Sans MT" pitchFamily="34" charset="0"/>
        <a:ea typeface="+mn-ea"/>
        <a:cs typeface="+mn-cs"/>
      </a:defRPr>
    </a:lvl6pPr>
    <a:lvl7pPr marL="2743200" algn="l" defTabSz="914400" rtl="0" eaLnBrk="1" latinLnBrk="0" hangingPunct="1">
      <a:defRPr sz="3200" b="1" kern="1200">
        <a:solidFill>
          <a:schemeClr val="tx1"/>
        </a:solidFill>
        <a:latin typeface="Gill Sans MT" pitchFamily="34" charset="0"/>
        <a:ea typeface="+mn-ea"/>
        <a:cs typeface="+mn-cs"/>
      </a:defRPr>
    </a:lvl7pPr>
    <a:lvl8pPr marL="3200400" algn="l" defTabSz="914400" rtl="0" eaLnBrk="1" latinLnBrk="0" hangingPunct="1">
      <a:defRPr sz="3200" b="1" kern="1200">
        <a:solidFill>
          <a:schemeClr val="tx1"/>
        </a:solidFill>
        <a:latin typeface="Gill Sans MT" pitchFamily="34" charset="0"/>
        <a:ea typeface="+mn-ea"/>
        <a:cs typeface="+mn-cs"/>
      </a:defRPr>
    </a:lvl8pPr>
    <a:lvl9pPr marL="3657600" algn="l" defTabSz="914400" rtl="0" eaLnBrk="1" latinLnBrk="0" hangingPunct="1">
      <a:defRPr sz="3200" b="1" kern="1200">
        <a:solidFill>
          <a:schemeClr val="tx1"/>
        </a:solidFill>
        <a:latin typeface="Gill Sans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S. Donnellan" initials="JSD" lastIdx="82" clrIdx="0"/>
  <p:cmAuthor id="1" name="Mary Ellen Guffey" initials="MEG"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C675"/>
    <a:srgbClr val="D89013"/>
    <a:srgbClr val="774286"/>
    <a:srgbClr val="6A831B"/>
    <a:srgbClr val="4C7019"/>
    <a:srgbClr val="963C26"/>
    <a:srgbClr val="3B6D81"/>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6947" autoAdjust="0"/>
  </p:normalViewPr>
  <p:slideViewPr>
    <p:cSldViewPr>
      <p:cViewPr>
        <p:scale>
          <a:sx n="80" d="100"/>
          <a:sy n="80"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A365FF-BB15-4514-9DBF-B9710833162D}">
      <dgm:prSet custT="1"/>
      <dgm:spPr>
        <a:solidFill>
          <a:srgbClr val="F3C675"/>
        </a:solidFill>
      </dgm:spPr>
      <dgm:t>
        <a:bodyPr/>
        <a:lstStyle/>
        <a:p>
          <a:pPr rtl="0"/>
          <a:r>
            <a:rPr lang="en-US" sz="3000" dirty="0" smtClean="0">
              <a:solidFill>
                <a:schemeClr val="tx1"/>
              </a:solidFill>
            </a:rPr>
            <a:t>Goals in Communicating Negative News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1DDC8C88-EA91-42A4-A1DA-ABFEF1DFFDB6}">
      <dgm:prSet custT="1"/>
      <dgm:spPr>
        <a:solidFill>
          <a:srgbClr val="F3C675"/>
        </a:solidFill>
      </dgm:spPr>
      <dgm:t>
        <a:bodyPr/>
        <a:lstStyle/>
        <a:p>
          <a:pPr rtl="0"/>
          <a:r>
            <a:rPr lang="en-US" sz="3000" dirty="0" smtClean="0">
              <a:solidFill>
                <a:schemeClr val="tx1"/>
              </a:solidFill>
            </a:rPr>
            <a:t>Avoiding Legal Liability in Conveying Bad News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F7B8C829-8998-49A2-8D7A-1F72F14428AD}">
      <dgm:prSet custT="1"/>
      <dgm:spPr>
        <a:solidFill>
          <a:srgbClr val="F3C675"/>
        </a:solidFill>
      </dgm:spPr>
      <dgm:t>
        <a:bodyPr/>
        <a:lstStyle/>
        <a:p>
          <a:pPr rtl="0"/>
          <a:r>
            <a:rPr lang="en-US" sz="3000" dirty="0" smtClean="0">
              <a:solidFill>
                <a:schemeClr val="tx1"/>
              </a:solidFill>
            </a:rPr>
            <a:t>Direct Strategy for Delivering Bad News</a:t>
          </a:r>
          <a:endParaRPr lang="en-US" sz="3000" dirty="0">
            <a:solidFill>
              <a:schemeClr val="tx1"/>
            </a:solidFill>
          </a:endParaRPr>
        </a:p>
      </dgm:t>
    </dgm:pt>
    <dgm:pt modelId="{2DED3F90-1857-47C4-83BA-25D46961DF51}" type="parTrans" cxnId="{59811118-627C-43B9-850A-EBD96EB89A4C}">
      <dgm:prSet/>
      <dgm:spPr/>
      <dgm:t>
        <a:bodyPr/>
        <a:lstStyle/>
        <a:p>
          <a:endParaRPr lang="en-US">
            <a:solidFill>
              <a:schemeClr val="tx1"/>
            </a:solidFill>
          </a:endParaRPr>
        </a:p>
      </dgm:t>
    </dgm:pt>
    <dgm:pt modelId="{A1982079-D396-481E-8286-6F786A4E9D5F}" type="sibTrans" cxnId="{59811118-627C-43B9-850A-EBD96EB89A4C}">
      <dgm:prSet/>
      <dgm:spPr/>
      <dgm:t>
        <a:bodyPr/>
        <a:lstStyle/>
        <a:p>
          <a:endParaRPr lang="en-US">
            <a:solidFill>
              <a:schemeClr val="tx1"/>
            </a:solidFill>
          </a:endParaRPr>
        </a:p>
      </dgm:t>
    </dgm:pt>
    <dgm:pt modelId="{88DCED91-D1D9-49FE-AFCA-CD5C1BF9912F}">
      <dgm:prSet custT="1"/>
      <dgm:spPr>
        <a:solidFill>
          <a:srgbClr val="F3C675"/>
        </a:solidFill>
      </dgm:spPr>
      <dgm:t>
        <a:bodyPr/>
        <a:lstStyle/>
        <a:p>
          <a:pPr rtl="0"/>
          <a:r>
            <a:rPr lang="en-US" sz="3000" dirty="0" smtClean="0">
              <a:solidFill>
                <a:schemeClr val="tx1"/>
              </a:solidFill>
            </a:rPr>
            <a:t>Applying the 3-x-3 Writing Process for Negative Messages</a:t>
          </a:r>
          <a:endParaRPr lang="en-US" sz="3000" dirty="0">
            <a:solidFill>
              <a:schemeClr val="tx1"/>
            </a:solidFill>
          </a:endParaRPr>
        </a:p>
      </dgm:t>
    </dgm:pt>
    <dgm:pt modelId="{86C67DF7-E482-4D65-8AB5-C4890ADE0242}" type="parTrans" cxnId="{B7C641A1-AAFF-4521-825F-FDA4ECE35DB9}">
      <dgm:prSet/>
      <dgm:spPr/>
      <dgm:t>
        <a:bodyPr/>
        <a:lstStyle/>
        <a:p>
          <a:endParaRPr lang="en-US"/>
        </a:p>
      </dgm:t>
    </dgm:pt>
    <dgm:pt modelId="{452A3B12-39CC-40B0-97F2-D9D60B1BC580}" type="sibTrans" cxnId="{B7C641A1-AAFF-4521-825F-FDA4ECE35DB9}">
      <dgm:prSet/>
      <dgm:spPr/>
      <dgm:t>
        <a:bodyPr/>
        <a:lstStyle/>
        <a:p>
          <a:endParaRPr lang="en-US"/>
        </a:p>
      </dgm:t>
    </dgm:pt>
    <dgm:pt modelId="{678FB529-2591-402D-B7B0-44F904C932F9}">
      <dgm:prSet custT="1"/>
      <dgm:spPr>
        <a:solidFill>
          <a:srgbClr val="F3C675"/>
        </a:solidFill>
      </dgm:spPr>
      <dgm:t>
        <a:bodyPr/>
        <a:lstStyle/>
        <a:p>
          <a:pPr rtl="0"/>
          <a:r>
            <a:rPr lang="en-US" sz="3000" dirty="0" smtClean="0">
              <a:solidFill>
                <a:schemeClr val="tx1"/>
              </a:solidFill>
            </a:rPr>
            <a:t>Indirect Strategy for Delivering Bad News</a:t>
          </a:r>
          <a:endParaRPr lang="en-US" sz="3000" dirty="0">
            <a:solidFill>
              <a:schemeClr val="tx1"/>
            </a:solidFill>
          </a:endParaRPr>
        </a:p>
      </dgm:t>
    </dgm:pt>
    <dgm:pt modelId="{62B7C95E-3ACF-4106-B001-A400575C63B6}" type="parTrans" cxnId="{276B6C76-C2B2-42CC-BD49-1ABC5C57C9BE}">
      <dgm:prSet/>
      <dgm:spPr/>
      <dgm:t>
        <a:bodyPr/>
        <a:lstStyle/>
        <a:p>
          <a:endParaRPr lang="en-US"/>
        </a:p>
      </dgm:t>
    </dgm:pt>
    <dgm:pt modelId="{EDC6F6C1-445D-4EC2-9383-C562E1964485}" type="sibTrans" cxnId="{276B6C76-C2B2-42CC-BD49-1ABC5C57C9BE}">
      <dgm:prSet/>
      <dgm:spPr/>
      <dgm:t>
        <a:bodyPr/>
        <a:lstStyle/>
        <a:p>
          <a:endParaRPr lang="en-US"/>
        </a:p>
      </dgm:t>
    </dgm:pt>
    <dgm:pt modelId="{7BAEB320-ACFC-49BE-A362-A6DD1CE52A6F}" type="pres">
      <dgm:prSet presAssocID="{ADC9970E-1D3B-4F79-B3CD-7C640D1DAB75}" presName="linear" presStyleCnt="0">
        <dgm:presLayoutVars>
          <dgm:animLvl val="lvl"/>
          <dgm:resizeHandles val="exact"/>
        </dgm:presLayoutVars>
      </dgm:prSet>
      <dgm:spPr/>
      <dgm:t>
        <a:bodyPr/>
        <a:lstStyle/>
        <a:p>
          <a:endParaRPr lang="en-US"/>
        </a:p>
      </dgm:t>
    </dgm:pt>
    <dgm:pt modelId="{414AC468-A0A7-4843-9048-B7E3EF65DD2E}" type="pres">
      <dgm:prSet presAssocID="{2AA365FF-BB15-4514-9DBF-B9710833162D}" presName="parentText" presStyleLbl="node1" presStyleIdx="0" presStyleCnt="5">
        <dgm:presLayoutVars>
          <dgm:chMax val="0"/>
          <dgm:bulletEnabled val="1"/>
        </dgm:presLayoutVars>
      </dgm:prSet>
      <dgm:spPr/>
      <dgm:t>
        <a:bodyPr/>
        <a:lstStyle/>
        <a:p>
          <a:endParaRPr lang="en-US"/>
        </a:p>
      </dgm:t>
    </dgm:pt>
    <dgm:pt modelId="{161D9BAF-B1A1-4D7A-8E4F-98C43ADA9891}" type="pres">
      <dgm:prSet presAssocID="{19C1DBF5-5E71-4297-8352-3344EA65796F}" presName="spacer" presStyleCnt="0"/>
      <dgm:spPr/>
    </dgm:pt>
    <dgm:pt modelId="{2BD1D893-0625-40BF-BA9A-B73B89621886}" type="pres">
      <dgm:prSet presAssocID="{88DCED91-D1D9-49FE-AFCA-CD5C1BF9912F}" presName="parentText" presStyleLbl="node1" presStyleIdx="1" presStyleCnt="5">
        <dgm:presLayoutVars>
          <dgm:chMax val="0"/>
          <dgm:bulletEnabled val="1"/>
        </dgm:presLayoutVars>
      </dgm:prSet>
      <dgm:spPr/>
      <dgm:t>
        <a:bodyPr/>
        <a:lstStyle/>
        <a:p>
          <a:endParaRPr lang="en-US"/>
        </a:p>
      </dgm:t>
    </dgm:pt>
    <dgm:pt modelId="{9B790EEE-A31E-41BF-93DA-007A55B61133}" type="pres">
      <dgm:prSet presAssocID="{452A3B12-39CC-40B0-97F2-D9D60B1BC580}" presName="spacer" presStyleCnt="0"/>
      <dgm:spPr/>
    </dgm:pt>
    <dgm:pt modelId="{8D15B93A-9986-4311-B101-D85EF9EF7A40}" type="pres">
      <dgm:prSet presAssocID="{1DDC8C88-EA91-42A4-A1DA-ABFEF1DFFDB6}" presName="parentText" presStyleLbl="node1" presStyleIdx="2" presStyleCnt="5">
        <dgm:presLayoutVars>
          <dgm:chMax val="0"/>
          <dgm:bulletEnabled val="1"/>
        </dgm:presLayoutVars>
      </dgm:prSet>
      <dgm:spPr/>
      <dgm:t>
        <a:bodyPr/>
        <a:lstStyle/>
        <a:p>
          <a:endParaRPr lang="en-US"/>
        </a:p>
      </dgm:t>
    </dgm:pt>
    <dgm:pt modelId="{37AB5F8F-DDDE-4CB5-BD8F-762EA685685C}" type="pres">
      <dgm:prSet presAssocID="{198162E3-697F-474C-A2CE-FFF77DFFA4F9}" presName="spacer" presStyleCnt="0"/>
      <dgm:spPr/>
    </dgm:pt>
    <dgm:pt modelId="{B7A23D85-6C3E-4C63-80FE-C85D6CE7DAAC}" type="pres">
      <dgm:prSet presAssocID="{F7B8C829-8998-49A2-8D7A-1F72F14428AD}" presName="parentText" presStyleLbl="node1" presStyleIdx="3" presStyleCnt="5">
        <dgm:presLayoutVars>
          <dgm:chMax val="0"/>
          <dgm:bulletEnabled val="1"/>
        </dgm:presLayoutVars>
      </dgm:prSet>
      <dgm:spPr/>
      <dgm:t>
        <a:bodyPr/>
        <a:lstStyle/>
        <a:p>
          <a:endParaRPr lang="en-US"/>
        </a:p>
      </dgm:t>
    </dgm:pt>
    <dgm:pt modelId="{A0382B36-A117-45AC-B343-7E85EEE6DC38}" type="pres">
      <dgm:prSet presAssocID="{A1982079-D396-481E-8286-6F786A4E9D5F}" presName="spacer" presStyleCnt="0"/>
      <dgm:spPr/>
    </dgm:pt>
    <dgm:pt modelId="{058E2970-B364-4A09-A192-60B57CCBEC8A}" type="pres">
      <dgm:prSet presAssocID="{678FB529-2591-402D-B7B0-44F904C932F9}" presName="parentText" presStyleLbl="node1" presStyleIdx="4" presStyleCnt="5">
        <dgm:presLayoutVars>
          <dgm:chMax val="0"/>
          <dgm:bulletEnabled val="1"/>
        </dgm:presLayoutVars>
      </dgm:prSet>
      <dgm:spPr/>
      <dgm:t>
        <a:bodyPr/>
        <a:lstStyle/>
        <a:p>
          <a:endParaRPr lang="en-US"/>
        </a:p>
      </dgm:t>
    </dgm:pt>
  </dgm:ptLst>
  <dgm:cxnLst>
    <dgm:cxn modelId="{1FF10DB0-3E19-4720-9E4D-6A874F42D998}" type="presOf" srcId="{1DDC8C88-EA91-42A4-A1DA-ABFEF1DFFDB6}" destId="{8D15B93A-9986-4311-B101-D85EF9EF7A40}" srcOrd="0" destOrd="0" presId="urn:microsoft.com/office/officeart/2005/8/layout/vList2"/>
    <dgm:cxn modelId="{A4EF7D3F-04AC-4C95-B0A0-330DF8FC7DB7}" srcId="{ADC9970E-1D3B-4F79-B3CD-7C640D1DAB75}" destId="{2AA365FF-BB15-4514-9DBF-B9710833162D}" srcOrd="0" destOrd="0" parTransId="{98A2E54A-8A46-412C-BD7F-43A9CF5C8A44}" sibTransId="{19C1DBF5-5E71-4297-8352-3344EA65796F}"/>
    <dgm:cxn modelId="{1E6BB240-B6EE-4A9D-AD24-18FAC0E9D43A}" type="presOf" srcId="{F7B8C829-8998-49A2-8D7A-1F72F14428AD}" destId="{B7A23D85-6C3E-4C63-80FE-C85D6CE7DAAC}" srcOrd="0" destOrd="0" presId="urn:microsoft.com/office/officeart/2005/8/layout/vList2"/>
    <dgm:cxn modelId="{F140B313-2EC5-476E-95F2-0AD65D69B4C1}" srcId="{ADC9970E-1D3B-4F79-B3CD-7C640D1DAB75}" destId="{1DDC8C88-EA91-42A4-A1DA-ABFEF1DFFDB6}" srcOrd="2" destOrd="0" parTransId="{8ED7E76A-7CB4-4E3D-8F6B-6A7A231BAE74}" sibTransId="{198162E3-697F-474C-A2CE-FFF77DFFA4F9}"/>
    <dgm:cxn modelId="{5EBB162A-8489-47F5-8D18-4C095945C11C}" type="presOf" srcId="{2AA365FF-BB15-4514-9DBF-B9710833162D}" destId="{414AC468-A0A7-4843-9048-B7E3EF65DD2E}" srcOrd="0" destOrd="0" presId="urn:microsoft.com/office/officeart/2005/8/layout/vList2"/>
    <dgm:cxn modelId="{AA766324-29CB-491A-B550-681364472C15}" type="presOf" srcId="{ADC9970E-1D3B-4F79-B3CD-7C640D1DAB75}" destId="{7BAEB320-ACFC-49BE-A362-A6DD1CE52A6F}" srcOrd="0" destOrd="0" presId="urn:microsoft.com/office/officeart/2005/8/layout/vList2"/>
    <dgm:cxn modelId="{59811118-627C-43B9-850A-EBD96EB89A4C}" srcId="{ADC9970E-1D3B-4F79-B3CD-7C640D1DAB75}" destId="{F7B8C829-8998-49A2-8D7A-1F72F14428AD}" srcOrd="3" destOrd="0" parTransId="{2DED3F90-1857-47C4-83BA-25D46961DF51}" sibTransId="{A1982079-D396-481E-8286-6F786A4E9D5F}"/>
    <dgm:cxn modelId="{2D7B716F-6D25-4551-AEE9-2CDEC4A26075}" type="presOf" srcId="{88DCED91-D1D9-49FE-AFCA-CD5C1BF9912F}" destId="{2BD1D893-0625-40BF-BA9A-B73B89621886}" srcOrd="0" destOrd="0" presId="urn:microsoft.com/office/officeart/2005/8/layout/vList2"/>
    <dgm:cxn modelId="{27BD801A-AC46-4FEF-94CD-812F487969A6}" type="presOf" srcId="{678FB529-2591-402D-B7B0-44F904C932F9}" destId="{058E2970-B364-4A09-A192-60B57CCBEC8A}" srcOrd="0" destOrd="0" presId="urn:microsoft.com/office/officeart/2005/8/layout/vList2"/>
    <dgm:cxn modelId="{B7C641A1-AAFF-4521-825F-FDA4ECE35DB9}" srcId="{ADC9970E-1D3B-4F79-B3CD-7C640D1DAB75}" destId="{88DCED91-D1D9-49FE-AFCA-CD5C1BF9912F}" srcOrd="1" destOrd="0" parTransId="{86C67DF7-E482-4D65-8AB5-C4890ADE0242}" sibTransId="{452A3B12-39CC-40B0-97F2-D9D60B1BC580}"/>
    <dgm:cxn modelId="{276B6C76-C2B2-42CC-BD49-1ABC5C57C9BE}" srcId="{ADC9970E-1D3B-4F79-B3CD-7C640D1DAB75}" destId="{678FB529-2591-402D-B7B0-44F904C932F9}" srcOrd="4" destOrd="0" parTransId="{62B7C95E-3ACF-4106-B001-A400575C63B6}" sibTransId="{EDC6F6C1-445D-4EC2-9383-C562E1964485}"/>
    <dgm:cxn modelId="{DD8B57B1-4310-4208-8755-3F30740E0E07}" type="presParOf" srcId="{7BAEB320-ACFC-49BE-A362-A6DD1CE52A6F}" destId="{414AC468-A0A7-4843-9048-B7E3EF65DD2E}" srcOrd="0" destOrd="0" presId="urn:microsoft.com/office/officeart/2005/8/layout/vList2"/>
    <dgm:cxn modelId="{2B071506-3B68-4DFA-930A-BC343527BE6A}" type="presParOf" srcId="{7BAEB320-ACFC-49BE-A362-A6DD1CE52A6F}" destId="{161D9BAF-B1A1-4D7A-8E4F-98C43ADA9891}" srcOrd="1" destOrd="0" presId="urn:microsoft.com/office/officeart/2005/8/layout/vList2"/>
    <dgm:cxn modelId="{C4F61B75-3988-4AC3-854E-D67F23B4DF4B}" type="presParOf" srcId="{7BAEB320-ACFC-49BE-A362-A6DD1CE52A6F}" destId="{2BD1D893-0625-40BF-BA9A-B73B89621886}" srcOrd="2" destOrd="0" presId="urn:microsoft.com/office/officeart/2005/8/layout/vList2"/>
    <dgm:cxn modelId="{FD79336A-88C2-447C-8298-01CA474EE961}" type="presParOf" srcId="{7BAEB320-ACFC-49BE-A362-A6DD1CE52A6F}" destId="{9B790EEE-A31E-41BF-93DA-007A55B61133}" srcOrd="3" destOrd="0" presId="urn:microsoft.com/office/officeart/2005/8/layout/vList2"/>
    <dgm:cxn modelId="{3E054EDB-D7F6-402A-979B-3CCF6621DB92}" type="presParOf" srcId="{7BAEB320-ACFC-49BE-A362-A6DD1CE52A6F}" destId="{8D15B93A-9986-4311-B101-D85EF9EF7A40}" srcOrd="4" destOrd="0" presId="urn:microsoft.com/office/officeart/2005/8/layout/vList2"/>
    <dgm:cxn modelId="{674B69B1-8A0E-4F63-80B6-C099EEFDC11C}" type="presParOf" srcId="{7BAEB320-ACFC-49BE-A362-A6DD1CE52A6F}" destId="{37AB5F8F-DDDE-4CB5-BD8F-762EA685685C}" srcOrd="5" destOrd="0" presId="urn:microsoft.com/office/officeart/2005/8/layout/vList2"/>
    <dgm:cxn modelId="{DDEDE3AE-EA1B-4B36-858F-A471779420BE}" type="presParOf" srcId="{7BAEB320-ACFC-49BE-A362-A6DD1CE52A6F}" destId="{B7A23D85-6C3E-4C63-80FE-C85D6CE7DAAC}" srcOrd="6" destOrd="0" presId="urn:microsoft.com/office/officeart/2005/8/layout/vList2"/>
    <dgm:cxn modelId="{A1DEFFEE-D822-4874-B482-E72FE752F2F2}" type="presParOf" srcId="{7BAEB320-ACFC-49BE-A362-A6DD1CE52A6F}" destId="{A0382B36-A117-45AC-B343-7E85EEE6DC38}" srcOrd="7" destOrd="0" presId="urn:microsoft.com/office/officeart/2005/8/layout/vList2"/>
    <dgm:cxn modelId="{63E2319F-D690-4107-AD98-623277C13698}" type="presParOf" srcId="{7BAEB320-ACFC-49BE-A362-A6DD1CE52A6F}" destId="{058E2970-B364-4A09-A192-60B57CCBEC8A}" srcOrd="8"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b="1" dirty="0" smtClean="0"/>
            <a:t>Buffering the Opening</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dgm:t>
        <a:bodyPr/>
        <a:lstStyle/>
        <a:p>
          <a:r>
            <a:rPr lang="en-US" b="1" dirty="0" smtClean="0"/>
            <a:t>Closing Pleasantly</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dgm:t>
        <a:bodyPr/>
        <a:lstStyle/>
        <a:p>
          <a:r>
            <a:rPr lang="en-US" b="1" dirty="0" smtClean="0"/>
            <a:t>Presenting the Reasons</a:t>
          </a:r>
          <a:endParaRPr lang="en-US"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a:solidFill>
          <a:schemeClr val="accent2">
            <a:lumMod val="60000"/>
            <a:lumOff val="40000"/>
          </a:schemeClr>
        </a:solidFill>
      </dgm:spPr>
      <dgm:t>
        <a:bodyPr/>
        <a:lstStyle/>
        <a:p>
          <a:r>
            <a:rPr lang="en-US" b="1" dirty="0" smtClean="0"/>
            <a:t>Cushioning the Bad News</a:t>
          </a:r>
          <a:endParaRPr lang="en-US"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8B2F3592-59B3-49D7-81B0-D9EED1E2179E}"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45899CF2-3C16-4CD5-9C40-DA5D0F28F00A}" type="pres">
      <dgm:prSet presAssocID="{1759C1C2-1102-4AE6-9A2D-92CC3B1DC136}" presName="parTxOnlySpace" presStyleCnt="0"/>
      <dgm:spPr/>
    </dgm:pt>
    <dgm:pt modelId="{4A934E4A-D3A4-42D1-A3B6-8980A83C2CEC}" type="pres">
      <dgm:prSet presAssocID="{2305C4CF-F7A7-49D2-8928-DD5A8DD0A27A}" presName="parTxOnly" presStyleLbl="node1" presStyleIdx="1" presStyleCnt="4">
        <dgm:presLayoutVars>
          <dgm:chMax val="0"/>
          <dgm:chPref val="0"/>
          <dgm:bulletEnabled val="1"/>
        </dgm:presLayoutVars>
      </dgm:prSet>
      <dgm:spPr/>
      <dgm:t>
        <a:bodyPr/>
        <a:lstStyle/>
        <a:p>
          <a:endParaRPr lang="en-US"/>
        </a:p>
      </dgm:t>
    </dgm:pt>
    <dgm:pt modelId="{136A35C0-B492-4400-863F-95819F2CF229}" type="pres">
      <dgm:prSet presAssocID="{00D70F76-BE0F-4143-9D51-C6418FDA1E91}" presName="parTxOnlySpace" presStyleCnt="0"/>
      <dgm:spPr/>
    </dgm:pt>
    <dgm:pt modelId="{738491E6-82CF-45B2-92A1-75B8B7868AD8}" type="pres">
      <dgm:prSet presAssocID="{2434ED52-662D-46C8-A04A-04DFC0F7908E}" presName="parTxOnly" presStyleLbl="node1" presStyleIdx="2" presStyleCnt="4">
        <dgm:presLayoutVars>
          <dgm:chMax val="0"/>
          <dgm:chPref val="0"/>
          <dgm:bulletEnabled val="1"/>
        </dgm:presLayoutVars>
      </dgm:prSet>
      <dgm:spPr/>
      <dgm:t>
        <a:bodyPr/>
        <a:lstStyle/>
        <a:p>
          <a:endParaRPr lang="en-US"/>
        </a:p>
      </dgm:t>
    </dgm:pt>
    <dgm:pt modelId="{638304F3-7775-47EE-BC69-BADC35B67B47}" type="pres">
      <dgm:prSet presAssocID="{BC087832-049C-490C-8B0F-9C5AE2CBD307}" presName="parTxOnlySpace" presStyleCnt="0"/>
      <dgm:spPr/>
    </dgm:pt>
    <dgm:pt modelId="{42A737D5-1490-4D85-BB76-F9A0AA0A1D9A}"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71C93BB8-FD8B-4680-8293-7B827FC25B89}" type="presOf" srcId="{5C0EE996-0AC8-487B-97F8-21FB91A58955}" destId="{EA796B88-FD06-4706-AE5A-FAB986704FC6}" srcOrd="0" destOrd="0" presId="urn:microsoft.com/office/officeart/2005/8/layout/chevron1"/>
    <dgm:cxn modelId="{69E5F954-F0AD-4F05-8BE6-8F9D78190DD6}" srcId="{5C0EE996-0AC8-487B-97F8-21FB91A58955}" destId="{2434ED52-662D-46C8-A04A-04DFC0F7908E}" srcOrd="2" destOrd="0" parTransId="{D93C6321-0CEF-40C5-A2D1-C34579132CB2}" sibTransId="{BC087832-049C-490C-8B0F-9C5AE2CBD307}"/>
    <dgm:cxn modelId="{56B214E4-8E98-44FF-A544-E28577E6389F}" type="presOf" srcId="{765CBCCE-772A-430C-B187-425752D25248}" destId="{8B2F3592-59B3-49D7-81B0-D9EED1E2179E}" srcOrd="0" destOrd="0" presId="urn:microsoft.com/office/officeart/2005/8/layout/chevron1"/>
    <dgm:cxn modelId="{BCEF1F07-45A8-4440-9621-FFF2C45202A8}" srcId="{5C0EE996-0AC8-487B-97F8-21FB91A58955}" destId="{2305C4CF-F7A7-49D2-8928-DD5A8DD0A27A}" srcOrd="1" destOrd="0" parTransId="{8FA41C4E-E7F4-480D-AC22-AEED70FAD47C}" sibTransId="{00D70F76-BE0F-4143-9D51-C6418FDA1E91}"/>
    <dgm:cxn modelId="{64A6385B-6955-405F-82F4-3F02C6C04175}" type="presOf" srcId="{0A8B6F95-93F5-4B0B-9601-3F4A98C45F1B}" destId="{42A737D5-1490-4D85-BB76-F9A0AA0A1D9A}" srcOrd="0" destOrd="0" presId="urn:microsoft.com/office/officeart/2005/8/layout/chevron1"/>
    <dgm:cxn modelId="{550F93CC-E4C0-4E15-85BC-34D840073FA8}" type="presOf" srcId="{2305C4CF-F7A7-49D2-8928-DD5A8DD0A27A}" destId="{4A934E4A-D3A4-42D1-A3B6-8980A83C2CEC}" srcOrd="0" destOrd="0" presId="urn:microsoft.com/office/officeart/2005/8/layout/chevron1"/>
    <dgm:cxn modelId="{D8C78292-F198-4D8A-A4DA-2A61997E1B3A}" srcId="{5C0EE996-0AC8-487B-97F8-21FB91A58955}" destId="{0A8B6F95-93F5-4B0B-9601-3F4A98C45F1B}" srcOrd="3" destOrd="0" parTransId="{9941DD5D-53E6-43F3-A2B9-BD15C9E304DE}" sibTransId="{312C4ECA-D6B2-4A58-99B9-78A69A6E6BFA}"/>
    <dgm:cxn modelId="{6AFE9E95-378D-4036-A8B1-EB3C51272FFB}" srcId="{5C0EE996-0AC8-487B-97F8-21FB91A58955}" destId="{765CBCCE-772A-430C-B187-425752D25248}" srcOrd="0" destOrd="0" parTransId="{9EB94E2D-598E-4BB4-9C81-44518FD1BAC2}" sibTransId="{1759C1C2-1102-4AE6-9A2D-92CC3B1DC136}"/>
    <dgm:cxn modelId="{4F757503-4D79-43CE-9BD7-05B6546EFB0E}" type="presOf" srcId="{2434ED52-662D-46C8-A04A-04DFC0F7908E}" destId="{738491E6-82CF-45B2-92A1-75B8B7868AD8}" srcOrd="0" destOrd="0" presId="urn:microsoft.com/office/officeart/2005/8/layout/chevron1"/>
    <dgm:cxn modelId="{8DBB2C79-5B18-440A-A794-9EA7DB898557}" type="presParOf" srcId="{EA796B88-FD06-4706-AE5A-FAB986704FC6}" destId="{8B2F3592-59B3-49D7-81B0-D9EED1E2179E}" srcOrd="0" destOrd="0" presId="urn:microsoft.com/office/officeart/2005/8/layout/chevron1"/>
    <dgm:cxn modelId="{440AC59B-CFA8-4A37-B446-8F2ACCBF094E}" type="presParOf" srcId="{EA796B88-FD06-4706-AE5A-FAB986704FC6}" destId="{45899CF2-3C16-4CD5-9C40-DA5D0F28F00A}" srcOrd="1" destOrd="0" presId="urn:microsoft.com/office/officeart/2005/8/layout/chevron1"/>
    <dgm:cxn modelId="{E03124A4-E966-429F-A00B-F2F467B158BF}" type="presParOf" srcId="{EA796B88-FD06-4706-AE5A-FAB986704FC6}" destId="{4A934E4A-D3A4-42D1-A3B6-8980A83C2CEC}" srcOrd="2" destOrd="0" presId="urn:microsoft.com/office/officeart/2005/8/layout/chevron1"/>
    <dgm:cxn modelId="{9A8A9604-A567-44F3-9B32-3399D4A05DF6}" type="presParOf" srcId="{EA796B88-FD06-4706-AE5A-FAB986704FC6}" destId="{136A35C0-B492-4400-863F-95819F2CF229}" srcOrd="3" destOrd="0" presId="urn:microsoft.com/office/officeart/2005/8/layout/chevron1"/>
    <dgm:cxn modelId="{8CC69321-2126-4685-A682-48B48122AAA5}" type="presParOf" srcId="{EA796B88-FD06-4706-AE5A-FAB986704FC6}" destId="{738491E6-82CF-45B2-92A1-75B8B7868AD8}" srcOrd="4" destOrd="0" presId="urn:microsoft.com/office/officeart/2005/8/layout/chevron1"/>
    <dgm:cxn modelId="{CFB45A19-EA19-4660-9F97-E13864C7D63F}" type="presParOf" srcId="{EA796B88-FD06-4706-AE5A-FAB986704FC6}" destId="{638304F3-7775-47EE-BC69-BADC35B67B47}" srcOrd="5" destOrd="0" presId="urn:microsoft.com/office/officeart/2005/8/layout/chevron1"/>
    <dgm:cxn modelId="{D173BACE-8D49-487B-8CE1-4FDE62FDD90A}" type="presParOf" srcId="{EA796B88-FD06-4706-AE5A-FAB986704FC6}" destId="{42A737D5-1490-4D85-BB76-F9A0AA0A1D9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b="1" dirty="0" smtClean="0"/>
            <a:t>Buffering the Opening</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a:solidFill>
          <a:schemeClr val="accent2">
            <a:lumMod val="60000"/>
            <a:lumOff val="40000"/>
          </a:schemeClr>
        </a:solidFill>
      </dgm:spPr>
      <dgm:t>
        <a:bodyPr/>
        <a:lstStyle/>
        <a:p>
          <a:r>
            <a:rPr lang="en-US" b="1" dirty="0" smtClean="0"/>
            <a:t>Closing Pleasantly</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dgm:t>
        <a:bodyPr/>
        <a:lstStyle/>
        <a:p>
          <a:r>
            <a:rPr lang="en-US" b="1" dirty="0" smtClean="0"/>
            <a:t>Presenting the Reasons</a:t>
          </a:r>
          <a:endParaRPr lang="en-US"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dgm:t>
        <a:bodyPr/>
        <a:lstStyle/>
        <a:p>
          <a:r>
            <a:rPr lang="en-US" b="1" dirty="0" smtClean="0"/>
            <a:t>Cushioning the Bad News</a:t>
          </a:r>
          <a:endParaRPr lang="en-US"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8B2F3592-59B3-49D7-81B0-D9EED1E2179E}"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45899CF2-3C16-4CD5-9C40-DA5D0F28F00A}" type="pres">
      <dgm:prSet presAssocID="{1759C1C2-1102-4AE6-9A2D-92CC3B1DC136}" presName="parTxOnlySpace" presStyleCnt="0"/>
      <dgm:spPr/>
    </dgm:pt>
    <dgm:pt modelId="{4A934E4A-D3A4-42D1-A3B6-8980A83C2CEC}" type="pres">
      <dgm:prSet presAssocID="{2305C4CF-F7A7-49D2-8928-DD5A8DD0A27A}" presName="parTxOnly" presStyleLbl="node1" presStyleIdx="1" presStyleCnt="4">
        <dgm:presLayoutVars>
          <dgm:chMax val="0"/>
          <dgm:chPref val="0"/>
          <dgm:bulletEnabled val="1"/>
        </dgm:presLayoutVars>
      </dgm:prSet>
      <dgm:spPr/>
      <dgm:t>
        <a:bodyPr/>
        <a:lstStyle/>
        <a:p>
          <a:endParaRPr lang="en-US"/>
        </a:p>
      </dgm:t>
    </dgm:pt>
    <dgm:pt modelId="{136A35C0-B492-4400-863F-95819F2CF229}" type="pres">
      <dgm:prSet presAssocID="{00D70F76-BE0F-4143-9D51-C6418FDA1E91}" presName="parTxOnlySpace" presStyleCnt="0"/>
      <dgm:spPr/>
    </dgm:pt>
    <dgm:pt modelId="{738491E6-82CF-45B2-92A1-75B8B7868AD8}" type="pres">
      <dgm:prSet presAssocID="{2434ED52-662D-46C8-A04A-04DFC0F7908E}" presName="parTxOnly" presStyleLbl="node1" presStyleIdx="2" presStyleCnt="4">
        <dgm:presLayoutVars>
          <dgm:chMax val="0"/>
          <dgm:chPref val="0"/>
          <dgm:bulletEnabled val="1"/>
        </dgm:presLayoutVars>
      </dgm:prSet>
      <dgm:spPr/>
      <dgm:t>
        <a:bodyPr/>
        <a:lstStyle/>
        <a:p>
          <a:endParaRPr lang="en-US"/>
        </a:p>
      </dgm:t>
    </dgm:pt>
    <dgm:pt modelId="{638304F3-7775-47EE-BC69-BADC35B67B47}" type="pres">
      <dgm:prSet presAssocID="{BC087832-049C-490C-8B0F-9C5AE2CBD307}" presName="parTxOnlySpace" presStyleCnt="0"/>
      <dgm:spPr/>
    </dgm:pt>
    <dgm:pt modelId="{42A737D5-1490-4D85-BB76-F9A0AA0A1D9A}"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69E5F954-F0AD-4F05-8BE6-8F9D78190DD6}" srcId="{5C0EE996-0AC8-487B-97F8-21FB91A58955}" destId="{2434ED52-662D-46C8-A04A-04DFC0F7908E}" srcOrd="2" destOrd="0" parTransId="{D93C6321-0CEF-40C5-A2D1-C34579132CB2}" sibTransId="{BC087832-049C-490C-8B0F-9C5AE2CBD307}"/>
    <dgm:cxn modelId="{2F79E35C-62AF-4603-89A2-C49036C7FC63}" type="presOf" srcId="{5C0EE996-0AC8-487B-97F8-21FB91A58955}" destId="{EA796B88-FD06-4706-AE5A-FAB986704FC6}" srcOrd="0" destOrd="0" presId="urn:microsoft.com/office/officeart/2005/8/layout/chevron1"/>
    <dgm:cxn modelId="{4EA81F29-95FB-484E-B5E1-9EEF99CC137E}" type="presOf" srcId="{765CBCCE-772A-430C-B187-425752D25248}" destId="{8B2F3592-59B3-49D7-81B0-D9EED1E2179E}" srcOrd="0" destOrd="0" presId="urn:microsoft.com/office/officeart/2005/8/layout/chevron1"/>
    <dgm:cxn modelId="{BCEF1F07-45A8-4440-9621-FFF2C45202A8}" srcId="{5C0EE996-0AC8-487B-97F8-21FB91A58955}" destId="{2305C4CF-F7A7-49D2-8928-DD5A8DD0A27A}" srcOrd="1" destOrd="0" parTransId="{8FA41C4E-E7F4-480D-AC22-AEED70FAD47C}" sibTransId="{00D70F76-BE0F-4143-9D51-C6418FDA1E91}"/>
    <dgm:cxn modelId="{F5FD3295-1A1D-4CAB-9998-7E00196DBF3B}" type="presOf" srcId="{2434ED52-662D-46C8-A04A-04DFC0F7908E}" destId="{738491E6-82CF-45B2-92A1-75B8B7868AD8}" srcOrd="0" destOrd="0" presId="urn:microsoft.com/office/officeart/2005/8/layout/chevron1"/>
    <dgm:cxn modelId="{A9FD5CED-47BB-40BA-9B54-7A57F2F6CB68}" type="presOf" srcId="{2305C4CF-F7A7-49D2-8928-DD5A8DD0A27A}" destId="{4A934E4A-D3A4-42D1-A3B6-8980A83C2CEC}" srcOrd="0" destOrd="0" presId="urn:microsoft.com/office/officeart/2005/8/layout/chevron1"/>
    <dgm:cxn modelId="{D8C78292-F198-4D8A-A4DA-2A61997E1B3A}" srcId="{5C0EE996-0AC8-487B-97F8-21FB91A58955}" destId="{0A8B6F95-93F5-4B0B-9601-3F4A98C45F1B}" srcOrd="3" destOrd="0" parTransId="{9941DD5D-53E6-43F3-A2B9-BD15C9E304DE}" sibTransId="{312C4ECA-D6B2-4A58-99B9-78A69A6E6BFA}"/>
    <dgm:cxn modelId="{3416703C-1C3F-46EF-8DDF-71465AB5F8FA}" type="presOf" srcId="{0A8B6F95-93F5-4B0B-9601-3F4A98C45F1B}" destId="{42A737D5-1490-4D85-BB76-F9A0AA0A1D9A}" srcOrd="0" destOrd="0" presId="urn:microsoft.com/office/officeart/2005/8/layout/chevron1"/>
    <dgm:cxn modelId="{6AFE9E95-378D-4036-A8B1-EB3C51272FFB}" srcId="{5C0EE996-0AC8-487B-97F8-21FB91A58955}" destId="{765CBCCE-772A-430C-B187-425752D25248}" srcOrd="0" destOrd="0" parTransId="{9EB94E2D-598E-4BB4-9C81-44518FD1BAC2}" sibTransId="{1759C1C2-1102-4AE6-9A2D-92CC3B1DC136}"/>
    <dgm:cxn modelId="{49FC3170-ED19-419B-9E91-3CC65D451308}" type="presParOf" srcId="{EA796B88-FD06-4706-AE5A-FAB986704FC6}" destId="{8B2F3592-59B3-49D7-81B0-D9EED1E2179E}" srcOrd="0" destOrd="0" presId="urn:microsoft.com/office/officeart/2005/8/layout/chevron1"/>
    <dgm:cxn modelId="{301CC8F8-DA8D-47B4-83EB-11A6596606C6}" type="presParOf" srcId="{EA796B88-FD06-4706-AE5A-FAB986704FC6}" destId="{45899CF2-3C16-4CD5-9C40-DA5D0F28F00A}" srcOrd="1" destOrd="0" presId="urn:microsoft.com/office/officeart/2005/8/layout/chevron1"/>
    <dgm:cxn modelId="{B9F95DEE-0BF2-450A-B4F3-2D32E203BEB1}" type="presParOf" srcId="{EA796B88-FD06-4706-AE5A-FAB986704FC6}" destId="{4A934E4A-D3A4-42D1-A3B6-8980A83C2CEC}" srcOrd="2" destOrd="0" presId="urn:microsoft.com/office/officeart/2005/8/layout/chevron1"/>
    <dgm:cxn modelId="{F0DCC08F-6A09-4C73-B8B1-47154C0DB237}" type="presParOf" srcId="{EA796B88-FD06-4706-AE5A-FAB986704FC6}" destId="{136A35C0-B492-4400-863F-95819F2CF229}" srcOrd="3" destOrd="0" presId="urn:microsoft.com/office/officeart/2005/8/layout/chevron1"/>
    <dgm:cxn modelId="{A5B7EA64-F34E-49D3-A5C0-BAB2E23B3CF6}" type="presParOf" srcId="{EA796B88-FD06-4706-AE5A-FAB986704FC6}" destId="{738491E6-82CF-45B2-92A1-75B8B7868AD8}" srcOrd="4" destOrd="0" presId="urn:microsoft.com/office/officeart/2005/8/layout/chevron1"/>
    <dgm:cxn modelId="{F5227AC9-77AC-4D79-A0D5-05395943B96C}" type="presParOf" srcId="{EA796B88-FD06-4706-AE5A-FAB986704FC6}" destId="{638304F3-7775-47EE-BC69-BADC35B67B47}" srcOrd="5" destOrd="0" presId="urn:microsoft.com/office/officeart/2005/8/layout/chevron1"/>
    <dgm:cxn modelId="{B042FB38-50F5-42B7-9387-1E73FE103C81}" type="presParOf" srcId="{EA796B88-FD06-4706-AE5A-FAB986704FC6}" destId="{42A737D5-1490-4D85-BB76-F9A0AA0A1D9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0EE996-0AC8-487B-97F8-21FB91A58955}" type="doc">
      <dgm:prSet loTypeId="urn:microsoft.com/office/officeart/2005/8/layout/hProcess9" loCatId="process" qsTypeId="urn:microsoft.com/office/officeart/2005/8/quickstyle/3d2" qsCatId="3D" csTypeId="urn:microsoft.com/office/officeart/2005/8/colors/accent2_2" csCatId="accent2" phldr="1"/>
      <dgm:spPr/>
    </dgm:pt>
    <dgm:pt modelId="{765CBCCE-772A-430C-B187-425752D25248}">
      <dgm:prSet phldrT="[Text]"/>
      <dgm:spPr/>
      <dgm:t>
        <a:bodyPr/>
        <a:lstStyle/>
        <a:p>
          <a:pPr algn="l"/>
          <a:r>
            <a:rPr lang="en-US" b="1" dirty="0" smtClean="0"/>
            <a:t>Gather all the information.</a:t>
          </a:r>
          <a:endParaRPr lang="en-US" b="1"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dgm:t>
        <a:bodyPr/>
        <a:lstStyle/>
        <a:p>
          <a:pPr algn="l"/>
          <a:r>
            <a:rPr lang="en-US" b="1" dirty="0" smtClean="0"/>
            <a:t>Consider taking a colleague with you.</a:t>
          </a:r>
          <a:endParaRPr lang="en-US" b="1"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dgm:t>
        <a:bodyPr/>
        <a:lstStyle/>
        <a:p>
          <a:pPr algn="l"/>
          <a:r>
            <a:rPr lang="en-US" b="1" dirty="0" smtClean="0"/>
            <a:t>Prepare and rehearse.</a:t>
          </a:r>
          <a:endParaRPr lang="en-US" b="1"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dgm:t>
        <a:bodyPr/>
        <a:lstStyle/>
        <a:p>
          <a:pPr algn="l"/>
          <a:r>
            <a:rPr lang="en-US" b="1" dirty="0" smtClean="0"/>
            <a:t>Explain what happened and how the problem will be repaired.</a:t>
          </a:r>
          <a:endParaRPr lang="en-US" b="1"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51101C3-1D5D-4269-BF94-BE0BA6CC8E88}">
      <dgm:prSet phldrT="[Text]"/>
      <dgm:spPr/>
      <dgm:t>
        <a:bodyPr/>
        <a:lstStyle/>
        <a:p>
          <a:pPr algn="l"/>
          <a:r>
            <a:rPr lang="en-US" b="1" dirty="0" smtClean="0"/>
            <a:t>Think about timing.</a:t>
          </a:r>
          <a:endParaRPr lang="en-US" b="1" dirty="0"/>
        </a:p>
      </dgm:t>
    </dgm:pt>
    <dgm:pt modelId="{EE7E98A2-074D-45FD-841E-382C1ACB3646}" type="parTrans" cxnId="{F660BF70-F139-4FD5-A172-502BF34FDDBA}">
      <dgm:prSet/>
      <dgm:spPr/>
      <dgm:t>
        <a:bodyPr/>
        <a:lstStyle/>
        <a:p>
          <a:endParaRPr lang="en-US"/>
        </a:p>
      </dgm:t>
    </dgm:pt>
    <dgm:pt modelId="{A286FAC0-1337-447E-BD81-2184B643334A}" type="sibTrans" cxnId="{F660BF70-F139-4FD5-A172-502BF34FDDBA}">
      <dgm:prSet/>
      <dgm:spPr/>
      <dgm:t>
        <a:bodyPr/>
        <a:lstStyle/>
        <a:p>
          <a:endParaRPr lang="en-US"/>
        </a:p>
      </dgm:t>
    </dgm:pt>
    <dgm:pt modelId="{4AB34DD9-E361-4549-B78B-9FB5948D15E7}">
      <dgm:prSet phldrT="[Text]"/>
      <dgm:spPr/>
      <dgm:t>
        <a:bodyPr/>
        <a:lstStyle/>
        <a:p>
          <a:pPr algn="l"/>
          <a:r>
            <a:rPr lang="en-US" b="1" dirty="0" smtClean="0"/>
            <a:t>Be patient with the reaction.</a:t>
          </a:r>
          <a:endParaRPr lang="en-US" b="1" dirty="0"/>
        </a:p>
      </dgm:t>
    </dgm:pt>
    <dgm:pt modelId="{6A76D5EA-1FA5-4DEF-AF07-B82023CE2825}" type="parTrans" cxnId="{A6D10A41-11AD-4F23-A6E9-A0073AFF6DEC}">
      <dgm:prSet/>
      <dgm:spPr/>
      <dgm:t>
        <a:bodyPr/>
        <a:lstStyle/>
        <a:p>
          <a:endParaRPr lang="en-US"/>
        </a:p>
      </dgm:t>
    </dgm:pt>
    <dgm:pt modelId="{82EC3BDB-B1F2-4A30-B895-7F28E4EBDA09}" type="sibTrans" cxnId="{A6D10A41-11AD-4F23-A6E9-A0073AFF6DEC}">
      <dgm:prSet/>
      <dgm:spPr/>
      <dgm:t>
        <a:bodyPr/>
        <a:lstStyle/>
        <a:p>
          <a:endParaRPr lang="en-US"/>
        </a:p>
      </dgm:t>
    </dgm:pt>
    <dgm:pt modelId="{9610EF4E-53FB-4E1B-975C-DA9795898257}" type="pres">
      <dgm:prSet presAssocID="{5C0EE996-0AC8-487B-97F8-21FB91A58955}" presName="CompostProcess" presStyleCnt="0">
        <dgm:presLayoutVars>
          <dgm:dir/>
          <dgm:resizeHandles val="exact"/>
        </dgm:presLayoutVars>
      </dgm:prSet>
      <dgm:spPr/>
    </dgm:pt>
    <dgm:pt modelId="{C2BC9008-EFED-4C87-9BF4-B2AF72EC3C15}" type="pres">
      <dgm:prSet presAssocID="{5C0EE996-0AC8-487B-97F8-21FB91A58955}" presName="arrow" presStyleLbl="bgShp" presStyleIdx="0" presStyleCnt="1"/>
      <dgm:spPr/>
    </dgm:pt>
    <dgm:pt modelId="{5DED69B0-6AF5-46CB-90B1-9FFB2CA26D82}" type="pres">
      <dgm:prSet presAssocID="{5C0EE996-0AC8-487B-97F8-21FB91A58955}" presName="linearProcess" presStyleCnt="0"/>
      <dgm:spPr/>
    </dgm:pt>
    <dgm:pt modelId="{3EDFE7B2-5095-4F0F-8741-19EC56E09B00}" type="pres">
      <dgm:prSet presAssocID="{765CBCCE-772A-430C-B187-425752D25248}" presName="textNode" presStyleLbl="node1" presStyleIdx="0" presStyleCnt="6">
        <dgm:presLayoutVars>
          <dgm:bulletEnabled val="1"/>
        </dgm:presLayoutVars>
      </dgm:prSet>
      <dgm:spPr/>
      <dgm:t>
        <a:bodyPr/>
        <a:lstStyle/>
        <a:p>
          <a:endParaRPr lang="en-US"/>
        </a:p>
      </dgm:t>
    </dgm:pt>
    <dgm:pt modelId="{77FB113A-47B9-4DF5-9F70-DC73BB6E8B13}" type="pres">
      <dgm:prSet presAssocID="{1759C1C2-1102-4AE6-9A2D-92CC3B1DC136}" presName="sibTrans" presStyleCnt="0"/>
      <dgm:spPr/>
    </dgm:pt>
    <dgm:pt modelId="{2AA5A018-7FC0-415D-8EFE-335828C19907}" type="pres">
      <dgm:prSet presAssocID="{2305C4CF-F7A7-49D2-8928-DD5A8DD0A27A}" presName="textNode" presStyleLbl="node1" presStyleIdx="1" presStyleCnt="6">
        <dgm:presLayoutVars>
          <dgm:bulletEnabled val="1"/>
        </dgm:presLayoutVars>
      </dgm:prSet>
      <dgm:spPr/>
      <dgm:t>
        <a:bodyPr/>
        <a:lstStyle/>
        <a:p>
          <a:endParaRPr lang="en-US"/>
        </a:p>
      </dgm:t>
    </dgm:pt>
    <dgm:pt modelId="{998ECE58-B3A0-4B33-89EB-8DB0F0FEEF25}" type="pres">
      <dgm:prSet presAssocID="{00D70F76-BE0F-4143-9D51-C6418FDA1E91}" presName="sibTrans" presStyleCnt="0"/>
      <dgm:spPr/>
    </dgm:pt>
    <dgm:pt modelId="{0950772F-D734-40D7-BC4F-FE437FB36193}" type="pres">
      <dgm:prSet presAssocID="{2434ED52-662D-46C8-A04A-04DFC0F7908E}" presName="textNode" presStyleLbl="node1" presStyleIdx="2" presStyleCnt="6">
        <dgm:presLayoutVars>
          <dgm:bulletEnabled val="1"/>
        </dgm:presLayoutVars>
      </dgm:prSet>
      <dgm:spPr/>
      <dgm:t>
        <a:bodyPr/>
        <a:lstStyle/>
        <a:p>
          <a:endParaRPr lang="en-US"/>
        </a:p>
      </dgm:t>
    </dgm:pt>
    <dgm:pt modelId="{A155F880-A8F2-4AFC-B6B8-8A18A62E8DBD}" type="pres">
      <dgm:prSet presAssocID="{BC087832-049C-490C-8B0F-9C5AE2CBD307}" presName="sibTrans" presStyleCnt="0"/>
      <dgm:spPr/>
    </dgm:pt>
    <dgm:pt modelId="{FFCD6EEF-A383-4B25-BBB8-B15B098A62D5}" type="pres">
      <dgm:prSet presAssocID="{0A8B6F95-93F5-4B0B-9601-3F4A98C45F1B}" presName="textNode" presStyleLbl="node1" presStyleIdx="3" presStyleCnt="6">
        <dgm:presLayoutVars>
          <dgm:bulletEnabled val="1"/>
        </dgm:presLayoutVars>
      </dgm:prSet>
      <dgm:spPr/>
      <dgm:t>
        <a:bodyPr/>
        <a:lstStyle/>
        <a:p>
          <a:endParaRPr lang="en-US"/>
        </a:p>
      </dgm:t>
    </dgm:pt>
    <dgm:pt modelId="{E86AA681-0A35-4F96-825D-2D59F6CC52BC}" type="pres">
      <dgm:prSet presAssocID="{312C4ECA-D6B2-4A58-99B9-78A69A6E6BFA}" presName="sibTrans" presStyleCnt="0"/>
      <dgm:spPr/>
    </dgm:pt>
    <dgm:pt modelId="{BEF76A34-F4D3-4E6C-83AD-B6B1837F44A1}" type="pres">
      <dgm:prSet presAssocID="{E51101C3-1D5D-4269-BF94-BE0BA6CC8E88}" presName="textNode" presStyleLbl="node1" presStyleIdx="4" presStyleCnt="6">
        <dgm:presLayoutVars>
          <dgm:bulletEnabled val="1"/>
        </dgm:presLayoutVars>
      </dgm:prSet>
      <dgm:spPr/>
      <dgm:t>
        <a:bodyPr/>
        <a:lstStyle/>
        <a:p>
          <a:endParaRPr lang="en-US"/>
        </a:p>
      </dgm:t>
    </dgm:pt>
    <dgm:pt modelId="{8746BA5B-B8BC-44F2-9A52-B83318ED765B}" type="pres">
      <dgm:prSet presAssocID="{A286FAC0-1337-447E-BD81-2184B643334A}" presName="sibTrans" presStyleCnt="0"/>
      <dgm:spPr/>
    </dgm:pt>
    <dgm:pt modelId="{2F59C2E4-EE12-4E13-ADD8-1DBA81BD110C}" type="pres">
      <dgm:prSet presAssocID="{4AB34DD9-E361-4549-B78B-9FB5948D15E7}" presName="textNode" presStyleLbl="node1" presStyleIdx="5" presStyleCnt="6">
        <dgm:presLayoutVars>
          <dgm:bulletEnabled val="1"/>
        </dgm:presLayoutVars>
      </dgm:prSet>
      <dgm:spPr/>
      <dgm:t>
        <a:bodyPr/>
        <a:lstStyle/>
        <a:p>
          <a:endParaRPr lang="en-US"/>
        </a:p>
      </dgm:t>
    </dgm:pt>
  </dgm:ptLst>
  <dgm:cxnLst>
    <dgm:cxn modelId="{092F2002-4DBA-4CB7-BC05-B6250A3FEE56}" type="presOf" srcId="{765CBCCE-772A-430C-B187-425752D25248}" destId="{3EDFE7B2-5095-4F0F-8741-19EC56E09B00}" srcOrd="0" destOrd="0" presId="urn:microsoft.com/office/officeart/2005/8/layout/hProcess9"/>
    <dgm:cxn modelId="{BCEF1F07-45A8-4440-9621-FFF2C45202A8}" srcId="{5C0EE996-0AC8-487B-97F8-21FB91A58955}" destId="{2305C4CF-F7A7-49D2-8928-DD5A8DD0A27A}" srcOrd="1" destOrd="0" parTransId="{8FA41C4E-E7F4-480D-AC22-AEED70FAD47C}" sibTransId="{00D70F76-BE0F-4143-9D51-C6418FDA1E91}"/>
    <dgm:cxn modelId="{6AFE9E95-378D-4036-A8B1-EB3C51272FFB}" srcId="{5C0EE996-0AC8-487B-97F8-21FB91A58955}" destId="{765CBCCE-772A-430C-B187-425752D25248}" srcOrd="0" destOrd="0" parTransId="{9EB94E2D-598E-4BB4-9C81-44518FD1BAC2}" sibTransId="{1759C1C2-1102-4AE6-9A2D-92CC3B1DC136}"/>
    <dgm:cxn modelId="{38B20E46-FA70-4CE8-81F2-D5B9E1F36689}" type="presOf" srcId="{4AB34DD9-E361-4549-B78B-9FB5948D15E7}" destId="{2F59C2E4-EE12-4E13-ADD8-1DBA81BD110C}" srcOrd="0" destOrd="0" presId="urn:microsoft.com/office/officeart/2005/8/layout/hProcess9"/>
    <dgm:cxn modelId="{F6FC6E46-47B7-4D85-AC3D-92D183BB3798}" type="presOf" srcId="{5C0EE996-0AC8-487B-97F8-21FB91A58955}" destId="{9610EF4E-53FB-4E1B-975C-DA9795898257}" srcOrd="0" destOrd="0" presId="urn:microsoft.com/office/officeart/2005/8/layout/hProcess9"/>
    <dgm:cxn modelId="{C0CC73C2-D698-489C-A2D0-C67D9FAB90FA}" type="presOf" srcId="{E51101C3-1D5D-4269-BF94-BE0BA6CC8E88}" destId="{BEF76A34-F4D3-4E6C-83AD-B6B1837F44A1}" srcOrd="0" destOrd="0" presId="urn:microsoft.com/office/officeart/2005/8/layout/hProcess9"/>
    <dgm:cxn modelId="{69E5F954-F0AD-4F05-8BE6-8F9D78190DD6}" srcId="{5C0EE996-0AC8-487B-97F8-21FB91A58955}" destId="{2434ED52-662D-46C8-A04A-04DFC0F7908E}" srcOrd="2" destOrd="0" parTransId="{D93C6321-0CEF-40C5-A2D1-C34579132CB2}" sibTransId="{BC087832-049C-490C-8B0F-9C5AE2CBD307}"/>
    <dgm:cxn modelId="{37947E34-8B8B-41B2-98F5-B01C81A1C587}" type="presOf" srcId="{0A8B6F95-93F5-4B0B-9601-3F4A98C45F1B}" destId="{FFCD6EEF-A383-4B25-BBB8-B15B098A62D5}" srcOrd="0" destOrd="0" presId="urn:microsoft.com/office/officeart/2005/8/layout/hProcess9"/>
    <dgm:cxn modelId="{F660BF70-F139-4FD5-A172-502BF34FDDBA}" srcId="{5C0EE996-0AC8-487B-97F8-21FB91A58955}" destId="{E51101C3-1D5D-4269-BF94-BE0BA6CC8E88}" srcOrd="4" destOrd="0" parTransId="{EE7E98A2-074D-45FD-841E-382C1ACB3646}" sibTransId="{A286FAC0-1337-447E-BD81-2184B643334A}"/>
    <dgm:cxn modelId="{A6D10A41-11AD-4F23-A6E9-A0073AFF6DEC}" srcId="{5C0EE996-0AC8-487B-97F8-21FB91A58955}" destId="{4AB34DD9-E361-4549-B78B-9FB5948D15E7}" srcOrd="5" destOrd="0" parTransId="{6A76D5EA-1FA5-4DEF-AF07-B82023CE2825}" sibTransId="{82EC3BDB-B1F2-4A30-B895-7F28E4EBDA09}"/>
    <dgm:cxn modelId="{E461AF65-36F7-46B8-A0ED-1D5C017215DA}" type="presOf" srcId="{2434ED52-662D-46C8-A04A-04DFC0F7908E}" destId="{0950772F-D734-40D7-BC4F-FE437FB36193}" srcOrd="0" destOrd="0" presId="urn:microsoft.com/office/officeart/2005/8/layout/hProcess9"/>
    <dgm:cxn modelId="{E342A082-F218-42CA-9CFB-CD8C3C13FCDA}" type="presOf" srcId="{2305C4CF-F7A7-49D2-8928-DD5A8DD0A27A}" destId="{2AA5A018-7FC0-415D-8EFE-335828C19907}" srcOrd="0" destOrd="0" presId="urn:microsoft.com/office/officeart/2005/8/layout/hProcess9"/>
    <dgm:cxn modelId="{D8C78292-F198-4D8A-A4DA-2A61997E1B3A}" srcId="{5C0EE996-0AC8-487B-97F8-21FB91A58955}" destId="{0A8B6F95-93F5-4B0B-9601-3F4A98C45F1B}" srcOrd="3" destOrd="0" parTransId="{9941DD5D-53E6-43F3-A2B9-BD15C9E304DE}" sibTransId="{312C4ECA-D6B2-4A58-99B9-78A69A6E6BFA}"/>
    <dgm:cxn modelId="{4D82C04C-B454-41A0-8B85-42E6ED1B86B6}" type="presParOf" srcId="{9610EF4E-53FB-4E1B-975C-DA9795898257}" destId="{C2BC9008-EFED-4C87-9BF4-B2AF72EC3C15}" srcOrd="0" destOrd="0" presId="urn:microsoft.com/office/officeart/2005/8/layout/hProcess9"/>
    <dgm:cxn modelId="{EE91A6D4-5D55-472B-957C-3F44A1120B5C}" type="presParOf" srcId="{9610EF4E-53FB-4E1B-975C-DA9795898257}" destId="{5DED69B0-6AF5-46CB-90B1-9FFB2CA26D82}" srcOrd="1" destOrd="0" presId="urn:microsoft.com/office/officeart/2005/8/layout/hProcess9"/>
    <dgm:cxn modelId="{F797EFAF-17D1-49B1-9705-72687A3E011F}" type="presParOf" srcId="{5DED69B0-6AF5-46CB-90B1-9FFB2CA26D82}" destId="{3EDFE7B2-5095-4F0F-8741-19EC56E09B00}" srcOrd="0" destOrd="0" presId="urn:microsoft.com/office/officeart/2005/8/layout/hProcess9"/>
    <dgm:cxn modelId="{9C7048AA-8F6D-44D6-8CBC-23416FA6D1E4}" type="presParOf" srcId="{5DED69B0-6AF5-46CB-90B1-9FFB2CA26D82}" destId="{77FB113A-47B9-4DF5-9F70-DC73BB6E8B13}" srcOrd="1" destOrd="0" presId="urn:microsoft.com/office/officeart/2005/8/layout/hProcess9"/>
    <dgm:cxn modelId="{EF7A9D7E-1ADE-4701-92AB-3A9A8BE5F0A2}" type="presParOf" srcId="{5DED69B0-6AF5-46CB-90B1-9FFB2CA26D82}" destId="{2AA5A018-7FC0-415D-8EFE-335828C19907}" srcOrd="2" destOrd="0" presId="urn:microsoft.com/office/officeart/2005/8/layout/hProcess9"/>
    <dgm:cxn modelId="{AB6B9402-58F6-47DE-A849-76D0D5FE8944}" type="presParOf" srcId="{5DED69B0-6AF5-46CB-90B1-9FFB2CA26D82}" destId="{998ECE58-B3A0-4B33-89EB-8DB0F0FEEF25}" srcOrd="3" destOrd="0" presId="urn:microsoft.com/office/officeart/2005/8/layout/hProcess9"/>
    <dgm:cxn modelId="{2CDB0DFA-477C-4888-8A48-99590FE1C473}" type="presParOf" srcId="{5DED69B0-6AF5-46CB-90B1-9FFB2CA26D82}" destId="{0950772F-D734-40D7-BC4F-FE437FB36193}" srcOrd="4" destOrd="0" presId="urn:microsoft.com/office/officeart/2005/8/layout/hProcess9"/>
    <dgm:cxn modelId="{E7A756BF-65BF-431F-AE16-37E00AC92F60}" type="presParOf" srcId="{5DED69B0-6AF5-46CB-90B1-9FFB2CA26D82}" destId="{A155F880-A8F2-4AFC-B6B8-8A18A62E8DBD}" srcOrd="5" destOrd="0" presId="urn:microsoft.com/office/officeart/2005/8/layout/hProcess9"/>
    <dgm:cxn modelId="{E628057E-B2F4-46E4-8C0C-1C8B4BC69452}" type="presParOf" srcId="{5DED69B0-6AF5-46CB-90B1-9FFB2CA26D82}" destId="{FFCD6EEF-A383-4B25-BBB8-B15B098A62D5}" srcOrd="6" destOrd="0" presId="urn:microsoft.com/office/officeart/2005/8/layout/hProcess9"/>
    <dgm:cxn modelId="{DE9FFAA6-6421-4F4C-9C56-CEC0207C00B8}" type="presParOf" srcId="{5DED69B0-6AF5-46CB-90B1-9FFB2CA26D82}" destId="{E86AA681-0A35-4F96-825D-2D59F6CC52BC}" srcOrd="7" destOrd="0" presId="urn:microsoft.com/office/officeart/2005/8/layout/hProcess9"/>
    <dgm:cxn modelId="{636F9751-EADD-4CA6-A76D-68670D698DC8}" type="presParOf" srcId="{5DED69B0-6AF5-46CB-90B1-9FFB2CA26D82}" destId="{BEF76A34-F4D3-4E6C-83AD-B6B1837F44A1}" srcOrd="8" destOrd="0" presId="urn:microsoft.com/office/officeart/2005/8/layout/hProcess9"/>
    <dgm:cxn modelId="{70736202-5A80-490A-9299-B70E9FE39D74}" type="presParOf" srcId="{5DED69B0-6AF5-46CB-90B1-9FFB2CA26D82}" destId="{8746BA5B-B8BC-44F2-9A52-B83318ED765B}" srcOrd="9" destOrd="0" presId="urn:microsoft.com/office/officeart/2005/8/layout/hProcess9"/>
    <dgm:cxn modelId="{B76A5E4F-A025-4EAA-99ED-4DD1D3F7F295}" type="presParOf" srcId="{5DED69B0-6AF5-46CB-90B1-9FFB2CA26D82}" destId="{2F59C2E4-EE12-4E13-ADD8-1DBA81BD110C}"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A365FF-BB15-4514-9DBF-B9710833162D}">
      <dgm:prSet custT="1"/>
      <dgm:spPr>
        <a:solidFill>
          <a:srgbClr val="F3C675"/>
        </a:solidFill>
      </dgm:spPr>
      <dgm:t>
        <a:bodyPr/>
        <a:lstStyle/>
        <a:p>
          <a:pPr rtl="0"/>
          <a:r>
            <a:rPr lang="en-US" sz="3000" dirty="0" smtClean="0">
              <a:solidFill>
                <a:schemeClr val="tx1"/>
              </a:solidFill>
            </a:rPr>
            <a:t>Components of Effective Negative Messages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1DDC8C88-EA91-42A4-A1DA-ABFEF1DFFDB6}">
      <dgm:prSet custT="1"/>
      <dgm:spPr>
        <a:solidFill>
          <a:srgbClr val="F3C675"/>
        </a:solidFill>
      </dgm:spPr>
      <dgm:t>
        <a:bodyPr/>
        <a:lstStyle/>
        <a:p>
          <a:pPr rtl="0"/>
          <a:r>
            <a:rPr lang="en-US" sz="3000" dirty="0" smtClean="0">
              <a:solidFill>
                <a:schemeClr val="tx1"/>
              </a:solidFill>
            </a:rPr>
            <a:t>Dealing With Disappointed Customers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F7B8C829-8998-49A2-8D7A-1F72F14428AD}">
      <dgm:prSet custT="1"/>
      <dgm:spPr>
        <a:solidFill>
          <a:srgbClr val="F3C675"/>
        </a:solidFill>
      </dgm:spPr>
      <dgm:t>
        <a:bodyPr/>
        <a:lstStyle/>
        <a:p>
          <a:pPr rtl="0"/>
          <a:r>
            <a:rPr lang="en-US" sz="3000" dirty="0" smtClean="0">
              <a:solidFill>
                <a:schemeClr val="tx1"/>
              </a:solidFill>
            </a:rPr>
            <a:t>Managing Bad News on Social Networking Sites</a:t>
          </a:r>
          <a:endParaRPr lang="en-US" sz="3000" dirty="0">
            <a:solidFill>
              <a:schemeClr val="tx1"/>
            </a:solidFill>
          </a:endParaRPr>
        </a:p>
      </dgm:t>
    </dgm:pt>
    <dgm:pt modelId="{2DED3F90-1857-47C4-83BA-25D46961DF51}" type="parTrans" cxnId="{59811118-627C-43B9-850A-EBD96EB89A4C}">
      <dgm:prSet/>
      <dgm:spPr/>
      <dgm:t>
        <a:bodyPr/>
        <a:lstStyle/>
        <a:p>
          <a:endParaRPr lang="en-US">
            <a:solidFill>
              <a:schemeClr val="tx1"/>
            </a:solidFill>
          </a:endParaRPr>
        </a:p>
      </dgm:t>
    </dgm:pt>
    <dgm:pt modelId="{A1982079-D396-481E-8286-6F786A4E9D5F}" type="sibTrans" cxnId="{59811118-627C-43B9-850A-EBD96EB89A4C}">
      <dgm:prSet/>
      <dgm:spPr/>
      <dgm:t>
        <a:bodyPr/>
        <a:lstStyle/>
        <a:p>
          <a:endParaRPr lang="en-US">
            <a:solidFill>
              <a:schemeClr val="tx1"/>
            </a:solidFill>
          </a:endParaRPr>
        </a:p>
      </dgm:t>
    </dgm:pt>
    <dgm:pt modelId="{88DCED91-D1D9-49FE-AFCA-CD5C1BF9912F}">
      <dgm:prSet custT="1"/>
      <dgm:spPr>
        <a:solidFill>
          <a:srgbClr val="F3C675"/>
        </a:solidFill>
      </dgm:spPr>
      <dgm:t>
        <a:bodyPr/>
        <a:lstStyle/>
        <a:p>
          <a:pPr rtl="0"/>
          <a:r>
            <a:rPr lang="en-US" sz="3000" dirty="0" smtClean="0">
              <a:solidFill>
                <a:schemeClr val="tx1"/>
              </a:solidFill>
            </a:rPr>
            <a:t>Techniques for Delivering Bad News Sensitively</a:t>
          </a:r>
          <a:endParaRPr lang="en-US" sz="3000" dirty="0">
            <a:solidFill>
              <a:schemeClr val="tx1"/>
            </a:solidFill>
          </a:endParaRPr>
        </a:p>
      </dgm:t>
    </dgm:pt>
    <dgm:pt modelId="{86C67DF7-E482-4D65-8AB5-C4890ADE0242}" type="parTrans" cxnId="{B7C641A1-AAFF-4521-825F-FDA4ECE35DB9}">
      <dgm:prSet/>
      <dgm:spPr/>
      <dgm:t>
        <a:bodyPr/>
        <a:lstStyle/>
        <a:p>
          <a:endParaRPr lang="en-US"/>
        </a:p>
      </dgm:t>
    </dgm:pt>
    <dgm:pt modelId="{452A3B12-39CC-40B0-97F2-D9D60B1BC580}" type="sibTrans" cxnId="{B7C641A1-AAFF-4521-825F-FDA4ECE35DB9}">
      <dgm:prSet/>
      <dgm:spPr/>
      <dgm:t>
        <a:bodyPr/>
        <a:lstStyle/>
        <a:p>
          <a:endParaRPr lang="en-US"/>
        </a:p>
      </dgm:t>
    </dgm:pt>
    <dgm:pt modelId="{678FB529-2591-402D-B7B0-44F904C932F9}">
      <dgm:prSet custT="1"/>
      <dgm:spPr>
        <a:solidFill>
          <a:srgbClr val="F3C675"/>
        </a:solidFill>
      </dgm:spPr>
      <dgm:t>
        <a:bodyPr/>
        <a:lstStyle/>
        <a:p>
          <a:pPr rtl="0"/>
          <a:r>
            <a:rPr lang="en-US" sz="3000" dirty="0" smtClean="0">
              <a:solidFill>
                <a:schemeClr val="tx1"/>
              </a:solidFill>
            </a:rPr>
            <a:t>Announcing Rate Increases and Price Hikes</a:t>
          </a:r>
          <a:endParaRPr lang="en-US" sz="3000" dirty="0">
            <a:solidFill>
              <a:schemeClr val="tx1"/>
            </a:solidFill>
          </a:endParaRPr>
        </a:p>
      </dgm:t>
    </dgm:pt>
    <dgm:pt modelId="{62B7C95E-3ACF-4106-B001-A400575C63B6}" type="parTrans" cxnId="{276B6C76-C2B2-42CC-BD49-1ABC5C57C9BE}">
      <dgm:prSet/>
      <dgm:spPr/>
      <dgm:t>
        <a:bodyPr/>
        <a:lstStyle/>
        <a:p>
          <a:endParaRPr lang="en-US"/>
        </a:p>
      </dgm:t>
    </dgm:pt>
    <dgm:pt modelId="{EDC6F6C1-445D-4EC2-9383-C562E1964485}" type="sibTrans" cxnId="{276B6C76-C2B2-42CC-BD49-1ABC5C57C9BE}">
      <dgm:prSet/>
      <dgm:spPr/>
      <dgm:t>
        <a:bodyPr/>
        <a:lstStyle/>
        <a:p>
          <a:endParaRPr lang="en-US"/>
        </a:p>
      </dgm:t>
    </dgm:pt>
    <dgm:pt modelId="{40DFEEC7-5CB9-45F1-88A6-E064C054EC7D}">
      <dgm:prSet custT="1"/>
      <dgm:spPr>
        <a:solidFill>
          <a:srgbClr val="F3C675"/>
        </a:solidFill>
      </dgm:spPr>
      <dgm:t>
        <a:bodyPr/>
        <a:lstStyle/>
        <a:p>
          <a:pPr rtl="0"/>
          <a:r>
            <a:rPr lang="en-US" sz="3000" dirty="0" smtClean="0">
              <a:solidFill>
                <a:schemeClr val="tx1"/>
              </a:solidFill>
            </a:rPr>
            <a:t>Delivering Bad News Within Organizations</a:t>
          </a:r>
          <a:endParaRPr lang="en-US" sz="3000" dirty="0">
            <a:solidFill>
              <a:schemeClr val="tx1"/>
            </a:solidFill>
          </a:endParaRPr>
        </a:p>
      </dgm:t>
    </dgm:pt>
    <dgm:pt modelId="{9CC458FA-6EB0-4C6C-A40C-C07B0121D1C7}" type="parTrans" cxnId="{DDDF7148-3B74-48EC-B317-1A00CDB4A329}">
      <dgm:prSet/>
      <dgm:spPr/>
      <dgm:t>
        <a:bodyPr/>
        <a:lstStyle/>
        <a:p>
          <a:endParaRPr lang="en-US"/>
        </a:p>
      </dgm:t>
    </dgm:pt>
    <dgm:pt modelId="{1937224A-AC5B-4531-9203-17B7C1DCE76B}" type="sibTrans" cxnId="{DDDF7148-3B74-48EC-B317-1A00CDB4A329}">
      <dgm:prSet/>
      <dgm:spPr/>
      <dgm:t>
        <a:bodyPr/>
        <a:lstStyle/>
        <a:p>
          <a:endParaRPr lang="en-US"/>
        </a:p>
      </dgm:t>
    </dgm:pt>
    <dgm:pt modelId="{5CAF3982-4E49-449C-B7D7-481925B13E74}" type="pres">
      <dgm:prSet presAssocID="{ADC9970E-1D3B-4F79-B3CD-7C640D1DAB75}" presName="linear" presStyleCnt="0">
        <dgm:presLayoutVars>
          <dgm:animLvl val="lvl"/>
          <dgm:resizeHandles val="exact"/>
        </dgm:presLayoutVars>
      </dgm:prSet>
      <dgm:spPr/>
      <dgm:t>
        <a:bodyPr/>
        <a:lstStyle/>
        <a:p>
          <a:endParaRPr lang="en-US"/>
        </a:p>
      </dgm:t>
    </dgm:pt>
    <dgm:pt modelId="{51FE02A7-CC71-4749-9742-A2D006E6C300}" type="pres">
      <dgm:prSet presAssocID="{2AA365FF-BB15-4514-9DBF-B9710833162D}" presName="parentText" presStyleLbl="node1" presStyleIdx="0" presStyleCnt="6">
        <dgm:presLayoutVars>
          <dgm:chMax val="0"/>
          <dgm:bulletEnabled val="1"/>
        </dgm:presLayoutVars>
      </dgm:prSet>
      <dgm:spPr/>
      <dgm:t>
        <a:bodyPr/>
        <a:lstStyle/>
        <a:p>
          <a:endParaRPr lang="en-US"/>
        </a:p>
      </dgm:t>
    </dgm:pt>
    <dgm:pt modelId="{7B02CD86-2732-4086-AC95-80B1C09D5420}" type="pres">
      <dgm:prSet presAssocID="{19C1DBF5-5E71-4297-8352-3344EA65796F}" presName="spacer" presStyleCnt="0"/>
      <dgm:spPr/>
    </dgm:pt>
    <dgm:pt modelId="{12C1E244-B6AB-4E93-ACAB-7D83BFE4D55C}" type="pres">
      <dgm:prSet presAssocID="{88DCED91-D1D9-49FE-AFCA-CD5C1BF9912F}" presName="parentText" presStyleLbl="node1" presStyleIdx="1" presStyleCnt="6">
        <dgm:presLayoutVars>
          <dgm:chMax val="0"/>
          <dgm:bulletEnabled val="1"/>
        </dgm:presLayoutVars>
      </dgm:prSet>
      <dgm:spPr/>
      <dgm:t>
        <a:bodyPr/>
        <a:lstStyle/>
        <a:p>
          <a:endParaRPr lang="en-US"/>
        </a:p>
      </dgm:t>
    </dgm:pt>
    <dgm:pt modelId="{DC39B39A-C956-4530-BF80-1F6207B2511D}" type="pres">
      <dgm:prSet presAssocID="{452A3B12-39CC-40B0-97F2-D9D60B1BC580}" presName="spacer" presStyleCnt="0"/>
      <dgm:spPr/>
    </dgm:pt>
    <dgm:pt modelId="{55FFD1C5-1AB9-4D4E-926B-51A41F47312A}" type="pres">
      <dgm:prSet presAssocID="{1DDC8C88-EA91-42A4-A1DA-ABFEF1DFFDB6}" presName="parentText" presStyleLbl="node1" presStyleIdx="2" presStyleCnt="6">
        <dgm:presLayoutVars>
          <dgm:chMax val="0"/>
          <dgm:bulletEnabled val="1"/>
        </dgm:presLayoutVars>
      </dgm:prSet>
      <dgm:spPr/>
      <dgm:t>
        <a:bodyPr/>
        <a:lstStyle/>
        <a:p>
          <a:endParaRPr lang="en-US"/>
        </a:p>
      </dgm:t>
    </dgm:pt>
    <dgm:pt modelId="{423CBCCE-C13D-4FFE-9855-125904D2017E}" type="pres">
      <dgm:prSet presAssocID="{198162E3-697F-474C-A2CE-FFF77DFFA4F9}" presName="spacer" presStyleCnt="0"/>
      <dgm:spPr/>
    </dgm:pt>
    <dgm:pt modelId="{06DD80CA-7A11-4E8B-B4C3-C45704B76F65}" type="pres">
      <dgm:prSet presAssocID="{F7B8C829-8998-49A2-8D7A-1F72F14428AD}" presName="parentText" presStyleLbl="node1" presStyleIdx="3" presStyleCnt="6">
        <dgm:presLayoutVars>
          <dgm:chMax val="0"/>
          <dgm:bulletEnabled val="1"/>
        </dgm:presLayoutVars>
      </dgm:prSet>
      <dgm:spPr/>
      <dgm:t>
        <a:bodyPr/>
        <a:lstStyle/>
        <a:p>
          <a:endParaRPr lang="en-US"/>
        </a:p>
      </dgm:t>
    </dgm:pt>
    <dgm:pt modelId="{96BE6F72-B390-4F4C-8C6D-F03A034D0F10}" type="pres">
      <dgm:prSet presAssocID="{A1982079-D396-481E-8286-6F786A4E9D5F}" presName="spacer" presStyleCnt="0"/>
      <dgm:spPr/>
    </dgm:pt>
    <dgm:pt modelId="{52E728C1-7A40-437C-B97B-83581E95673F}" type="pres">
      <dgm:prSet presAssocID="{678FB529-2591-402D-B7B0-44F904C932F9}" presName="parentText" presStyleLbl="node1" presStyleIdx="4" presStyleCnt="6">
        <dgm:presLayoutVars>
          <dgm:chMax val="0"/>
          <dgm:bulletEnabled val="1"/>
        </dgm:presLayoutVars>
      </dgm:prSet>
      <dgm:spPr/>
      <dgm:t>
        <a:bodyPr/>
        <a:lstStyle/>
        <a:p>
          <a:endParaRPr lang="en-US"/>
        </a:p>
      </dgm:t>
    </dgm:pt>
    <dgm:pt modelId="{08DEA9AF-AD76-4C7F-A4B5-40259C42C6F8}" type="pres">
      <dgm:prSet presAssocID="{EDC6F6C1-445D-4EC2-9383-C562E1964485}" presName="spacer" presStyleCnt="0"/>
      <dgm:spPr/>
    </dgm:pt>
    <dgm:pt modelId="{9432B537-9BAC-45B8-8925-6FBF7D993363}" type="pres">
      <dgm:prSet presAssocID="{40DFEEC7-5CB9-45F1-88A6-E064C054EC7D}" presName="parentText" presStyleLbl="node1" presStyleIdx="5" presStyleCnt="6">
        <dgm:presLayoutVars>
          <dgm:chMax val="0"/>
          <dgm:bulletEnabled val="1"/>
        </dgm:presLayoutVars>
      </dgm:prSet>
      <dgm:spPr/>
      <dgm:t>
        <a:bodyPr/>
        <a:lstStyle/>
        <a:p>
          <a:endParaRPr lang="en-US"/>
        </a:p>
      </dgm:t>
    </dgm:pt>
  </dgm:ptLst>
  <dgm:cxnLst>
    <dgm:cxn modelId="{2B351F62-DAD6-43CF-97CF-9F5BBD4FE929}" type="presOf" srcId="{88DCED91-D1D9-49FE-AFCA-CD5C1BF9912F}" destId="{12C1E244-B6AB-4E93-ACAB-7D83BFE4D55C}" srcOrd="0" destOrd="0" presId="urn:microsoft.com/office/officeart/2005/8/layout/vList2"/>
    <dgm:cxn modelId="{A7BCBACC-DC8B-4DDE-93C1-9599F2F98815}" type="presOf" srcId="{40DFEEC7-5CB9-45F1-88A6-E064C054EC7D}" destId="{9432B537-9BAC-45B8-8925-6FBF7D993363}" srcOrd="0" destOrd="0" presId="urn:microsoft.com/office/officeart/2005/8/layout/vList2"/>
    <dgm:cxn modelId="{59811118-627C-43B9-850A-EBD96EB89A4C}" srcId="{ADC9970E-1D3B-4F79-B3CD-7C640D1DAB75}" destId="{F7B8C829-8998-49A2-8D7A-1F72F14428AD}" srcOrd="3" destOrd="0" parTransId="{2DED3F90-1857-47C4-83BA-25D46961DF51}" sibTransId="{A1982079-D396-481E-8286-6F786A4E9D5F}"/>
    <dgm:cxn modelId="{B7C641A1-AAFF-4521-825F-FDA4ECE35DB9}" srcId="{ADC9970E-1D3B-4F79-B3CD-7C640D1DAB75}" destId="{88DCED91-D1D9-49FE-AFCA-CD5C1BF9912F}" srcOrd="1" destOrd="0" parTransId="{86C67DF7-E482-4D65-8AB5-C4890ADE0242}" sibTransId="{452A3B12-39CC-40B0-97F2-D9D60B1BC580}"/>
    <dgm:cxn modelId="{A5CEA0B1-8DBA-4E23-9AF8-03810C1B9E77}" type="presOf" srcId="{1DDC8C88-EA91-42A4-A1DA-ABFEF1DFFDB6}" destId="{55FFD1C5-1AB9-4D4E-926B-51A41F47312A}" srcOrd="0" destOrd="0" presId="urn:microsoft.com/office/officeart/2005/8/layout/vList2"/>
    <dgm:cxn modelId="{3A2954D2-C8FE-4D61-BCB7-7D8AD7D235C1}" type="presOf" srcId="{F7B8C829-8998-49A2-8D7A-1F72F14428AD}" destId="{06DD80CA-7A11-4E8B-B4C3-C45704B76F65}" srcOrd="0" destOrd="0" presId="urn:microsoft.com/office/officeart/2005/8/layout/vList2"/>
    <dgm:cxn modelId="{F140B313-2EC5-476E-95F2-0AD65D69B4C1}" srcId="{ADC9970E-1D3B-4F79-B3CD-7C640D1DAB75}" destId="{1DDC8C88-EA91-42A4-A1DA-ABFEF1DFFDB6}" srcOrd="2" destOrd="0" parTransId="{8ED7E76A-7CB4-4E3D-8F6B-6A7A231BAE74}" sibTransId="{198162E3-697F-474C-A2CE-FFF77DFFA4F9}"/>
    <dgm:cxn modelId="{276B6C76-C2B2-42CC-BD49-1ABC5C57C9BE}" srcId="{ADC9970E-1D3B-4F79-B3CD-7C640D1DAB75}" destId="{678FB529-2591-402D-B7B0-44F904C932F9}" srcOrd="4" destOrd="0" parTransId="{62B7C95E-3ACF-4106-B001-A400575C63B6}" sibTransId="{EDC6F6C1-445D-4EC2-9383-C562E1964485}"/>
    <dgm:cxn modelId="{DDDF7148-3B74-48EC-B317-1A00CDB4A329}" srcId="{ADC9970E-1D3B-4F79-B3CD-7C640D1DAB75}" destId="{40DFEEC7-5CB9-45F1-88A6-E064C054EC7D}" srcOrd="5" destOrd="0" parTransId="{9CC458FA-6EB0-4C6C-A40C-C07B0121D1C7}" sibTransId="{1937224A-AC5B-4531-9203-17B7C1DCE76B}"/>
    <dgm:cxn modelId="{A1C4A74F-8223-4B86-AE36-EADCD6C0FC6B}" type="presOf" srcId="{2AA365FF-BB15-4514-9DBF-B9710833162D}" destId="{51FE02A7-CC71-4749-9742-A2D006E6C300}" srcOrd="0" destOrd="0" presId="urn:microsoft.com/office/officeart/2005/8/layout/vList2"/>
    <dgm:cxn modelId="{D949564C-6195-4779-9A1C-72E6B52AA906}" type="presOf" srcId="{678FB529-2591-402D-B7B0-44F904C932F9}" destId="{52E728C1-7A40-437C-B97B-83581E95673F}" srcOrd="0" destOrd="0" presId="urn:microsoft.com/office/officeart/2005/8/layout/vList2"/>
    <dgm:cxn modelId="{744D6DFD-B3EA-4192-BD1B-E6B5D93F7A9B}" type="presOf" srcId="{ADC9970E-1D3B-4F79-B3CD-7C640D1DAB75}" destId="{5CAF3982-4E49-449C-B7D7-481925B13E74}" srcOrd="0" destOrd="0" presId="urn:microsoft.com/office/officeart/2005/8/layout/vList2"/>
    <dgm:cxn modelId="{A4EF7D3F-04AC-4C95-B0A0-330DF8FC7DB7}" srcId="{ADC9970E-1D3B-4F79-B3CD-7C640D1DAB75}" destId="{2AA365FF-BB15-4514-9DBF-B9710833162D}" srcOrd="0" destOrd="0" parTransId="{98A2E54A-8A46-412C-BD7F-43A9CF5C8A44}" sibTransId="{19C1DBF5-5E71-4297-8352-3344EA65796F}"/>
    <dgm:cxn modelId="{1B1A0437-6D12-4D8C-8297-DFFA90E8BDC2}" type="presParOf" srcId="{5CAF3982-4E49-449C-B7D7-481925B13E74}" destId="{51FE02A7-CC71-4749-9742-A2D006E6C300}" srcOrd="0" destOrd="0" presId="urn:microsoft.com/office/officeart/2005/8/layout/vList2"/>
    <dgm:cxn modelId="{EECD3C82-12AE-4D5A-9FD5-C04EAAA0D7C3}" type="presParOf" srcId="{5CAF3982-4E49-449C-B7D7-481925B13E74}" destId="{7B02CD86-2732-4086-AC95-80B1C09D5420}" srcOrd="1" destOrd="0" presId="urn:microsoft.com/office/officeart/2005/8/layout/vList2"/>
    <dgm:cxn modelId="{A176DB83-7746-4AD1-A596-208D7DF23669}" type="presParOf" srcId="{5CAF3982-4E49-449C-B7D7-481925B13E74}" destId="{12C1E244-B6AB-4E93-ACAB-7D83BFE4D55C}" srcOrd="2" destOrd="0" presId="urn:microsoft.com/office/officeart/2005/8/layout/vList2"/>
    <dgm:cxn modelId="{11AB0EBC-B702-4CF3-B9F3-2B5600DCF731}" type="presParOf" srcId="{5CAF3982-4E49-449C-B7D7-481925B13E74}" destId="{DC39B39A-C956-4530-BF80-1F6207B2511D}" srcOrd="3" destOrd="0" presId="urn:microsoft.com/office/officeart/2005/8/layout/vList2"/>
    <dgm:cxn modelId="{3474B06E-D4EF-4836-BB47-10F816F00586}" type="presParOf" srcId="{5CAF3982-4E49-449C-B7D7-481925B13E74}" destId="{55FFD1C5-1AB9-4D4E-926B-51A41F47312A}" srcOrd="4" destOrd="0" presId="urn:microsoft.com/office/officeart/2005/8/layout/vList2"/>
    <dgm:cxn modelId="{3A387BA2-ACAE-4EE1-B5E5-D06F1D2E5518}" type="presParOf" srcId="{5CAF3982-4E49-449C-B7D7-481925B13E74}" destId="{423CBCCE-C13D-4FFE-9855-125904D2017E}" srcOrd="5" destOrd="0" presId="urn:microsoft.com/office/officeart/2005/8/layout/vList2"/>
    <dgm:cxn modelId="{8ED2DB95-312F-4759-B597-E53A15D66862}" type="presParOf" srcId="{5CAF3982-4E49-449C-B7D7-481925B13E74}" destId="{06DD80CA-7A11-4E8B-B4C3-C45704B76F65}" srcOrd="6" destOrd="0" presId="urn:microsoft.com/office/officeart/2005/8/layout/vList2"/>
    <dgm:cxn modelId="{F4B1804B-DB1C-4F17-B634-30723DCFEC98}" type="presParOf" srcId="{5CAF3982-4E49-449C-B7D7-481925B13E74}" destId="{96BE6F72-B390-4F4C-8C6D-F03A034D0F10}" srcOrd="7" destOrd="0" presId="urn:microsoft.com/office/officeart/2005/8/layout/vList2"/>
    <dgm:cxn modelId="{F4420231-FC7C-487B-8546-E79D14150F13}" type="presParOf" srcId="{5CAF3982-4E49-449C-B7D7-481925B13E74}" destId="{52E728C1-7A40-437C-B97B-83581E95673F}" srcOrd="8" destOrd="0" presId="urn:microsoft.com/office/officeart/2005/8/layout/vList2"/>
    <dgm:cxn modelId="{A242ABD4-8E6A-4BBC-B7D7-35E3E878CC2A}" type="presParOf" srcId="{5CAF3982-4E49-449C-B7D7-481925B13E74}" destId="{08DEA9AF-AD76-4C7F-A4B5-40259C42C6F8}" srcOrd="9" destOrd="0" presId="urn:microsoft.com/office/officeart/2005/8/layout/vList2"/>
    <dgm:cxn modelId="{9EE05E8C-D889-4C2F-A2AE-0032215027B3}" type="presParOf" srcId="{5CAF3982-4E49-449C-B7D7-481925B13E74}" destId="{9432B537-9BAC-45B8-8925-6FBF7D993363}" srcOrd="1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E6A55-C398-4A53-8115-F9F72074A445}" type="doc">
      <dgm:prSet loTypeId="urn:microsoft.com/office/officeart/2005/8/layout/radial4" loCatId="relationship" qsTypeId="urn:microsoft.com/office/officeart/2005/8/quickstyle/3d6" qsCatId="3D" csTypeId="urn:microsoft.com/office/officeart/2005/8/colors/accent2_2" csCatId="accent2" phldr="1"/>
      <dgm:spPr/>
      <dgm:t>
        <a:bodyPr/>
        <a:lstStyle/>
        <a:p>
          <a:endParaRPr lang="en-US"/>
        </a:p>
      </dgm:t>
    </dgm:pt>
    <dgm:pt modelId="{EA734126-9D89-455D-8F15-AEE866FCEF11}">
      <dgm:prSet phldrT="[Text]"/>
      <dgm:spPr/>
      <dgm:t>
        <a:bodyPr/>
        <a:lstStyle/>
        <a:p>
          <a:r>
            <a:rPr lang="en-US" dirty="0" smtClean="0"/>
            <a:t>Defamation - l</a:t>
          </a:r>
          <a:r>
            <a:rPr lang="en-US" b="0" dirty="0" smtClean="0"/>
            <a:t>anguage that harms a person’s reputation</a:t>
          </a:r>
          <a:endParaRPr lang="en-US" dirty="0"/>
        </a:p>
      </dgm:t>
    </dgm:pt>
    <dgm:pt modelId="{A1FC0DB6-F8B3-452F-A07B-10C8F18466F8}" type="parTrans" cxnId="{3C89C8E4-E680-469E-A3F4-34945C41FA20}">
      <dgm:prSet/>
      <dgm:spPr/>
      <dgm:t>
        <a:bodyPr/>
        <a:lstStyle/>
        <a:p>
          <a:endParaRPr lang="en-US"/>
        </a:p>
      </dgm:t>
    </dgm:pt>
    <dgm:pt modelId="{688CD93E-C980-478B-A946-A17AF3DD98B3}" type="sibTrans" cxnId="{3C89C8E4-E680-469E-A3F4-34945C41FA20}">
      <dgm:prSet/>
      <dgm:spPr/>
      <dgm:t>
        <a:bodyPr/>
        <a:lstStyle/>
        <a:p>
          <a:endParaRPr lang="en-US"/>
        </a:p>
      </dgm:t>
    </dgm:pt>
    <dgm:pt modelId="{0D7ABDDF-3972-45AC-9540-1788274D1D7C}">
      <dgm:prSet phldrT="[Text]"/>
      <dgm:spPr/>
      <dgm:t>
        <a:bodyPr/>
        <a:lstStyle/>
        <a:p>
          <a:r>
            <a:rPr lang="en-US" dirty="0" smtClean="0"/>
            <a:t>Slander -s</a:t>
          </a:r>
          <a:r>
            <a:rPr lang="en-US" b="0" dirty="0" smtClean="0"/>
            <a:t>poken defamation</a:t>
          </a:r>
          <a:endParaRPr lang="en-US" dirty="0"/>
        </a:p>
      </dgm:t>
    </dgm:pt>
    <dgm:pt modelId="{A439CD34-D03B-45B0-96F7-1AA0776A54E8}" type="parTrans" cxnId="{0844A8F3-68E3-4FBA-B6C5-95FEEB60EC59}">
      <dgm:prSet/>
      <dgm:spPr/>
      <dgm:t>
        <a:bodyPr/>
        <a:lstStyle/>
        <a:p>
          <a:endParaRPr lang="en-US" dirty="0"/>
        </a:p>
      </dgm:t>
    </dgm:pt>
    <dgm:pt modelId="{DF139CDF-7694-40F0-A048-3ABC91414EE6}" type="sibTrans" cxnId="{0844A8F3-68E3-4FBA-B6C5-95FEEB60EC59}">
      <dgm:prSet/>
      <dgm:spPr/>
      <dgm:t>
        <a:bodyPr/>
        <a:lstStyle/>
        <a:p>
          <a:endParaRPr lang="en-US"/>
        </a:p>
      </dgm:t>
    </dgm:pt>
    <dgm:pt modelId="{7B95A002-7ED9-437F-B308-16522FD0F46C}">
      <dgm:prSet phldrT="[Text]"/>
      <dgm:spPr/>
      <dgm:t>
        <a:bodyPr/>
        <a:lstStyle/>
        <a:p>
          <a:r>
            <a:rPr lang="en-US" dirty="0" smtClean="0"/>
            <a:t>Libel - w</a:t>
          </a:r>
          <a:r>
            <a:rPr lang="en-US" b="0" dirty="0" smtClean="0"/>
            <a:t>ritten defamation</a:t>
          </a:r>
          <a:endParaRPr lang="en-US" dirty="0"/>
        </a:p>
      </dgm:t>
    </dgm:pt>
    <dgm:pt modelId="{242583D0-75C0-42C6-87AC-485E54E15154}" type="parTrans" cxnId="{0E59BCB4-6F52-4AAE-A117-2668C919AA6E}">
      <dgm:prSet/>
      <dgm:spPr/>
      <dgm:t>
        <a:bodyPr/>
        <a:lstStyle/>
        <a:p>
          <a:endParaRPr lang="en-US" dirty="0"/>
        </a:p>
      </dgm:t>
    </dgm:pt>
    <dgm:pt modelId="{926082CA-722F-480C-800B-20D65BD4C2E7}" type="sibTrans" cxnId="{0E59BCB4-6F52-4AAE-A117-2668C919AA6E}">
      <dgm:prSet/>
      <dgm:spPr/>
      <dgm:t>
        <a:bodyPr/>
        <a:lstStyle/>
        <a:p>
          <a:endParaRPr lang="en-US"/>
        </a:p>
      </dgm:t>
    </dgm:pt>
    <dgm:pt modelId="{FA4E772D-EBD4-4751-8D16-A8C6B62130E0}" type="pres">
      <dgm:prSet presAssocID="{013E6A55-C398-4A53-8115-F9F72074A445}" presName="cycle" presStyleCnt="0">
        <dgm:presLayoutVars>
          <dgm:chMax val="1"/>
          <dgm:dir/>
          <dgm:animLvl val="ctr"/>
          <dgm:resizeHandles val="exact"/>
        </dgm:presLayoutVars>
      </dgm:prSet>
      <dgm:spPr/>
      <dgm:t>
        <a:bodyPr/>
        <a:lstStyle/>
        <a:p>
          <a:endParaRPr lang="en-US"/>
        </a:p>
      </dgm:t>
    </dgm:pt>
    <dgm:pt modelId="{A15E6DEF-BA54-4925-AFDB-522B577370A4}" type="pres">
      <dgm:prSet presAssocID="{EA734126-9D89-455D-8F15-AEE866FCEF11}" presName="centerShape" presStyleLbl="node0" presStyleIdx="0" presStyleCnt="1"/>
      <dgm:spPr/>
      <dgm:t>
        <a:bodyPr/>
        <a:lstStyle/>
        <a:p>
          <a:endParaRPr lang="en-US"/>
        </a:p>
      </dgm:t>
    </dgm:pt>
    <dgm:pt modelId="{97084E78-5CC2-4456-A75C-8815A55D55F7}" type="pres">
      <dgm:prSet presAssocID="{242583D0-75C0-42C6-87AC-485E54E15154}" presName="parTrans" presStyleLbl="bgSibTrans2D1" presStyleIdx="0" presStyleCnt="2"/>
      <dgm:spPr/>
      <dgm:t>
        <a:bodyPr/>
        <a:lstStyle/>
        <a:p>
          <a:endParaRPr lang="en-US"/>
        </a:p>
      </dgm:t>
    </dgm:pt>
    <dgm:pt modelId="{95E58DA0-3D7A-4CB0-A2C4-6B2DD4C91E53}" type="pres">
      <dgm:prSet presAssocID="{7B95A002-7ED9-437F-B308-16522FD0F46C}" presName="node" presStyleLbl="node1" presStyleIdx="0" presStyleCnt="2">
        <dgm:presLayoutVars>
          <dgm:bulletEnabled val="1"/>
        </dgm:presLayoutVars>
      </dgm:prSet>
      <dgm:spPr/>
      <dgm:t>
        <a:bodyPr/>
        <a:lstStyle/>
        <a:p>
          <a:endParaRPr lang="en-US"/>
        </a:p>
      </dgm:t>
    </dgm:pt>
    <dgm:pt modelId="{0E6E9EAD-B872-436B-84AC-4CBFEBD704DB}" type="pres">
      <dgm:prSet presAssocID="{A439CD34-D03B-45B0-96F7-1AA0776A54E8}" presName="parTrans" presStyleLbl="bgSibTrans2D1" presStyleIdx="1" presStyleCnt="2"/>
      <dgm:spPr/>
      <dgm:t>
        <a:bodyPr/>
        <a:lstStyle/>
        <a:p>
          <a:endParaRPr lang="en-US"/>
        </a:p>
      </dgm:t>
    </dgm:pt>
    <dgm:pt modelId="{E3A71619-2997-40E5-BAC4-7263461EFA93}" type="pres">
      <dgm:prSet presAssocID="{0D7ABDDF-3972-45AC-9540-1788274D1D7C}" presName="node" presStyleLbl="node1" presStyleIdx="1" presStyleCnt="2">
        <dgm:presLayoutVars>
          <dgm:bulletEnabled val="1"/>
        </dgm:presLayoutVars>
      </dgm:prSet>
      <dgm:spPr/>
      <dgm:t>
        <a:bodyPr/>
        <a:lstStyle/>
        <a:p>
          <a:endParaRPr lang="en-US"/>
        </a:p>
      </dgm:t>
    </dgm:pt>
  </dgm:ptLst>
  <dgm:cxnLst>
    <dgm:cxn modelId="{3C89C8E4-E680-469E-A3F4-34945C41FA20}" srcId="{013E6A55-C398-4A53-8115-F9F72074A445}" destId="{EA734126-9D89-455D-8F15-AEE866FCEF11}" srcOrd="0" destOrd="0" parTransId="{A1FC0DB6-F8B3-452F-A07B-10C8F18466F8}" sibTransId="{688CD93E-C980-478B-A946-A17AF3DD98B3}"/>
    <dgm:cxn modelId="{F454442F-981D-471A-B46D-FBEC196064DB}" type="presOf" srcId="{013E6A55-C398-4A53-8115-F9F72074A445}" destId="{FA4E772D-EBD4-4751-8D16-A8C6B62130E0}" srcOrd="0" destOrd="0" presId="urn:microsoft.com/office/officeart/2005/8/layout/radial4"/>
    <dgm:cxn modelId="{674E45B7-D4A3-4B24-B644-19E103E36760}" type="presOf" srcId="{EA734126-9D89-455D-8F15-AEE866FCEF11}" destId="{A15E6DEF-BA54-4925-AFDB-522B577370A4}" srcOrd="0" destOrd="0" presId="urn:microsoft.com/office/officeart/2005/8/layout/radial4"/>
    <dgm:cxn modelId="{0844A8F3-68E3-4FBA-B6C5-95FEEB60EC59}" srcId="{EA734126-9D89-455D-8F15-AEE866FCEF11}" destId="{0D7ABDDF-3972-45AC-9540-1788274D1D7C}" srcOrd="1" destOrd="0" parTransId="{A439CD34-D03B-45B0-96F7-1AA0776A54E8}" sibTransId="{DF139CDF-7694-40F0-A048-3ABC91414EE6}"/>
    <dgm:cxn modelId="{4DE686F6-31F7-4C4C-9DCB-345FEE45660A}" type="presOf" srcId="{0D7ABDDF-3972-45AC-9540-1788274D1D7C}" destId="{E3A71619-2997-40E5-BAC4-7263461EFA93}" srcOrd="0" destOrd="0" presId="urn:microsoft.com/office/officeart/2005/8/layout/radial4"/>
    <dgm:cxn modelId="{0E59BCB4-6F52-4AAE-A117-2668C919AA6E}" srcId="{EA734126-9D89-455D-8F15-AEE866FCEF11}" destId="{7B95A002-7ED9-437F-B308-16522FD0F46C}" srcOrd="0" destOrd="0" parTransId="{242583D0-75C0-42C6-87AC-485E54E15154}" sibTransId="{926082CA-722F-480C-800B-20D65BD4C2E7}"/>
    <dgm:cxn modelId="{D53877A6-0483-4D46-9302-74E76A2E2B7C}" type="presOf" srcId="{7B95A002-7ED9-437F-B308-16522FD0F46C}" destId="{95E58DA0-3D7A-4CB0-A2C4-6B2DD4C91E53}" srcOrd="0" destOrd="0" presId="urn:microsoft.com/office/officeart/2005/8/layout/radial4"/>
    <dgm:cxn modelId="{699EBC8E-47D9-41D6-8352-DE49FB6478C2}" type="presOf" srcId="{242583D0-75C0-42C6-87AC-485E54E15154}" destId="{97084E78-5CC2-4456-A75C-8815A55D55F7}" srcOrd="0" destOrd="0" presId="urn:microsoft.com/office/officeart/2005/8/layout/radial4"/>
    <dgm:cxn modelId="{A8110913-4CB7-44C9-8248-810983661F20}" type="presOf" srcId="{A439CD34-D03B-45B0-96F7-1AA0776A54E8}" destId="{0E6E9EAD-B872-436B-84AC-4CBFEBD704DB}" srcOrd="0" destOrd="0" presId="urn:microsoft.com/office/officeart/2005/8/layout/radial4"/>
    <dgm:cxn modelId="{453C4ADA-77AF-40BB-9C84-2B9AA015F0B6}" type="presParOf" srcId="{FA4E772D-EBD4-4751-8D16-A8C6B62130E0}" destId="{A15E6DEF-BA54-4925-AFDB-522B577370A4}" srcOrd="0" destOrd="0" presId="urn:microsoft.com/office/officeart/2005/8/layout/radial4"/>
    <dgm:cxn modelId="{465422E3-9B33-4BDC-89B9-B67625A3FC2E}" type="presParOf" srcId="{FA4E772D-EBD4-4751-8D16-A8C6B62130E0}" destId="{97084E78-5CC2-4456-A75C-8815A55D55F7}" srcOrd="1" destOrd="0" presId="urn:microsoft.com/office/officeart/2005/8/layout/radial4"/>
    <dgm:cxn modelId="{6DA1E9B6-A9D2-41D9-BD6E-F849108E047E}" type="presParOf" srcId="{FA4E772D-EBD4-4751-8D16-A8C6B62130E0}" destId="{95E58DA0-3D7A-4CB0-A2C4-6B2DD4C91E53}" srcOrd="2" destOrd="0" presId="urn:microsoft.com/office/officeart/2005/8/layout/radial4"/>
    <dgm:cxn modelId="{C7424E42-7A9C-49CD-81D9-5D19DFD34D0D}" type="presParOf" srcId="{FA4E772D-EBD4-4751-8D16-A8C6B62130E0}" destId="{0E6E9EAD-B872-436B-84AC-4CBFEBD704DB}" srcOrd="3" destOrd="0" presId="urn:microsoft.com/office/officeart/2005/8/layout/radial4"/>
    <dgm:cxn modelId="{B2CFB91F-3B53-45D1-9575-B952F01FD2DB}" type="presParOf" srcId="{FA4E772D-EBD4-4751-8D16-A8C6B62130E0}" destId="{E3A71619-2997-40E5-BAC4-7263461EFA93}"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9F281-FD5F-43F8-B337-CC76F77F3437}" type="doc">
      <dgm:prSet loTypeId="urn:microsoft.com/office/officeart/2005/8/layout/process2" loCatId="process" qsTypeId="urn:microsoft.com/office/officeart/2005/8/quickstyle/simple1" qsCatId="simple" csTypeId="urn:microsoft.com/office/officeart/2005/8/colors/accent1_2" csCatId="accent1" phldr="1"/>
      <dgm:spPr/>
    </dgm:pt>
    <dgm:pt modelId="{44A2E223-34AA-45DD-B886-2E20044A6894}">
      <dgm:prSet phldrT="[Text]"/>
      <dgm:spPr>
        <a:solidFill>
          <a:srgbClr val="F3C675"/>
        </a:solidFill>
      </dgm:spPr>
      <dgm:t>
        <a:bodyPr/>
        <a:lstStyle/>
        <a:p>
          <a:r>
            <a:rPr lang="en-US" b="0" dirty="0" smtClean="0">
              <a:solidFill>
                <a:schemeClr val="tx1"/>
              </a:solidFill>
            </a:rPr>
            <a:t>Bad News</a:t>
          </a:r>
          <a:endParaRPr lang="en-US" b="0" dirty="0">
            <a:solidFill>
              <a:schemeClr val="tx1"/>
            </a:solidFill>
          </a:endParaRPr>
        </a:p>
      </dgm:t>
    </dgm:pt>
    <dgm:pt modelId="{39BDBE86-1A4E-422B-8BA7-0F5611A85BEB}" type="parTrans" cxnId="{AB72AA66-29EF-4183-B72A-5D1AC92A11BF}">
      <dgm:prSet/>
      <dgm:spPr/>
      <dgm:t>
        <a:bodyPr/>
        <a:lstStyle/>
        <a:p>
          <a:endParaRPr lang="en-US"/>
        </a:p>
      </dgm:t>
    </dgm:pt>
    <dgm:pt modelId="{5885AC65-AFCE-42C6-858F-1F831867C7B8}" type="sibTrans" cxnId="{AB72AA66-29EF-4183-B72A-5D1AC92A11BF}">
      <dgm:prSet/>
      <dgm:spPr>
        <a:solidFill>
          <a:schemeClr val="tx1"/>
        </a:solidFill>
      </dgm:spPr>
      <dgm:t>
        <a:bodyPr/>
        <a:lstStyle/>
        <a:p>
          <a:endParaRPr lang="en-US" dirty="0"/>
        </a:p>
      </dgm:t>
    </dgm:pt>
    <dgm:pt modelId="{2861E655-691A-4D1C-BF54-DE70D7803448}">
      <dgm:prSet phldrT="[Text]"/>
      <dgm:spPr>
        <a:solidFill>
          <a:srgbClr val="F3C675"/>
        </a:solidFill>
      </dgm:spPr>
      <dgm:t>
        <a:bodyPr/>
        <a:lstStyle/>
        <a:p>
          <a:r>
            <a:rPr lang="en-US" b="0" dirty="0" smtClean="0">
              <a:solidFill>
                <a:schemeClr val="tx1"/>
              </a:solidFill>
            </a:rPr>
            <a:t>Reasons</a:t>
          </a:r>
          <a:endParaRPr lang="en-US" b="0" dirty="0">
            <a:solidFill>
              <a:schemeClr val="tx1"/>
            </a:solidFill>
          </a:endParaRPr>
        </a:p>
      </dgm:t>
    </dgm:pt>
    <dgm:pt modelId="{88F6A34B-D74B-4EA9-B59C-C2A1EDC47BBD}" type="parTrans" cxnId="{A5C8825E-4194-458A-AEF6-391790493C6F}">
      <dgm:prSet/>
      <dgm:spPr/>
      <dgm:t>
        <a:bodyPr/>
        <a:lstStyle/>
        <a:p>
          <a:endParaRPr lang="en-US"/>
        </a:p>
      </dgm:t>
    </dgm:pt>
    <dgm:pt modelId="{CD083541-5CBE-425A-A421-68B0B73BF012}" type="sibTrans" cxnId="{A5C8825E-4194-458A-AEF6-391790493C6F}">
      <dgm:prSet/>
      <dgm:spPr>
        <a:solidFill>
          <a:schemeClr val="tx1"/>
        </a:solidFill>
      </dgm:spPr>
      <dgm:t>
        <a:bodyPr/>
        <a:lstStyle/>
        <a:p>
          <a:endParaRPr lang="en-US" dirty="0"/>
        </a:p>
      </dgm:t>
    </dgm:pt>
    <dgm:pt modelId="{FAE55045-9926-4F8C-BC0B-4F5796F6CA1F}">
      <dgm:prSet phldrT="[Text]"/>
      <dgm:spPr>
        <a:solidFill>
          <a:srgbClr val="F3C675"/>
        </a:solidFill>
      </dgm:spPr>
      <dgm:t>
        <a:bodyPr/>
        <a:lstStyle/>
        <a:p>
          <a:r>
            <a:rPr lang="en-US" b="0" dirty="0" smtClean="0">
              <a:solidFill>
                <a:schemeClr val="tx1"/>
              </a:solidFill>
            </a:rPr>
            <a:t>Pleasant Close</a:t>
          </a:r>
          <a:endParaRPr lang="en-US" b="0" dirty="0">
            <a:solidFill>
              <a:schemeClr val="tx1"/>
            </a:solidFill>
          </a:endParaRPr>
        </a:p>
      </dgm:t>
    </dgm:pt>
    <dgm:pt modelId="{0D902064-4CD8-454A-A024-A039B87C7F23}" type="parTrans" cxnId="{3BFB7C94-A659-4479-94C9-1C18FC507C9C}">
      <dgm:prSet/>
      <dgm:spPr/>
      <dgm:t>
        <a:bodyPr/>
        <a:lstStyle/>
        <a:p>
          <a:endParaRPr lang="en-US"/>
        </a:p>
      </dgm:t>
    </dgm:pt>
    <dgm:pt modelId="{EB92E41D-869E-4CDB-88FF-890DC4D06A99}" type="sibTrans" cxnId="{3BFB7C94-A659-4479-94C9-1C18FC507C9C}">
      <dgm:prSet/>
      <dgm:spPr/>
      <dgm:t>
        <a:bodyPr/>
        <a:lstStyle/>
        <a:p>
          <a:endParaRPr lang="en-US"/>
        </a:p>
      </dgm:t>
    </dgm:pt>
    <dgm:pt modelId="{74B64F1D-577F-46F5-BF52-A89C83B1E933}" type="pres">
      <dgm:prSet presAssocID="{2CA9F281-FD5F-43F8-B337-CC76F77F3437}" presName="linearFlow" presStyleCnt="0">
        <dgm:presLayoutVars>
          <dgm:resizeHandles val="exact"/>
        </dgm:presLayoutVars>
      </dgm:prSet>
      <dgm:spPr/>
    </dgm:pt>
    <dgm:pt modelId="{984DCEC5-17FB-4D65-A108-7FADE5EF602D}" type="pres">
      <dgm:prSet presAssocID="{44A2E223-34AA-45DD-B886-2E20044A6894}" presName="node" presStyleLbl="node1" presStyleIdx="0" presStyleCnt="3" custScaleX="62093" custScaleY="62093">
        <dgm:presLayoutVars>
          <dgm:bulletEnabled val="1"/>
        </dgm:presLayoutVars>
      </dgm:prSet>
      <dgm:spPr/>
      <dgm:t>
        <a:bodyPr/>
        <a:lstStyle/>
        <a:p>
          <a:endParaRPr lang="en-US"/>
        </a:p>
      </dgm:t>
    </dgm:pt>
    <dgm:pt modelId="{2E24C56A-66FD-42DF-92B5-48F5E86DD6DE}" type="pres">
      <dgm:prSet presAssocID="{5885AC65-AFCE-42C6-858F-1F831867C7B8}" presName="sibTrans" presStyleLbl="sibTrans2D1" presStyleIdx="0" presStyleCnt="2"/>
      <dgm:spPr/>
      <dgm:t>
        <a:bodyPr/>
        <a:lstStyle/>
        <a:p>
          <a:endParaRPr lang="en-US"/>
        </a:p>
      </dgm:t>
    </dgm:pt>
    <dgm:pt modelId="{EDF430C8-551E-4949-9667-309721F9FF87}" type="pres">
      <dgm:prSet presAssocID="{5885AC65-AFCE-42C6-858F-1F831867C7B8}" presName="connectorText" presStyleLbl="sibTrans2D1" presStyleIdx="0" presStyleCnt="2"/>
      <dgm:spPr/>
      <dgm:t>
        <a:bodyPr/>
        <a:lstStyle/>
        <a:p>
          <a:endParaRPr lang="en-US"/>
        </a:p>
      </dgm:t>
    </dgm:pt>
    <dgm:pt modelId="{002C8338-5434-406E-95B7-933152C42DC0}" type="pres">
      <dgm:prSet presAssocID="{2861E655-691A-4D1C-BF54-DE70D7803448}" presName="node" presStyleLbl="node1" presStyleIdx="1" presStyleCnt="3" custScaleX="62093" custScaleY="62093">
        <dgm:presLayoutVars>
          <dgm:bulletEnabled val="1"/>
        </dgm:presLayoutVars>
      </dgm:prSet>
      <dgm:spPr/>
      <dgm:t>
        <a:bodyPr/>
        <a:lstStyle/>
        <a:p>
          <a:endParaRPr lang="en-US"/>
        </a:p>
      </dgm:t>
    </dgm:pt>
    <dgm:pt modelId="{95691997-9FB3-4D37-B40C-66063E4AC2FA}" type="pres">
      <dgm:prSet presAssocID="{CD083541-5CBE-425A-A421-68B0B73BF012}" presName="sibTrans" presStyleLbl="sibTrans2D1" presStyleIdx="1" presStyleCnt="2"/>
      <dgm:spPr/>
      <dgm:t>
        <a:bodyPr/>
        <a:lstStyle/>
        <a:p>
          <a:endParaRPr lang="en-US"/>
        </a:p>
      </dgm:t>
    </dgm:pt>
    <dgm:pt modelId="{44295B84-EC0F-476A-ABFC-A948F788931B}" type="pres">
      <dgm:prSet presAssocID="{CD083541-5CBE-425A-A421-68B0B73BF012}" presName="connectorText" presStyleLbl="sibTrans2D1" presStyleIdx="1" presStyleCnt="2"/>
      <dgm:spPr/>
      <dgm:t>
        <a:bodyPr/>
        <a:lstStyle/>
        <a:p>
          <a:endParaRPr lang="en-US"/>
        </a:p>
      </dgm:t>
    </dgm:pt>
    <dgm:pt modelId="{77F81E06-A4C1-4B8A-96FF-64B218D5877E}" type="pres">
      <dgm:prSet presAssocID="{FAE55045-9926-4F8C-BC0B-4F5796F6CA1F}" presName="node" presStyleLbl="node1" presStyleIdx="2" presStyleCnt="3" custScaleX="62093" custScaleY="62093">
        <dgm:presLayoutVars>
          <dgm:bulletEnabled val="1"/>
        </dgm:presLayoutVars>
      </dgm:prSet>
      <dgm:spPr/>
      <dgm:t>
        <a:bodyPr/>
        <a:lstStyle/>
        <a:p>
          <a:endParaRPr lang="en-US"/>
        </a:p>
      </dgm:t>
    </dgm:pt>
  </dgm:ptLst>
  <dgm:cxnLst>
    <dgm:cxn modelId="{A5C8825E-4194-458A-AEF6-391790493C6F}" srcId="{2CA9F281-FD5F-43F8-B337-CC76F77F3437}" destId="{2861E655-691A-4D1C-BF54-DE70D7803448}" srcOrd="1" destOrd="0" parTransId="{88F6A34B-D74B-4EA9-B59C-C2A1EDC47BBD}" sibTransId="{CD083541-5CBE-425A-A421-68B0B73BF012}"/>
    <dgm:cxn modelId="{3BFB7C94-A659-4479-94C9-1C18FC507C9C}" srcId="{2CA9F281-FD5F-43F8-B337-CC76F77F3437}" destId="{FAE55045-9926-4F8C-BC0B-4F5796F6CA1F}" srcOrd="2" destOrd="0" parTransId="{0D902064-4CD8-454A-A024-A039B87C7F23}" sibTransId="{EB92E41D-869E-4CDB-88FF-890DC4D06A99}"/>
    <dgm:cxn modelId="{4231A7B2-C97F-4F14-ACE5-0E7330C88A9B}" type="presOf" srcId="{CD083541-5CBE-425A-A421-68B0B73BF012}" destId="{95691997-9FB3-4D37-B40C-66063E4AC2FA}" srcOrd="0" destOrd="0" presId="urn:microsoft.com/office/officeart/2005/8/layout/process2"/>
    <dgm:cxn modelId="{E18F39F9-62D1-42E0-9C29-0CF377259041}" type="presOf" srcId="{CD083541-5CBE-425A-A421-68B0B73BF012}" destId="{44295B84-EC0F-476A-ABFC-A948F788931B}" srcOrd="1" destOrd="0" presId="urn:microsoft.com/office/officeart/2005/8/layout/process2"/>
    <dgm:cxn modelId="{B57DCB23-222F-4323-9A6E-1CA2DA610C95}" type="presOf" srcId="{2CA9F281-FD5F-43F8-B337-CC76F77F3437}" destId="{74B64F1D-577F-46F5-BF52-A89C83B1E933}" srcOrd="0" destOrd="0" presId="urn:microsoft.com/office/officeart/2005/8/layout/process2"/>
    <dgm:cxn modelId="{947DB774-BAFE-4F65-BAB5-47CB61F632EF}" type="presOf" srcId="{5885AC65-AFCE-42C6-858F-1F831867C7B8}" destId="{2E24C56A-66FD-42DF-92B5-48F5E86DD6DE}" srcOrd="0" destOrd="0" presId="urn:microsoft.com/office/officeart/2005/8/layout/process2"/>
    <dgm:cxn modelId="{6F8A3B26-4D47-4E11-AFDA-C13B1F31BA00}" type="presOf" srcId="{44A2E223-34AA-45DD-B886-2E20044A6894}" destId="{984DCEC5-17FB-4D65-A108-7FADE5EF602D}" srcOrd="0" destOrd="0" presId="urn:microsoft.com/office/officeart/2005/8/layout/process2"/>
    <dgm:cxn modelId="{50DC6620-38BD-48D3-B9BC-DBAB48653782}" type="presOf" srcId="{5885AC65-AFCE-42C6-858F-1F831867C7B8}" destId="{EDF430C8-551E-4949-9667-309721F9FF87}" srcOrd="1" destOrd="0" presId="urn:microsoft.com/office/officeart/2005/8/layout/process2"/>
    <dgm:cxn modelId="{B4BD4ED8-8683-4015-8B05-D88AEF3BB1BA}" type="presOf" srcId="{FAE55045-9926-4F8C-BC0B-4F5796F6CA1F}" destId="{77F81E06-A4C1-4B8A-96FF-64B218D5877E}" srcOrd="0" destOrd="0" presId="urn:microsoft.com/office/officeart/2005/8/layout/process2"/>
    <dgm:cxn modelId="{E47ECA51-0123-4185-8021-43C26938408C}" type="presOf" srcId="{2861E655-691A-4D1C-BF54-DE70D7803448}" destId="{002C8338-5434-406E-95B7-933152C42DC0}" srcOrd="0" destOrd="0" presId="urn:microsoft.com/office/officeart/2005/8/layout/process2"/>
    <dgm:cxn modelId="{AB72AA66-29EF-4183-B72A-5D1AC92A11BF}" srcId="{2CA9F281-FD5F-43F8-B337-CC76F77F3437}" destId="{44A2E223-34AA-45DD-B886-2E20044A6894}" srcOrd="0" destOrd="0" parTransId="{39BDBE86-1A4E-422B-8BA7-0F5611A85BEB}" sibTransId="{5885AC65-AFCE-42C6-858F-1F831867C7B8}"/>
    <dgm:cxn modelId="{82481397-CA3F-443D-9C8D-60F79E594ED5}" type="presParOf" srcId="{74B64F1D-577F-46F5-BF52-A89C83B1E933}" destId="{984DCEC5-17FB-4D65-A108-7FADE5EF602D}" srcOrd="0" destOrd="0" presId="urn:microsoft.com/office/officeart/2005/8/layout/process2"/>
    <dgm:cxn modelId="{70E524E5-F298-4092-B49D-1D15EA070195}" type="presParOf" srcId="{74B64F1D-577F-46F5-BF52-A89C83B1E933}" destId="{2E24C56A-66FD-42DF-92B5-48F5E86DD6DE}" srcOrd="1" destOrd="0" presId="urn:microsoft.com/office/officeart/2005/8/layout/process2"/>
    <dgm:cxn modelId="{3405B685-6B70-47BF-8F66-56426DEC11BF}" type="presParOf" srcId="{2E24C56A-66FD-42DF-92B5-48F5E86DD6DE}" destId="{EDF430C8-551E-4949-9667-309721F9FF87}" srcOrd="0" destOrd="0" presId="urn:microsoft.com/office/officeart/2005/8/layout/process2"/>
    <dgm:cxn modelId="{83A6E62E-B48A-480F-A227-71F94ABA09CF}" type="presParOf" srcId="{74B64F1D-577F-46F5-BF52-A89C83B1E933}" destId="{002C8338-5434-406E-95B7-933152C42DC0}" srcOrd="2" destOrd="0" presId="urn:microsoft.com/office/officeart/2005/8/layout/process2"/>
    <dgm:cxn modelId="{79CFA084-47CD-47E9-B2DD-D09B17C7C15A}" type="presParOf" srcId="{74B64F1D-577F-46F5-BF52-A89C83B1E933}" destId="{95691997-9FB3-4D37-B40C-66063E4AC2FA}" srcOrd="3" destOrd="0" presId="urn:microsoft.com/office/officeart/2005/8/layout/process2"/>
    <dgm:cxn modelId="{C96514A7-0851-443F-8CA9-6A94DFD9C1CB}" type="presParOf" srcId="{95691997-9FB3-4D37-B40C-66063E4AC2FA}" destId="{44295B84-EC0F-476A-ABFC-A948F788931B}" srcOrd="0" destOrd="0" presId="urn:microsoft.com/office/officeart/2005/8/layout/process2"/>
    <dgm:cxn modelId="{D1D48380-6C96-4301-BC59-A6E77C4CAD60}" type="presParOf" srcId="{74B64F1D-577F-46F5-BF52-A89C83B1E933}" destId="{77F81E06-A4C1-4B8A-96FF-64B218D5877E}"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9F281-FD5F-43F8-B337-CC76F77F3437}" type="doc">
      <dgm:prSet loTypeId="urn:microsoft.com/office/officeart/2005/8/layout/process2" loCatId="process" qsTypeId="urn:microsoft.com/office/officeart/2005/8/quickstyle/simple1" qsCatId="simple" csTypeId="urn:microsoft.com/office/officeart/2005/8/colors/accent1_2" csCatId="accent1" phldr="1"/>
      <dgm:spPr/>
    </dgm:pt>
    <dgm:pt modelId="{44A2E223-34AA-45DD-B886-2E20044A6894}">
      <dgm:prSet phldrT="[Text]" custT="1"/>
      <dgm:spPr>
        <a:solidFill>
          <a:srgbClr val="F3C675"/>
        </a:solidFill>
      </dgm:spPr>
      <dgm:t>
        <a:bodyPr/>
        <a:lstStyle/>
        <a:p>
          <a:r>
            <a:rPr lang="en-US" sz="2200" b="0" dirty="0" smtClean="0">
              <a:solidFill>
                <a:schemeClr val="tx1"/>
              </a:solidFill>
            </a:rPr>
            <a:t>Buffer</a:t>
          </a:r>
          <a:endParaRPr lang="en-US" sz="2200" b="0" dirty="0">
            <a:solidFill>
              <a:schemeClr val="tx1"/>
            </a:solidFill>
          </a:endParaRPr>
        </a:p>
      </dgm:t>
    </dgm:pt>
    <dgm:pt modelId="{39BDBE86-1A4E-422B-8BA7-0F5611A85BEB}" type="parTrans" cxnId="{AB72AA66-29EF-4183-B72A-5D1AC92A11BF}">
      <dgm:prSet/>
      <dgm:spPr/>
      <dgm:t>
        <a:bodyPr/>
        <a:lstStyle/>
        <a:p>
          <a:endParaRPr lang="en-US"/>
        </a:p>
      </dgm:t>
    </dgm:pt>
    <dgm:pt modelId="{5885AC65-AFCE-42C6-858F-1F831867C7B8}" type="sibTrans" cxnId="{AB72AA66-29EF-4183-B72A-5D1AC92A11BF}">
      <dgm:prSet/>
      <dgm:spPr>
        <a:solidFill>
          <a:schemeClr val="tx1"/>
        </a:solidFill>
      </dgm:spPr>
      <dgm:t>
        <a:bodyPr/>
        <a:lstStyle/>
        <a:p>
          <a:endParaRPr lang="en-US" dirty="0"/>
        </a:p>
      </dgm:t>
    </dgm:pt>
    <dgm:pt modelId="{2861E655-691A-4D1C-BF54-DE70D7803448}">
      <dgm:prSet phldrT="[Text]" custT="1"/>
      <dgm:spPr>
        <a:solidFill>
          <a:srgbClr val="F3C675"/>
        </a:solidFill>
      </dgm:spPr>
      <dgm:t>
        <a:bodyPr/>
        <a:lstStyle/>
        <a:p>
          <a:r>
            <a:rPr lang="en-US" sz="2200" b="0" dirty="0" smtClean="0">
              <a:solidFill>
                <a:schemeClr val="tx1"/>
              </a:solidFill>
            </a:rPr>
            <a:t>Reasons</a:t>
          </a:r>
        </a:p>
      </dgm:t>
    </dgm:pt>
    <dgm:pt modelId="{88F6A34B-D74B-4EA9-B59C-C2A1EDC47BBD}" type="parTrans" cxnId="{A5C8825E-4194-458A-AEF6-391790493C6F}">
      <dgm:prSet/>
      <dgm:spPr/>
      <dgm:t>
        <a:bodyPr/>
        <a:lstStyle/>
        <a:p>
          <a:endParaRPr lang="en-US"/>
        </a:p>
      </dgm:t>
    </dgm:pt>
    <dgm:pt modelId="{CD083541-5CBE-425A-A421-68B0B73BF012}" type="sibTrans" cxnId="{A5C8825E-4194-458A-AEF6-391790493C6F}">
      <dgm:prSet/>
      <dgm:spPr>
        <a:solidFill>
          <a:schemeClr val="tx1"/>
        </a:solidFill>
      </dgm:spPr>
      <dgm:t>
        <a:bodyPr/>
        <a:lstStyle/>
        <a:p>
          <a:endParaRPr lang="en-US" dirty="0"/>
        </a:p>
      </dgm:t>
    </dgm:pt>
    <dgm:pt modelId="{FAE55045-9926-4F8C-BC0B-4F5796F6CA1F}">
      <dgm:prSet phldrT="[Text]" custT="1"/>
      <dgm:spPr>
        <a:solidFill>
          <a:srgbClr val="F3C675"/>
        </a:solidFill>
      </dgm:spPr>
      <dgm:t>
        <a:bodyPr/>
        <a:lstStyle/>
        <a:p>
          <a:r>
            <a:rPr lang="en-US" sz="2200" b="0" dirty="0" smtClean="0">
              <a:solidFill>
                <a:schemeClr val="tx1"/>
              </a:solidFill>
            </a:rPr>
            <a:t>Bad News</a:t>
          </a:r>
        </a:p>
      </dgm:t>
    </dgm:pt>
    <dgm:pt modelId="{0D902064-4CD8-454A-A024-A039B87C7F23}" type="parTrans" cxnId="{3BFB7C94-A659-4479-94C9-1C18FC507C9C}">
      <dgm:prSet/>
      <dgm:spPr/>
      <dgm:t>
        <a:bodyPr/>
        <a:lstStyle/>
        <a:p>
          <a:endParaRPr lang="en-US"/>
        </a:p>
      </dgm:t>
    </dgm:pt>
    <dgm:pt modelId="{EB92E41D-869E-4CDB-88FF-890DC4D06A99}" type="sibTrans" cxnId="{3BFB7C94-A659-4479-94C9-1C18FC507C9C}">
      <dgm:prSet/>
      <dgm:spPr>
        <a:solidFill>
          <a:schemeClr val="tx1"/>
        </a:solidFill>
      </dgm:spPr>
      <dgm:t>
        <a:bodyPr/>
        <a:lstStyle/>
        <a:p>
          <a:endParaRPr lang="en-US" dirty="0"/>
        </a:p>
      </dgm:t>
    </dgm:pt>
    <dgm:pt modelId="{07F35D27-FD6E-4195-B839-10AE096EE1F1}">
      <dgm:prSet phldrT="[Text]" custT="1"/>
      <dgm:spPr>
        <a:solidFill>
          <a:srgbClr val="F3C675"/>
        </a:solidFill>
      </dgm:spPr>
      <dgm:t>
        <a:bodyPr/>
        <a:lstStyle/>
        <a:p>
          <a:r>
            <a:rPr lang="en-US" sz="2200" b="0" dirty="0" smtClean="0">
              <a:solidFill>
                <a:schemeClr val="tx1"/>
              </a:solidFill>
            </a:rPr>
            <a:t>Pleasant Close</a:t>
          </a:r>
        </a:p>
      </dgm:t>
    </dgm:pt>
    <dgm:pt modelId="{493B1C87-6A11-4133-A51D-0793DAF8AA37}" type="parTrans" cxnId="{3928199C-CF5F-4DB0-BD50-F64B55ACE865}">
      <dgm:prSet/>
      <dgm:spPr/>
      <dgm:t>
        <a:bodyPr/>
        <a:lstStyle/>
        <a:p>
          <a:endParaRPr lang="en-US"/>
        </a:p>
      </dgm:t>
    </dgm:pt>
    <dgm:pt modelId="{7E00FF71-DEA4-454E-9795-CA999D642F33}" type="sibTrans" cxnId="{3928199C-CF5F-4DB0-BD50-F64B55ACE865}">
      <dgm:prSet/>
      <dgm:spPr/>
      <dgm:t>
        <a:bodyPr/>
        <a:lstStyle/>
        <a:p>
          <a:endParaRPr lang="en-US"/>
        </a:p>
      </dgm:t>
    </dgm:pt>
    <dgm:pt modelId="{74B64F1D-577F-46F5-BF52-A89C83B1E933}" type="pres">
      <dgm:prSet presAssocID="{2CA9F281-FD5F-43F8-B337-CC76F77F3437}" presName="linearFlow" presStyleCnt="0">
        <dgm:presLayoutVars>
          <dgm:resizeHandles val="exact"/>
        </dgm:presLayoutVars>
      </dgm:prSet>
      <dgm:spPr/>
    </dgm:pt>
    <dgm:pt modelId="{984DCEC5-17FB-4D65-A108-7FADE5EF602D}" type="pres">
      <dgm:prSet presAssocID="{44A2E223-34AA-45DD-B886-2E20044A6894}" presName="node" presStyleLbl="node1" presStyleIdx="0" presStyleCnt="4" custScaleX="121000" custScaleY="121000">
        <dgm:presLayoutVars>
          <dgm:bulletEnabled val="1"/>
        </dgm:presLayoutVars>
      </dgm:prSet>
      <dgm:spPr/>
      <dgm:t>
        <a:bodyPr/>
        <a:lstStyle/>
        <a:p>
          <a:endParaRPr lang="en-US"/>
        </a:p>
      </dgm:t>
    </dgm:pt>
    <dgm:pt modelId="{2E24C56A-66FD-42DF-92B5-48F5E86DD6DE}" type="pres">
      <dgm:prSet presAssocID="{5885AC65-AFCE-42C6-858F-1F831867C7B8}" presName="sibTrans" presStyleLbl="sibTrans2D1" presStyleIdx="0" presStyleCnt="3"/>
      <dgm:spPr/>
      <dgm:t>
        <a:bodyPr/>
        <a:lstStyle/>
        <a:p>
          <a:endParaRPr lang="en-US"/>
        </a:p>
      </dgm:t>
    </dgm:pt>
    <dgm:pt modelId="{EDF430C8-551E-4949-9667-309721F9FF87}" type="pres">
      <dgm:prSet presAssocID="{5885AC65-AFCE-42C6-858F-1F831867C7B8}" presName="connectorText" presStyleLbl="sibTrans2D1" presStyleIdx="0" presStyleCnt="3"/>
      <dgm:spPr/>
      <dgm:t>
        <a:bodyPr/>
        <a:lstStyle/>
        <a:p>
          <a:endParaRPr lang="en-US"/>
        </a:p>
      </dgm:t>
    </dgm:pt>
    <dgm:pt modelId="{002C8338-5434-406E-95B7-933152C42DC0}" type="pres">
      <dgm:prSet presAssocID="{2861E655-691A-4D1C-BF54-DE70D7803448}" presName="node" presStyleLbl="node1" presStyleIdx="1" presStyleCnt="4" custScaleX="121000" custScaleY="121000">
        <dgm:presLayoutVars>
          <dgm:bulletEnabled val="1"/>
        </dgm:presLayoutVars>
      </dgm:prSet>
      <dgm:spPr/>
      <dgm:t>
        <a:bodyPr/>
        <a:lstStyle/>
        <a:p>
          <a:endParaRPr lang="en-US"/>
        </a:p>
      </dgm:t>
    </dgm:pt>
    <dgm:pt modelId="{95691997-9FB3-4D37-B40C-66063E4AC2FA}" type="pres">
      <dgm:prSet presAssocID="{CD083541-5CBE-425A-A421-68B0B73BF012}" presName="sibTrans" presStyleLbl="sibTrans2D1" presStyleIdx="1" presStyleCnt="3"/>
      <dgm:spPr/>
      <dgm:t>
        <a:bodyPr/>
        <a:lstStyle/>
        <a:p>
          <a:endParaRPr lang="en-US"/>
        </a:p>
      </dgm:t>
    </dgm:pt>
    <dgm:pt modelId="{44295B84-EC0F-476A-ABFC-A948F788931B}" type="pres">
      <dgm:prSet presAssocID="{CD083541-5CBE-425A-A421-68B0B73BF012}" presName="connectorText" presStyleLbl="sibTrans2D1" presStyleIdx="1" presStyleCnt="3"/>
      <dgm:spPr/>
      <dgm:t>
        <a:bodyPr/>
        <a:lstStyle/>
        <a:p>
          <a:endParaRPr lang="en-US"/>
        </a:p>
      </dgm:t>
    </dgm:pt>
    <dgm:pt modelId="{77F81E06-A4C1-4B8A-96FF-64B218D5877E}" type="pres">
      <dgm:prSet presAssocID="{FAE55045-9926-4F8C-BC0B-4F5796F6CA1F}" presName="node" presStyleLbl="node1" presStyleIdx="2" presStyleCnt="4" custScaleX="121000" custScaleY="121000">
        <dgm:presLayoutVars>
          <dgm:bulletEnabled val="1"/>
        </dgm:presLayoutVars>
      </dgm:prSet>
      <dgm:spPr/>
      <dgm:t>
        <a:bodyPr/>
        <a:lstStyle/>
        <a:p>
          <a:endParaRPr lang="en-US"/>
        </a:p>
      </dgm:t>
    </dgm:pt>
    <dgm:pt modelId="{4B0A0076-BD4C-462D-BB77-D766F595F3AD}" type="pres">
      <dgm:prSet presAssocID="{EB92E41D-869E-4CDB-88FF-890DC4D06A99}" presName="sibTrans" presStyleLbl="sibTrans2D1" presStyleIdx="2" presStyleCnt="3"/>
      <dgm:spPr/>
      <dgm:t>
        <a:bodyPr/>
        <a:lstStyle/>
        <a:p>
          <a:endParaRPr lang="en-US"/>
        </a:p>
      </dgm:t>
    </dgm:pt>
    <dgm:pt modelId="{E88A701A-851D-4D74-8F29-8F9C230A9D73}" type="pres">
      <dgm:prSet presAssocID="{EB92E41D-869E-4CDB-88FF-890DC4D06A99}" presName="connectorText" presStyleLbl="sibTrans2D1" presStyleIdx="2" presStyleCnt="3"/>
      <dgm:spPr/>
      <dgm:t>
        <a:bodyPr/>
        <a:lstStyle/>
        <a:p>
          <a:endParaRPr lang="en-US"/>
        </a:p>
      </dgm:t>
    </dgm:pt>
    <dgm:pt modelId="{CB18E9BC-BBF1-4754-9AFB-58B7ABC09D9B}" type="pres">
      <dgm:prSet presAssocID="{07F35D27-FD6E-4195-B839-10AE096EE1F1}" presName="node" presStyleLbl="node1" presStyleIdx="3" presStyleCnt="4" custScaleX="121000" custScaleY="121000">
        <dgm:presLayoutVars>
          <dgm:bulletEnabled val="1"/>
        </dgm:presLayoutVars>
      </dgm:prSet>
      <dgm:spPr/>
      <dgm:t>
        <a:bodyPr/>
        <a:lstStyle/>
        <a:p>
          <a:endParaRPr lang="en-US"/>
        </a:p>
      </dgm:t>
    </dgm:pt>
  </dgm:ptLst>
  <dgm:cxnLst>
    <dgm:cxn modelId="{A5C8825E-4194-458A-AEF6-391790493C6F}" srcId="{2CA9F281-FD5F-43F8-B337-CC76F77F3437}" destId="{2861E655-691A-4D1C-BF54-DE70D7803448}" srcOrd="1" destOrd="0" parTransId="{88F6A34B-D74B-4EA9-B59C-C2A1EDC47BBD}" sibTransId="{CD083541-5CBE-425A-A421-68B0B73BF012}"/>
    <dgm:cxn modelId="{A66E932D-AB37-4FE6-B5C7-CF5733851CEC}" type="presOf" srcId="{5885AC65-AFCE-42C6-858F-1F831867C7B8}" destId="{2E24C56A-66FD-42DF-92B5-48F5E86DD6DE}" srcOrd="0" destOrd="0" presId="urn:microsoft.com/office/officeart/2005/8/layout/process2"/>
    <dgm:cxn modelId="{3BFB7C94-A659-4479-94C9-1C18FC507C9C}" srcId="{2CA9F281-FD5F-43F8-B337-CC76F77F3437}" destId="{FAE55045-9926-4F8C-BC0B-4F5796F6CA1F}" srcOrd="2" destOrd="0" parTransId="{0D902064-4CD8-454A-A024-A039B87C7F23}" sibTransId="{EB92E41D-869E-4CDB-88FF-890DC4D06A99}"/>
    <dgm:cxn modelId="{65952AE2-D5CF-4759-927D-5E3A253124E0}" type="presOf" srcId="{2861E655-691A-4D1C-BF54-DE70D7803448}" destId="{002C8338-5434-406E-95B7-933152C42DC0}" srcOrd="0" destOrd="0" presId="urn:microsoft.com/office/officeart/2005/8/layout/process2"/>
    <dgm:cxn modelId="{DDA434B4-E667-48F5-B088-1622F4634A8D}" type="presOf" srcId="{EB92E41D-869E-4CDB-88FF-890DC4D06A99}" destId="{E88A701A-851D-4D74-8F29-8F9C230A9D73}" srcOrd="1" destOrd="0" presId="urn:microsoft.com/office/officeart/2005/8/layout/process2"/>
    <dgm:cxn modelId="{AD81C6CE-709F-4221-BD41-685E4A12D65B}" type="presOf" srcId="{FAE55045-9926-4F8C-BC0B-4F5796F6CA1F}" destId="{77F81E06-A4C1-4B8A-96FF-64B218D5877E}" srcOrd="0" destOrd="0" presId="urn:microsoft.com/office/officeart/2005/8/layout/process2"/>
    <dgm:cxn modelId="{AFFAFDFF-76DD-4A26-A2B9-ABCBBD9A1604}" type="presOf" srcId="{5885AC65-AFCE-42C6-858F-1F831867C7B8}" destId="{EDF430C8-551E-4949-9667-309721F9FF87}" srcOrd="1" destOrd="0" presId="urn:microsoft.com/office/officeart/2005/8/layout/process2"/>
    <dgm:cxn modelId="{0DDDEF52-79EA-4E8B-9076-CE0005A48F9B}" type="presOf" srcId="{2CA9F281-FD5F-43F8-B337-CC76F77F3437}" destId="{74B64F1D-577F-46F5-BF52-A89C83B1E933}" srcOrd="0" destOrd="0" presId="urn:microsoft.com/office/officeart/2005/8/layout/process2"/>
    <dgm:cxn modelId="{71393765-ED27-437D-B704-18E7F953AE30}" type="presOf" srcId="{EB92E41D-869E-4CDB-88FF-890DC4D06A99}" destId="{4B0A0076-BD4C-462D-BB77-D766F595F3AD}" srcOrd="0" destOrd="0" presId="urn:microsoft.com/office/officeart/2005/8/layout/process2"/>
    <dgm:cxn modelId="{3928199C-CF5F-4DB0-BD50-F64B55ACE865}" srcId="{2CA9F281-FD5F-43F8-B337-CC76F77F3437}" destId="{07F35D27-FD6E-4195-B839-10AE096EE1F1}" srcOrd="3" destOrd="0" parTransId="{493B1C87-6A11-4133-A51D-0793DAF8AA37}" sibTransId="{7E00FF71-DEA4-454E-9795-CA999D642F33}"/>
    <dgm:cxn modelId="{1757F527-181E-4E21-8E2F-4961733A56BB}" type="presOf" srcId="{CD083541-5CBE-425A-A421-68B0B73BF012}" destId="{95691997-9FB3-4D37-B40C-66063E4AC2FA}" srcOrd="0" destOrd="0" presId="urn:microsoft.com/office/officeart/2005/8/layout/process2"/>
    <dgm:cxn modelId="{8EFEB58B-78F1-4E3F-8135-B041BE0DEE02}" type="presOf" srcId="{CD083541-5CBE-425A-A421-68B0B73BF012}" destId="{44295B84-EC0F-476A-ABFC-A948F788931B}" srcOrd="1" destOrd="0" presId="urn:microsoft.com/office/officeart/2005/8/layout/process2"/>
    <dgm:cxn modelId="{1B8A9DC7-4A07-4215-9F39-744C527918D2}" type="presOf" srcId="{44A2E223-34AA-45DD-B886-2E20044A6894}" destId="{984DCEC5-17FB-4D65-A108-7FADE5EF602D}" srcOrd="0" destOrd="0" presId="urn:microsoft.com/office/officeart/2005/8/layout/process2"/>
    <dgm:cxn modelId="{AB72AA66-29EF-4183-B72A-5D1AC92A11BF}" srcId="{2CA9F281-FD5F-43F8-B337-CC76F77F3437}" destId="{44A2E223-34AA-45DD-B886-2E20044A6894}" srcOrd="0" destOrd="0" parTransId="{39BDBE86-1A4E-422B-8BA7-0F5611A85BEB}" sibTransId="{5885AC65-AFCE-42C6-858F-1F831867C7B8}"/>
    <dgm:cxn modelId="{83A0C611-01F4-4B29-BF36-52FD0913AC29}" type="presOf" srcId="{07F35D27-FD6E-4195-B839-10AE096EE1F1}" destId="{CB18E9BC-BBF1-4754-9AFB-58B7ABC09D9B}" srcOrd="0" destOrd="0" presId="urn:microsoft.com/office/officeart/2005/8/layout/process2"/>
    <dgm:cxn modelId="{42BAAEBB-CB8D-4637-A5EC-7D844D76A306}" type="presParOf" srcId="{74B64F1D-577F-46F5-BF52-A89C83B1E933}" destId="{984DCEC5-17FB-4D65-A108-7FADE5EF602D}" srcOrd="0" destOrd="0" presId="urn:microsoft.com/office/officeart/2005/8/layout/process2"/>
    <dgm:cxn modelId="{43D752CB-BC3A-4699-9D73-B38ABCDBBD90}" type="presParOf" srcId="{74B64F1D-577F-46F5-BF52-A89C83B1E933}" destId="{2E24C56A-66FD-42DF-92B5-48F5E86DD6DE}" srcOrd="1" destOrd="0" presId="urn:microsoft.com/office/officeart/2005/8/layout/process2"/>
    <dgm:cxn modelId="{38C6C20E-2A03-47B4-9752-FB3D2C7621DC}" type="presParOf" srcId="{2E24C56A-66FD-42DF-92B5-48F5E86DD6DE}" destId="{EDF430C8-551E-4949-9667-309721F9FF87}" srcOrd="0" destOrd="0" presId="urn:microsoft.com/office/officeart/2005/8/layout/process2"/>
    <dgm:cxn modelId="{638ECC82-1B21-4E2B-BA81-9D9A1CB9A794}" type="presParOf" srcId="{74B64F1D-577F-46F5-BF52-A89C83B1E933}" destId="{002C8338-5434-406E-95B7-933152C42DC0}" srcOrd="2" destOrd="0" presId="urn:microsoft.com/office/officeart/2005/8/layout/process2"/>
    <dgm:cxn modelId="{FC97F731-5CBA-4A5D-BA9B-D5E7D86DC2EB}" type="presParOf" srcId="{74B64F1D-577F-46F5-BF52-A89C83B1E933}" destId="{95691997-9FB3-4D37-B40C-66063E4AC2FA}" srcOrd="3" destOrd="0" presId="urn:microsoft.com/office/officeart/2005/8/layout/process2"/>
    <dgm:cxn modelId="{25BD2756-68E2-45E7-8A6F-536C8BC631F3}" type="presParOf" srcId="{95691997-9FB3-4D37-B40C-66063E4AC2FA}" destId="{44295B84-EC0F-476A-ABFC-A948F788931B}" srcOrd="0" destOrd="0" presId="urn:microsoft.com/office/officeart/2005/8/layout/process2"/>
    <dgm:cxn modelId="{8AB45446-6814-4DD7-9B32-467615A245CB}" type="presParOf" srcId="{74B64F1D-577F-46F5-BF52-A89C83B1E933}" destId="{77F81E06-A4C1-4B8A-96FF-64B218D5877E}" srcOrd="4" destOrd="0" presId="urn:microsoft.com/office/officeart/2005/8/layout/process2"/>
    <dgm:cxn modelId="{D1AF7A25-AC82-4465-91AF-0AA1D6896843}" type="presParOf" srcId="{74B64F1D-577F-46F5-BF52-A89C83B1E933}" destId="{4B0A0076-BD4C-462D-BB77-D766F595F3AD}" srcOrd="5" destOrd="0" presId="urn:microsoft.com/office/officeart/2005/8/layout/process2"/>
    <dgm:cxn modelId="{C0889821-1A84-480C-90CE-3FFAB8995034}" type="presParOf" srcId="{4B0A0076-BD4C-462D-BB77-D766F595F3AD}" destId="{E88A701A-851D-4D74-8F29-8F9C230A9D73}" srcOrd="0" destOrd="0" presId="urn:microsoft.com/office/officeart/2005/8/layout/process2"/>
    <dgm:cxn modelId="{445CDC1C-A566-4E97-B867-D6A00AA04570}" type="presParOf" srcId="{74B64F1D-577F-46F5-BF52-A89C83B1E933}" destId="{CB18E9BC-BBF1-4754-9AFB-58B7ABC09D9B}" srcOrd="6"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dirty="0" smtClean="0"/>
            <a:t>Buffer</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BC1DBE36-4D0B-451E-AE15-F05FF78FFA97}">
      <dgm:prSet phldrT="[Text]"/>
      <dgm:spPr/>
      <dgm:t>
        <a:bodyPr/>
        <a:lstStyle/>
        <a:p>
          <a:r>
            <a:rPr lang="en-US" dirty="0" smtClean="0"/>
            <a:t>Reasons</a:t>
          </a:r>
          <a:endParaRPr lang="en-US" dirty="0"/>
        </a:p>
      </dgm:t>
    </dgm:pt>
    <dgm:pt modelId="{7A584E8D-EFC3-4820-AFA5-E748C83F39B0}" type="parTrans" cxnId="{F9B8783B-D55D-49D1-B41D-0CB616CCDE5C}">
      <dgm:prSet/>
      <dgm:spPr/>
      <dgm:t>
        <a:bodyPr/>
        <a:lstStyle/>
        <a:p>
          <a:endParaRPr lang="en-US"/>
        </a:p>
      </dgm:t>
    </dgm:pt>
    <dgm:pt modelId="{B6D78F22-9B5A-457E-8D7F-C4EC31DA0051}" type="sibTrans" cxnId="{F9B8783B-D55D-49D1-B41D-0CB616CCDE5C}">
      <dgm:prSet/>
      <dgm:spPr/>
      <dgm:t>
        <a:bodyPr/>
        <a:lstStyle/>
        <a:p>
          <a:endParaRPr lang="en-US"/>
        </a:p>
      </dgm:t>
    </dgm:pt>
    <dgm:pt modelId="{6462197C-AFAB-439B-99A4-A8CE0C4B2CCD}">
      <dgm:prSet phldrT="[Text]"/>
      <dgm:spPr/>
      <dgm:t>
        <a:bodyPr/>
        <a:lstStyle/>
        <a:p>
          <a:r>
            <a:rPr lang="en-US" dirty="0" smtClean="0"/>
            <a:t>Bad News</a:t>
          </a:r>
          <a:endParaRPr lang="en-US" dirty="0"/>
        </a:p>
      </dgm:t>
    </dgm:pt>
    <dgm:pt modelId="{B1F857B2-7AF3-48F8-AE8B-BFEBA8E7ADD3}" type="parTrans" cxnId="{47BF9884-B64A-464F-899E-812EF527B437}">
      <dgm:prSet/>
      <dgm:spPr/>
      <dgm:t>
        <a:bodyPr/>
        <a:lstStyle/>
        <a:p>
          <a:endParaRPr lang="en-US"/>
        </a:p>
      </dgm:t>
    </dgm:pt>
    <dgm:pt modelId="{5F825049-8EBC-495E-9264-E4AD8BDECEAF}" type="sibTrans" cxnId="{47BF9884-B64A-464F-899E-812EF527B437}">
      <dgm:prSet/>
      <dgm:spPr/>
      <dgm:t>
        <a:bodyPr/>
        <a:lstStyle/>
        <a:p>
          <a:endParaRPr lang="en-US"/>
        </a:p>
      </dgm:t>
    </dgm:pt>
    <dgm:pt modelId="{0A8B6F95-93F5-4B0B-9601-3F4A98C45F1B}">
      <dgm:prSet phldrT="[Text]"/>
      <dgm:spPr/>
      <dgm:t>
        <a:bodyPr/>
        <a:lstStyle/>
        <a:p>
          <a:r>
            <a:rPr lang="en-US" dirty="0" smtClean="0"/>
            <a:t>Closing</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8E10555C-5BEB-40CF-B4E3-EE11D5F8C6CF}">
      <dgm:prSet phldrT="[Text]"/>
      <dgm:spPr/>
      <dgm:t>
        <a:bodyPr/>
        <a:lstStyle/>
        <a:p>
          <a:r>
            <a:rPr lang="en-US" b="0" dirty="0" smtClean="0">
              <a:solidFill>
                <a:srgbClr val="002060"/>
              </a:solidFill>
            </a:rPr>
            <a:t>A neutral or positive opening that does not reveal the bad news</a:t>
          </a:r>
          <a:endParaRPr lang="en-US" b="0" dirty="0">
            <a:solidFill>
              <a:srgbClr val="002060"/>
            </a:solidFill>
          </a:endParaRPr>
        </a:p>
      </dgm:t>
    </dgm:pt>
    <dgm:pt modelId="{3ACC35E5-6B03-452F-8CE0-A0F769E5C95A}" type="parTrans" cxnId="{89A452A7-094D-4DAF-8BD4-147439757C0D}">
      <dgm:prSet/>
      <dgm:spPr/>
      <dgm:t>
        <a:bodyPr/>
        <a:lstStyle/>
        <a:p>
          <a:endParaRPr lang="en-US"/>
        </a:p>
      </dgm:t>
    </dgm:pt>
    <dgm:pt modelId="{247C15C5-FC8C-464D-862E-76D1B2D23F69}" type="sibTrans" cxnId="{89A452A7-094D-4DAF-8BD4-147439757C0D}">
      <dgm:prSet/>
      <dgm:spPr/>
      <dgm:t>
        <a:bodyPr/>
        <a:lstStyle/>
        <a:p>
          <a:endParaRPr lang="en-US"/>
        </a:p>
      </dgm:t>
    </dgm:pt>
    <dgm:pt modelId="{4536B962-D3CF-43F4-A5BF-B6D880FCAEB1}">
      <dgm:prSet phldrT="[Text]"/>
      <dgm:spPr/>
      <dgm:t>
        <a:bodyPr/>
        <a:lstStyle/>
        <a:p>
          <a:r>
            <a:rPr lang="en-US" b="0" dirty="0" smtClean="0">
              <a:solidFill>
                <a:srgbClr val="002060"/>
              </a:solidFill>
            </a:rPr>
            <a:t>An explanation of the causes for the bad news</a:t>
          </a:r>
        </a:p>
      </dgm:t>
    </dgm:pt>
    <dgm:pt modelId="{BE093BF7-0377-4217-A2C1-D5E89211D7CC}" type="parTrans" cxnId="{94590EF1-022A-4C15-8977-FD9D9C3F4EE7}">
      <dgm:prSet/>
      <dgm:spPr/>
      <dgm:t>
        <a:bodyPr/>
        <a:lstStyle/>
        <a:p>
          <a:endParaRPr lang="en-US"/>
        </a:p>
      </dgm:t>
    </dgm:pt>
    <dgm:pt modelId="{C618E3C9-D1F2-4CC5-82AA-A9F7B81FEE85}" type="sibTrans" cxnId="{94590EF1-022A-4C15-8977-FD9D9C3F4EE7}">
      <dgm:prSet/>
      <dgm:spPr/>
      <dgm:t>
        <a:bodyPr/>
        <a:lstStyle/>
        <a:p>
          <a:endParaRPr lang="en-US"/>
        </a:p>
      </dgm:t>
    </dgm:pt>
    <dgm:pt modelId="{DE4250F8-EEF8-471D-8F49-D945697DF6E9}">
      <dgm:prSet phldrT="[Text]"/>
      <dgm:spPr/>
      <dgm:t>
        <a:bodyPr/>
        <a:lstStyle/>
        <a:p>
          <a:r>
            <a:rPr lang="en-US" b="0" dirty="0" smtClean="0">
              <a:solidFill>
                <a:srgbClr val="002060"/>
              </a:solidFill>
            </a:rPr>
            <a:t>A clear but understated announcement of the bad news that may include an alternative or compromise</a:t>
          </a:r>
        </a:p>
      </dgm:t>
    </dgm:pt>
    <dgm:pt modelId="{D6A3C04F-EDE1-452A-BC9D-3C6955327718}" type="parTrans" cxnId="{C7402D42-7A76-4562-95C2-997CF714F7D5}">
      <dgm:prSet/>
      <dgm:spPr/>
      <dgm:t>
        <a:bodyPr/>
        <a:lstStyle/>
        <a:p>
          <a:endParaRPr lang="en-US"/>
        </a:p>
      </dgm:t>
    </dgm:pt>
    <dgm:pt modelId="{BE4F88DD-5A0D-4050-86CF-08B849AA43C8}" type="sibTrans" cxnId="{C7402D42-7A76-4562-95C2-997CF714F7D5}">
      <dgm:prSet/>
      <dgm:spPr/>
      <dgm:t>
        <a:bodyPr/>
        <a:lstStyle/>
        <a:p>
          <a:endParaRPr lang="en-US"/>
        </a:p>
      </dgm:t>
    </dgm:pt>
    <dgm:pt modelId="{18B8547B-2D04-49F8-834E-8B5E9630D7B7}">
      <dgm:prSet phldrT="[Text]"/>
      <dgm:spPr/>
      <dgm:t>
        <a:bodyPr/>
        <a:lstStyle/>
        <a:p>
          <a:r>
            <a:rPr lang="en-US" b="0" dirty="0" smtClean="0">
              <a:solidFill>
                <a:srgbClr val="002060"/>
              </a:solidFill>
            </a:rPr>
            <a:t>A personalized, forward-looking, pleasant statement</a:t>
          </a:r>
        </a:p>
      </dgm:t>
    </dgm:pt>
    <dgm:pt modelId="{17E4F892-BDA9-4BB3-A51A-E26CBDFB12F3}" type="parTrans" cxnId="{D4EB6041-27C9-419A-821B-592185601D41}">
      <dgm:prSet/>
      <dgm:spPr/>
      <dgm:t>
        <a:bodyPr/>
        <a:lstStyle/>
        <a:p>
          <a:endParaRPr lang="en-US"/>
        </a:p>
      </dgm:t>
    </dgm:pt>
    <dgm:pt modelId="{F3E43DC0-DD6A-4127-B08A-64FD01091CCD}" type="sibTrans" cxnId="{D4EB6041-27C9-419A-821B-592185601D41}">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6204A5B9-11D5-489A-9961-9B3204C859EE}" type="pres">
      <dgm:prSet presAssocID="{765CBCCE-772A-430C-B187-425752D25248}" presName="composite" presStyleCnt="0"/>
      <dgm:spPr/>
    </dgm:pt>
    <dgm:pt modelId="{FA7DBDF0-3B58-4C3D-8E0C-9BF4F4B30DDC}" type="pres">
      <dgm:prSet presAssocID="{765CBCCE-772A-430C-B187-425752D25248}" presName="parTx" presStyleLbl="node1" presStyleIdx="0" presStyleCnt="4">
        <dgm:presLayoutVars>
          <dgm:chMax val="0"/>
          <dgm:chPref val="0"/>
          <dgm:bulletEnabled val="1"/>
        </dgm:presLayoutVars>
      </dgm:prSet>
      <dgm:spPr/>
      <dgm:t>
        <a:bodyPr/>
        <a:lstStyle/>
        <a:p>
          <a:endParaRPr lang="en-US"/>
        </a:p>
      </dgm:t>
    </dgm:pt>
    <dgm:pt modelId="{A98B578F-DC33-4BAE-A3A3-75151C124C3C}" type="pres">
      <dgm:prSet presAssocID="{765CBCCE-772A-430C-B187-425752D25248}" presName="desTx" presStyleLbl="revTx" presStyleIdx="0" presStyleCnt="4">
        <dgm:presLayoutVars>
          <dgm:bulletEnabled val="1"/>
        </dgm:presLayoutVars>
      </dgm:prSet>
      <dgm:spPr/>
      <dgm:t>
        <a:bodyPr/>
        <a:lstStyle/>
        <a:p>
          <a:endParaRPr lang="en-US"/>
        </a:p>
      </dgm:t>
    </dgm:pt>
    <dgm:pt modelId="{DA5CE7FE-232F-4F42-97E4-0965BC12F52A}" type="pres">
      <dgm:prSet presAssocID="{1759C1C2-1102-4AE6-9A2D-92CC3B1DC136}" presName="space" presStyleCnt="0"/>
      <dgm:spPr/>
    </dgm:pt>
    <dgm:pt modelId="{AD253372-EF25-430B-979A-24CBCC721AEE}" type="pres">
      <dgm:prSet presAssocID="{BC1DBE36-4D0B-451E-AE15-F05FF78FFA97}" presName="composite" presStyleCnt="0"/>
      <dgm:spPr/>
    </dgm:pt>
    <dgm:pt modelId="{254FA680-53D6-47E9-9737-5608D784883E}" type="pres">
      <dgm:prSet presAssocID="{BC1DBE36-4D0B-451E-AE15-F05FF78FFA97}" presName="parTx" presStyleLbl="node1" presStyleIdx="1" presStyleCnt="4">
        <dgm:presLayoutVars>
          <dgm:chMax val="0"/>
          <dgm:chPref val="0"/>
          <dgm:bulletEnabled val="1"/>
        </dgm:presLayoutVars>
      </dgm:prSet>
      <dgm:spPr/>
      <dgm:t>
        <a:bodyPr/>
        <a:lstStyle/>
        <a:p>
          <a:endParaRPr lang="en-US"/>
        </a:p>
      </dgm:t>
    </dgm:pt>
    <dgm:pt modelId="{4CD56F5E-6016-4F00-A970-2D19BD2AA3A9}" type="pres">
      <dgm:prSet presAssocID="{BC1DBE36-4D0B-451E-AE15-F05FF78FFA97}" presName="desTx" presStyleLbl="revTx" presStyleIdx="1" presStyleCnt="4">
        <dgm:presLayoutVars>
          <dgm:bulletEnabled val="1"/>
        </dgm:presLayoutVars>
      </dgm:prSet>
      <dgm:spPr/>
      <dgm:t>
        <a:bodyPr/>
        <a:lstStyle/>
        <a:p>
          <a:endParaRPr lang="en-US"/>
        </a:p>
      </dgm:t>
    </dgm:pt>
    <dgm:pt modelId="{16CC9A62-31CF-41D9-AD15-4E9C723FE3D7}" type="pres">
      <dgm:prSet presAssocID="{B6D78F22-9B5A-457E-8D7F-C4EC31DA0051}" presName="space" presStyleCnt="0"/>
      <dgm:spPr/>
    </dgm:pt>
    <dgm:pt modelId="{102D0F6E-A535-4700-88F7-8522BE80DC61}" type="pres">
      <dgm:prSet presAssocID="{6462197C-AFAB-439B-99A4-A8CE0C4B2CCD}" presName="composite" presStyleCnt="0"/>
      <dgm:spPr/>
    </dgm:pt>
    <dgm:pt modelId="{BDAA8D0C-70C2-4F96-B143-8D3958E86E83}" type="pres">
      <dgm:prSet presAssocID="{6462197C-AFAB-439B-99A4-A8CE0C4B2CCD}" presName="parTx" presStyleLbl="node1" presStyleIdx="2" presStyleCnt="4">
        <dgm:presLayoutVars>
          <dgm:chMax val="0"/>
          <dgm:chPref val="0"/>
          <dgm:bulletEnabled val="1"/>
        </dgm:presLayoutVars>
      </dgm:prSet>
      <dgm:spPr/>
      <dgm:t>
        <a:bodyPr/>
        <a:lstStyle/>
        <a:p>
          <a:endParaRPr lang="en-US"/>
        </a:p>
      </dgm:t>
    </dgm:pt>
    <dgm:pt modelId="{20EA6C4D-B23D-41D1-9F20-8784BD602E78}" type="pres">
      <dgm:prSet presAssocID="{6462197C-AFAB-439B-99A4-A8CE0C4B2CCD}" presName="desTx" presStyleLbl="revTx" presStyleIdx="2" presStyleCnt="4">
        <dgm:presLayoutVars>
          <dgm:bulletEnabled val="1"/>
        </dgm:presLayoutVars>
      </dgm:prSet>
      <dgm:spPr/>
      <dgm:t>
        <a:bodyPr/>
        <a:lstStyle/>
        <a:p>
          <a:endParaRPr lang="en-US"/>
        </a:p>
      </dgm:t>
    </dgm:pt>
    <dgm:pt modelId="{404A7571-FEF5-4971-9197-96A4428A986E}" type="pres">
      <dgm:prSet presAssocID="{5F825049-8EBC-495E-9264-E4AD8BDECEAF}" presName="space" presStyleCnt="0"/>
      <dgm:spPr/>
    </dgm:pt>
    <dgm:pt modelId="{7F3A988D-9753-4311-A23F-B1F2577B4D9A}" type="pres">
      <dgm:prSet presAssocID="{0A8B6F95-93F5-4B0B-9601-3F4A98C45F1B}" presName="composite" presStyleCnt="0"/>
      <dgm:spPr/>
    </dgm:pt>
    <dgm:pt modelId="{6C66AF81-E482-45D0-A227-EB68F0E15261}" type="pres">
      <dgm:prSet presAssocID="{0A8B6F95-93F5-4B0B-9601-3F4A98C45F1B}" presName="parTx" presStyleLbl="node1" presStyleIdx="3" presStyleCnt="4">
        <dgm:presLayoutVars>
          <dgm:chMax val="0"/>
          <dgm:chPref val="0"/>
          <dgm:bulletEnabled val="1"/>
        </dgm:presLayoutVars>
      </dgm:prSet>
      <dgm:spPr/>
      <dgm:t>
        <a:bodyPr/>
        <a:lstStyle/>
        <a:p>
          <a:endParaRPr lang="en-US"/>
        </a:p>
      </dgm:t>
    </dgm:pt>
    <dgm:pt modelId="{CECE24C3-FD0E-457A-B368-60398031DCE0}" type="pres">
      <dgm:prSet presAssocID="{0A8B6F95-93F5-4B0B-9601-3F4A98C45F1B}" presName="desTx" presStyleLbl="revTx" presStyleIdx="3" presStyleCnt="4">
        <dgm:presLayoutVars>
          <dgm:bulletEnabled val="1"/>
        </dgm:presLayoutVars>
      </dgm:prSet>
      <dgm:spPr/>
      <dgm:t>
        <a:bodyPr/>
        <a:lstStyle/>
        <a:p>
          <a:endParaRPr lang="en-US"/>
        </a:p>
      </dgm:t>
    </dgm:pt>
  </dgm:ptLst>
  <dgm:cxnLst>
    <dgm:cxn modelId="{6AFE9E95-378D-4036-A8B1-EB3C51272FFB}" srcId="{5C0EE996-0AC8-487B-97F8-21FB91A58955}" destId="{765CBCCE-772A-430C-B187-425752D25248}" srcOrd="0" destOrd="0" parTransId="{9EB94E2D-598E-4BB4-9C81-44518FD1BAC2}" sibTransId="{1759C1C2-1102-4AE6-9A2D-92CC3B1DC136}"/>
    <dgm:cxn modelId="{66E8301D-8DCD-496C-9031-F3B8779756A3}" type="presOf" srcId="{8E10555C-5BEB-40CF-B4E3-EE11D5F8C6CF}" destId="{A98B578F-DC33-4BAE-A3A3-75151C124C3C}" srcOrd="0" destOrd="0" presId="urn:microsoft.com/office/officeart/2005/8/layout/chevron1"/>
    <dgm:cxn modelId="{94590EF1-022A-4C15-8977-FD9D9C3F4EE7}" srcId="{BC1DBE36-4D0B-451E-AE15-F05FF78FFA97}" destId="{4536B962-D3CF-43F4-A5BF-B6D880FCAEB1}" srcOrd="0" destOrd="0" parTransId="{BE093BF7-0377-4217-A2C1-D5E89211D7CC}" sibTransId="{C618E3C9-D1F2-4CC5-82AA-A9F7B81FEE85}"/>
    <dgm:cxn modelId="{4EAB5312-8026-4410-B061-6304CBD64C31}" type="presOf" srcId="{18B8547B-2D04-49F8-834E-8B5E9630D7B7}" destId="{CECE24C3-FD0E-457A-B368-60398031DCE0}" srcOrd="0" destOrd="0" presId="urn:microsoft.com/office/officeart/2005/8/layout/chevron1"/>
    <dgm:cxn modelId="{F002981A-B806-4ACE-AA62-3CE194BF1A68}" type="presOf" srcId="{4536B962-D3CF-43F4-A5BF-B6D880FCAEB1}" destId="{4CD56F5E-6016-4F00-A970-2D19BD2AA3A9}" srcOrd="0" destOrd="0" presId="urn:microsoft.com/office/officeart/2005/8/layout/chevron1"/>
    <dgm:cxn modelId="{C7402D42-7A76-4562-95C2-997CF714F7D5}" srcId="{6462197C-AFAB-439B-99A4-A8CE0C4B2CCD}" destId="{DE4250F8-EEF8-471D-8F49-D945697DF6E9}" srcOrd="0" destOrd="0" parTransId="{D6A3C04F-EDE1-452A-BC9D-3C6955327718}" sibTransId="{BE4F88DD-5A0D-4050-86CF-08B849AA43C8}"/>
    <dgm:cxn modelId="{89A452A7-094D-4DAF-8BD4-147439757C0D}" srcId="{765CBCCE-772A-430C-B187-425752D25248}" destId="{8E10555C-5BEB-40CF-B4E3-EE11D5F8C6CF}" srcOrd="0" destOrd="0" parTransId="{3ACC35E5-6B03-452F-8CE0-A0F769E5C95A}" sibTransId="{247C15C5-FC8C-464D-862E-76D1B2D23F69}"/>
    <dgm:cxn modelId="{DAE18416-66DF-4EEC-85AF-3409D125FF85}" type="presOf" srcId="{DE4250F8-EEF8-471D-8F49-D945697DF6E9}" destId="{20EA6C4D-B23D-41D1-9F20-8784BD602E78}" srcOrd="0" destOrd="0" presId="urn:microsoft.com/office/officeart/2005/8/layout/chevron1"/>
    <dgm:cxn modelId="{45C8AAB5-995C-44EB-B5F0-E51CD60E3B81}" type="presOf" srcId="{0A8B6F95-93F5-4B0B-9601-3F4A98C45F1B}" destId="{6C66AF81-E482-45D0-A227-EB68F0E15261}" srcOrd="0" destOrd="0" presId="urn:microsoft.com/office/officeart/2005/8/layout/chevron1"/>
    <dgm:cxn modelId="{83CEA8D2-9530-4399-8B63-6CC7F7ACFC02}" type="presOf" srcId="{5C0EE996-0AC8-487B-97F8-21FB91A58955}" destId="{EA796B88-FD06-4706-AE5A-FAB986704FC6}" srcOrd="0" destOrd="0" presId="urn:microsoft.com/office/officeart/2005/8/layout/chevron1"/>
    <dgm:cxn modelId="{F9B8783B-D55D-49D1-B41D-0CB616CCDE5C}" srcId="{5C0EE996-0AC8-487B-97F8-21FB91A58955}" destId="{BC1DBE36-4D0B-451E-AE15-F05FF78FFA97}" srcOrd="1" destOrd="0" parTransId="{7A584E8D-EFC3-4820-AFA5-E748C83F39B0}" sibTransId="{B6D78F22-9B5A-457E-8D7F-C4EC31DA0051}"/>
    <dgm:cxn modelId="{969F2841-258C-4DD4-8A90-9801C7750D9D}" type="presOf" srcId="{6462197C-AFAB-439B-99A4-A8CE0C4B2CCD}" destId="{BDAA8D0C-70C2-4F96-B143-8D3958E86E83}" srcOrd="0" destOrd="0" presId="urn:microsoft.com/office/officeart/2005/8/layout/chevron1"/>
    <dgm:cxn modelId="{3F8302D3-66A6-46A6-9B73-72F31CF6E3C8}" type="presOf" srcId="{765CBCCE-772A-430C-B187-425752D25248}" destId="{FA7DBDF0-3B58-4C3D-8E0C-9BF4F4B30DDC}" srcOrd="0" destOrd="0" presId="urn:microsoft.com/office/officeart/2005/8/layout/chevron1"/>
    <dgm:cxn modelId="{207D9B1B-D2C0-4745-9E19-740968510C5D}" type="presOf" srcId="{BC1DBE36-4D0B-451E-AE15-F05FF78FFA97}" destId="{254FA680-53D6-47E9-9737-5608D784883E}" srcOrd="0" destOrd="0" presId="urn:microsoft.com/office/officeart/2005/8/layout/chevron1"/>
    <dgm:cxn modelId="{47BF9884-B64A-464F-899E-812EF527B437}" srcId="{5C0EE996-0AC8-487B-97F8-21FB91A58955}" destId="{6462197C-AFAB-439B-99A4-A8CE0C4B2CCD}" srcOrd="2" destOrd="0" parTransId="{B1F857B2-7AF3-48F8-AE8B-BFEBA8E7ADD3}" sibTransId="{5F825049-8EBC-495E-9264-E4AD8BDECEAF}"/>
    <dgm:cxn modelId="{D4EB6041-27C9-419A-821B-592185601D41}" srcId="{0A8B6F95-93F5-4B0B-9601-3F4A98C45F1B}" destId="{18B8547B-2D04-49F8-834E-8B5E9630D7B7}" srcOrd="0" destOrd="0" parTransId="{17E4F892-BDA9-4BB3-A51A-E26CBDFB12F3}" sibTransId="{F3E43DC0-DD6A-4127-B08A-64FD01091CCD}"/>
    <dgm:cxn modelId="{D8C78292-F198-4D8A-A4DA-2A61997E1B3A}" srcId="{5C0EE996-0AC8-487B-97F8-21FB91A58955}" destId="{0A8B6F95-93F5-4B0B-9601-3F4A98C45F1B}" srcOrd="3" destOrd="0" parTransId="{9941DD5D-53E6-43F3-A2B9-BD15C9E304DE}" sibTransId="{312C4ECA-D6B2-4A58-99B9-78A69A6E6BFA}"/>
    <dgm:cxn modelId="{57DB0D9E-C3D0-47BB-8F81-BEDF863FFB94}" type="presParOf" srcId="{EA796B88-FD06-4706-AE5A-FAB986704FC6}" destId="{6204A5B9-11D5-489A-9961-9B3204C859EE}" srcOrd="0" destOrd="0" presId="urn:microsoft.com/office/officeart/2005/8/layout/chevron1"/>
    <dgm:cxn modelId="{102F9C4B-B632-4744-B866-C28545C3D421}" type="presParOf" srcId="{6204A5B9-11D5-489A-9961-9B3204C859EE}" destId="{FA7DBDF0-3B58-4C3D-8E0C-9BF4F4B30DDC}" srcOrd="0" destOrd="0" presId="urn:microsoft.com/office/officeart/2005/8/layout/chevron1"/>
    <dgm:cxn modelId="{25CD87AC-AADC-4FA8-8AF8-698AA5451AC2}" type="presParOf" srcId="{6204A5B9-11D5-489A-9961-9B3204C859EE}" destId="{A98B578F-DC33-4BAE-A3A3-75151C124C3C}" srcOrd="1" destOrd="0" presId="urn:microsoft.com/office/officeart/2005/8/layout/chevron1"/>
    <dgm:cxn modelId="{69299E71-150B-4942-BE3A-B9678AAEB6AC}" type="presParOf" srcId="{EA796B88-FD06-4706-AE5A-FAB986704FC6}" destId="{DA5CE7FE-232F-4F42-97E4-0965BC12F52A}" srcOrd="1" destOrd="0" presId="urn:microsoft.com/office/officeart/2005/8/layout/chevron1"/>
    <dgm:cxn modelId="{F4148D69-73D8-4DC7-9E3C-0C20F4CC764F}" type="presParOf" srcId="{EA796B88-FD06-4706-AE5A-FAB986704FC6}" destId="{AD253372-EF25-430B-979A-24CBCC721AEE}" srcOrd="2" destOrd="0" presId="urn:microsoft.com/office/officeart/2005/8/layout/chevron1"/>
    <dgm:cxn modelId="{A49AC9FE-A6F9-40FD-B780-B56764C549CE}" type="presParOf" srcId="{AD253372-EF25-430B-979A-24CBCC721AEE}" destId="{254FA680-53D6-47E9-9737-5608D784883E}" srcOrd="0" destOrd="0" presId="urn:microsoft.com/office/officeart/2005/8/layout/chevron1"/>
    <dgm:cxn modelId="{7B03A8A3-5C61-4E2C-99EF-07172434D8A4}" type="presParOf" srcId="{AD253372-EF25-430B-979A-24CBCC721AEE}" destId="{4CD56F5E-6016-4F00-A970-2D19BD2AA3A9}" srcOrd="1" destOrd="0" presId="urn:microsoft.com/office/officeart/2005/8/layout/chevron1"/>
    <dgm:cxn modelId="{DE318062-8B40-450F-8746-1D5B687AAAEA}" type="presParOf" srcId="{EA796B88-FD06-4706-AE5A-FAB986704FC6}" destId="{16CC9A62-31CF-41D9-AD15-4E9C723FE3D7}" srcOrd="3" destOrd="0" presId="urn:microsoft.com/office/officeart/2005/8/layout/chevron1"/>
    <dgm:cxn modelId="{A2714682-98B9-434F-971F-34A23D18B643}" type="presParOf" srcId="{EA796B88-FD06-4706-AE5A-FAB986704FC6}" destId="{102D0F6E-A535-4700-88F7-8522BE80DC61}" srcOrd="4" destOrd="0" presId="urn:microsoft.com/office/officeart/2005/8/layout/chevron1"/>
    <dgm:cxn modelId="{B491B21B-B042-49E4-99D4-C7A18AEC674D}" type="presParOf" srcId="{102D0F6E-A535-4700-88F7-8522BE80DC61}" destId="{BDAA8D0C-70C2-4F96-B143-8D3958E86E83}" srcOrd="0" destOrd="0" presId="urn:microsoft.com/office/officeart/2005/8/layout/chevron1"/>
    <dgm:cxn modelId="{7F913D03-6BED-4AC6-91A7-2643FAD98A7E}" type="presParOf" srcId="{102D0F6E-A535-4700-88F7-8522BE80DC61}" destId="{20EA6C4D-B23D-41D1-9F20-8784BD602E78}" srcOrd="1" destOrd="0" presId="urn:microsoft.com/office/officeart/2005/8/layout/chevron1"/>
    <dgm:cxn modelId="{F9C8B848-25F5-4ABB-8D26-A405DC73E437}" type="presParOf" srcId="{EA796B88-FD06-4706-AE5A-FAB986704FC6}" destId="{404A7571-FEF5-4971-9197-96A4428A986E}" srcOrd="5" destOrd="0" presId="urn:microsoft.com/office/officeart/2005/8/layout/chevron1"/>
    <dgm:cxn modelId="{B1B10BC4-A02E-4F7F-8E03-F7964874F473}" type="presParOf" srcId="{EA796B88-FD06-4706-AE5A-FAB986704FC6}" destId="{7F3A988D-9753-4311-A23F-B1F2577B4D9A}" srcOrd="6" destOrd="0" presId="urn:microsoft.com/office/officeart/2005/8/layout/chevron1"/>
    <dgm:cxn modelId="{73166423-CE89-4674-A57E-F9EFFB03834C}" type="presParOf" srcId="{7F3A988D-9753-4311-A23F-B1F2577B4D9A}" destId="{6C66AF81-E482-45D0-A227-EB68F0E15261}" srcOrd="0" destOrd="0" presId="urn:microsoft.com/office/officeart/2005/8/layout/chevron1"/>
    <dgm:cxn modelId="{6318EC1D-5D34-40FF-B5B1-AC82F19B30E6}" type="presParOf" srcId="{7F3A988D-9753-4311-A23F-B1F2577B4D9A}" destId="{CECE24C3-FD0E-457A-B368-60398031DCE0}"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a:solidFill>
          <a:schemeClr val="accent2">
            <a:lumMod val="60000"/>
            <a:lumOff val="40000"/>
          </a:schemeClr>
        </a:solidFill>
      </dgm:spPr>
      <dgm:t>
        <a:bodyPr/>
        <a:lstStyle/>
        <a:p>
          <a:r>
            <a:rPr lang="en-US" b="1" dirty="0" smtClean="0"/>
            <a:t>Buffering the Opening</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dgm:t>
        <a:bodyPr/>
        <a:lstStyle/>
        <a:p>
          <a:r>
            <a:rPr lang="en-US" b="1" dirty="0" smtClean="0"/>
            <a:t>Closing Pleasantly</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dgm:t>
        <a:bodyPr/>
        <a:lstStyle/>
        <a:p>
          <a:r>
            <a:rPr lang="en-US" b="1" dirty="0" smtClean="0"/>
            <a:t>Presenting the Reasons</a:t>
          </a:r>
          <a:endParaRPr lang="en-US"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dgm:t>
        <a:bodyPr/>
        <a:lstStyle/>
        <a:p>
          <a:r>
            <a:rPr lang="en-US" b="1" dirty="0" smtClean="0"/>
            <a:t>Cushioning the Bad News</a:t>
          </a:r>
          <a:endParaRPr lang="en-US"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8B2F3592-59B3-49D7-81B0-D9EED1E2179E}"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45899CF2-3C16-4CD5-9C40-DA5D0F28F00A}" type="pres">
      <dgm:prSet presAssocID="{1759C1C2-1102-4AE6-9A2D-92CC3B1DC136}" presName="parTxOnlySpace" presStyleCnt="0"/>
      <dgm:spPr/>
    </dgm:pt>
    <dgm:pt modelId="{4A934E4A-D3A4-42D1-A3B6-8980A83C2CEC}" type="pres">
      <dgm:prSet presAssocID="{2305C4CF-F7A7-49D2-8928-DD5A8DD0A27A}" presName="parTxOnly" presStyleLbl="node1" presStyleIdx="1" presStyleCnt="4">
        <dgm:presLayoutVars>
          <dgm:chMax val="0"/>
          <dgm:chPref val="0"/>
          <dgm:bulletEnabled val="1"/>
        </dgm:presLayoutVars>
      </dgm:prSet>
      <dgm:spPr/>
      <dgm:t>
        <a:bodyPr/>
        <a:lstStyle/>
        <a:p>
          <a:endParaRPr lang="en-US"/>
        </a:p>
      </dgm:t>
    </dgm:pt>
    <dgm:pt modelId="{136A35C0-B492-4400-863F-95819F2CF229}" type="pres">
      <dgm:prSet presAssocID="{00D70F76-BE0F-4143-9D51-C6418FDA1E91}" presName="parTxOnlySpace" presStyleCnt="0"/>
      <dgm:spPr/>
    </dgm:pt>
    <dgm:pt modelId="{738491E6-82CF-45B2-92A1-75B8B7868AD8}" type="pres">
      <dgm:prSet presAssocID="{2434ED52-662D-46C8-A04A-04DFC0F7908E}" presName="parTxOnly" presStyleLbl="node1" presStyleIdx="2" presStyleCnt="4">
        <dgm:presLayoutVars>
          <dgm:chMax val="0"/>
          <dgm:chPref val="0"/>
          <dgm:bulletEnabled val="1"/>
        </dgm:presLayoutVars>
      </dgm:prSet>
      <dgm:spPr/>
      <dgm:t>
        <a:bodyPr/>
        <a:lstStyle/>
        <a:p>
          <a:endParaRPr lang="en-US"/>
        </a:p>
      </dgm:t>
    </dgm:pt>
    <dgm:pt modelId="{638304F3-7775-47EE-BC69-BADC35B67B47}" type="pres">
      <dgm:prSet presAssocID="{BC087832-049C-490C-8B0F-9C5AE2CBD307}" presName="parTxOnlySpace" presStyleCnt="0"/>
      <dgm:spPr/>
    </dgm:pt>
    <dgm:pt modelId="{42A737D5-1490-4D85-BB76-F9A0AA0A1D9A}"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69E5F954-F0AD-4F05-8BE6-8F9D78190DD6}" srcId="{5C0EE996-0AC8-487B-97F8-21FB91A58955}" destId="{2434ED52-662D-46C8-A04A-04DFC0F7908E}" srcOrd="2" destOrd="0" parTransId="{D93C6321-0CEF-40C5-A2D1-C34579132CB2}" sibTransId="{BC087832-049C-490C-8B0F-9C5AE2CBD307}"/>
    <dgm:cxn modelId="{60DBA9E4-87D7-468D-8F41-93CA36A40112}" type="presOf" srcId="{765CBCCE-772A-430C-B187-425752D25248}" destId="{8B2F3592-59B3-49D7-81B0-D9EED1E2179E}" srcOrd="0" destOrd="0" presId="urn:microsoft.com/office/officeart/2005/8/layout/chevron1"/>
    <dgm:cxn modelId="{FE7486C3-8E63-4637-BC83-92C193B116B4}" type="presOf" srcId="{5C0EE996-0AC8-487B-97F8-21FB91A58955}" destId="{EA796B88-FD06-4706-AE5A-FAB986704FC6}" srcOrd="0" destOrd="0" presId="urn:microsoft.com/office/officeart/2005/8/layout/chevron1"/>
    <dgm:cxn modelId="{BCEF1F07-45A8-4440-9621-FFF2C45202A8}" srcId="{5C0EE996-0AC8-487B-97F8-21FB91A58955}" destId="{2305C4CF-F7A7-49D2-8928-DD5A8DD0A27A}" srcOrd="1" destOrd="0" parTransId="{8FA41C4E-E7F4-480D-AC22-AEED70FAD47C}" sibTransId="{00D70F76-BE0F-4143-9D51-C6418FDA1E91}"/>
    <dgm:cxn modelId="{B03FCD99-8BC2-443B-B103-6CE5DE0FB9E5}" type="presOf" srcId="{2434ED52-662D-46C8-A04A-04DFC0F7908E}" destId="{738491E6-82CF-45B2-92A1-75B8B7868AD8}" srcOrd="0" destOrd="0" presId="urn:microsoft.com/office/officeart/2005/8/layout/chevron1"/>
    <dgm:cxn modelId="{D8C78292-F198-4D8A-A4DA-2A61997E1B3A}" srcId="{5C0EE996-0AC8-487B-97F8-21FB91A58955}" destId="{0A8B6F95-93F5-4B0B-9601-3F4A98C45F1B}" srcOrd="3" destOrd="0" parTransId="{9941DD5D-53E6-43F3-A2B9-BD15C9E304DE}" sibTransId="{312C4ECA-D6B2-4A58-99B9-78A69A6E6BFA}"/>
    <dgm:cxn modelId="{6AFE9E95-378D-4036-A8B1-EB3C51272FFB}" srcId="{5C0EE996-0AC8-487B-97F8-21FB91A58955}" destId="{765CBCCE-772A-430C-B187-425752D25248}" srcOrd="0" destOrd="0" parTransId="{9EB94E2D-598E-4BB4-9C81-44518FD1BAC2}" sibTransId="{1759C1C2-1102-4AE6-9A2D-92CC3B1DC136}"/>
    <dgm:cxn modelId="{391E4676-F542-47A5-B4BE-C3FBE2493E9E}" type="presOf" srcId="{0A8B6F95-93F5-4B0B-9601-3F4A98C45F1B}" destId="{42A737D5-1490-4D85-BB76-F9A0AA0A1D9A}" srcOrd="0" destOrd="0" presId="urn:microsoft.com/office/officeart/2005/8/layout/chevron1"/>
    <dgm:cxn modelId="{CE800A9A-29E8-4253-A00F-83FEF25D1D35}" type="presOf" srcId="{2305C4CF-F7A7-49D2-8928-DD5A8DD0A27A}" destId="{4A934E4A-D3A4-42D1-A3B6-8980A83C2CEC}" srcOrd="0" destOrd="0" presId="urn:microsoft.com/office/officeart/2005/8/layout/chevron1"/>
    <dgm:cxn modelId="{B6C1019A-A34D-4263-B94E-04633CD84B2B}" type="presParOf" srcId="{EA796B88-FD06-4706-AE5A-FAB986704FC6}" destId="{8B2F3592-59B3-49D7-81B0-D9EED1E2179E}" srcOrd="0" destOrd="0" presId="urn:microsoft.com/office/officeart/2005/8/layout/chevron1"/>
    <dgm:cxn modelId="{3BBBF934-BB11-43BF-B030-EA944254EE2D}" type="presParOf" srcId="{EA796B88-FD06-4706-AE5A-FAB986704FC6}" destId="{45899CF2-3C16-4CD5-9C40-DA5D0F28F00A}" srcOrd="1" destOrd="0" presId="urn:microsoft.com/office/officeart/2005/8/layout/chevron1"/>
    <dgm:cxn modelId="{7B01BC28-84FA-4209-A074-528DF3AA71AC}" type="presParOf" srcId="{EA796B88-FD06-4706-AE5A-FAB986704FC6}" destId="{4A934E4A-D3A4-42D1-A3B6-8980A83C2CEC}" srcOrd="2" destOrd="0" presId="urn:microsoft.com/office/officeart/2005/8/layout/chevron1"/>
    <dgm:cxn modelId="{188DDBB6-E82C-4E4E-A32C-47EF9F86F588}" type="presParOf" srcId="{EA796B88-FD06-4706-AE5A-FAB986704FC6}" destId="{136A35C0-B492-4400-863F-95819F2CF229}" srcOrd="3" destOrd="0" presId="urn:microsoft.com/office/officeart/2005/8/layout/chevron1"/>
    <dgm:cxn modelId="{957BCAAF-1922-4CC0-A488-817D56929AF8}" type="presParOf" srcId="{EA796B88-FD06-4706-AE5A-FAB986704FC6}" destId="{738491E6-82CF-45B2-92A1-75B8B7868AD8}" srcOrd="4" destOrd="0" presId="urn:microsoft.com/office/officeart/2005/8/layout/chevron1"/>
    <dgm:cxn modelId="{07070515-DB6E-4336-868E-6CA1475DC8E7}" type="presParOf" srcId="{EA796B88-FD06-4706-AE5A-FAB986704FC6}" destId="{638304F3-7775-47EE-BC69-BADC35B67B47}" srcOrd="5" destOrd="0" presId="urn:microsoft.com/office/officeart/2005/8/layout/chevron1"/>
    <dgm:cxn modelId="{68B7D729-57D6-4531-BA2B-B90E7649CC16}" type="presParOf" srcId="{EA796B88-FD06-4706-AE5A-FAB986704FC6}" destId="{42A737D5-1490-4D85-BB76-F9A0AA0A1D9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b="1" dirty="0" smtClean="0"/>
            <a:t>Buffering the Opening</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dgm:t>
        <a:bodyPr/>
        <a:lstStyle/>
        <a:p>
          <a:r>
            <a:rPr lang="en-US" b="1" dirty="0" smtClean="0"/>
            <a:t>Closing Pleasantly</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a:solidFill>
          <a:schemeClr val="accent2">
            <a:lumMod val="60000"/>
            <a:lumOff val="40000"/>
          </a:schemeClr>
        </a:solidFill>
      </dgm:spPr>
      <dgm:t>
        <a:bodyPr/>
        <a:lstStyle/>
        <a:p>
          <a:r>
            <a:rPr lang="en-US" b="1" dirty="0" smtClean="0"/>
            <a:t>Presenting the Reasons</a:t>
          </a:r>
          <a:endParaRPr lang="en-US"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dgm:t>
        <a:bodyPr/>
        <a:lstStyle/>
        <a:p>
          <a:r>
            <a:rPr lang="en-US" b="1" dirty="0" smtClean="0"/>
            <a:t>Cushioning the Bad News</a:t>
          </a:r>
          <a:endParaRPr lang="en-US"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8B2F3592-59B3-49D7-81B0-D9EED1E2179E}"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45899CF2-3C16-4CD5-9C40-DA5D0F28F00A}" type="pres">
      <dgm:prSet presAssocID="{1759C1C2-1102-4AE6-9A2D-92CC3B1DC136}" presName="parTxOnlySpace" presStyleCnt="0"/>
      <dgm:spPr/>
    </dgm:pt>
    <dgm:pt modelId="{4A934E4A-D3A4-42D1-A3B6-8980A83C2CEC}" type="pres">
      <dgm:prSet presAssocID="{2305C4CF-F7A7-49D2-8928-DD5A8DD0A27A}" presName="parTxOnly" presStyleLbl="node1" presStyleIdx="1" presStyleCnt="4">
        <dgm:presLayoutVars>
          <dgm:chMax val="0"/>
          <dgm:chPref val="0"/>
          <dgm:bulletEnabled val="1"/>
        </dgm:presLayoutVars>
      </dgm:prSet>
      <dgm:spPr/>
      <dgm:t>
        <a:bodyPr/>
        <a:lstStyle/>
        <a:p>
          <a:endParaRPr lang="en-US"/>
        </a:p>
      </dgm:t>
    </dgm:pt>
    <dgm:pt modelId="{136A35C0-B492-4400-863F-95819F2CF229}" type="pres">
      <dgm:prSet presAssocID="{00D70F76-BE0F-4143-9D51-C6418FDA1E91}" presName="parTxOnlySpace" presStyleCnt="0"/>
      <dgm:spPr/>
    </dgm:pt>
    <dgm:pt modelId="{738491E6-82CF-45B2-92A1-75B8B7868AD8}" type="pres">
      <dgm:prSet presAssocID="{2434ED52-662D-46C8-A04A-04DFC0F7908E}" presName="parTxOnly" presStyleLbl="node1" presStyleIdx="2" presStyleCnt="4">
        <dgm:presLayoutVars>
          <dgm:chMax val="0"/>
          <dgm:chPref val="0"/>
          <dgm:bulletEnabled val="1"/>
        </dgm:presLayoutVars>
      </dgm:prSet>
      <dgm:spPr/>
      <dgm:t>
        <a:bodyPr/>
        <a:lstStyle/>
        <a:p>
          <a:endParaRPr lang="en-US"/>
        </a:p>
      </dgm:t>
    </dgm:pt>
    <dgm:pt modelId="{638304F3-7775-47EE-BC69-BADC35B67B47}" type="pres">
      <dgm:prSet presAssocID="{BC087832-049C-490C-8B0F-9C5AE2CBD307}" presName="parTxOnlySpace" presStyleCnt="0"/>
      <dgm:spPr/>
    </dgm:pt>
    <dgm:pt modelId="{42A737D5-1490-4D85-BB76-F9A0AA0A1D9A}"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69E5F954-F0AD-4F05-8BE6-8F9D78190DD6}" srcId="{5C0EE996-0AC8-487B-97F8-21FB91A58955}" destId="{2434ED52-662D-46C8-A04A-04DFC0F7908E}" srcOrd="2" destOrd="0" parTransId="{D93C6321-0CEF-40C5-A2D1-C34579132CB2}" sibTransId="{BC087832-049C-490C-8B0F-9C5AE2CBD307}"/>
    <dgm:cxn modelId="{F8A2E601-93D6-4575-BB71-29CBE187C74D}" type="presOf" srcId="{5C0EE996-0AC8-487B-97F8-21FB91A58955}" destId="{EA796B88-FD06-4706-AE5A-FAB986704FC6}" srcOrd="0" destOrd="0" presId="urn:microsoft.com/office/officeart/2005/8/layout/chevron1"/>
    <dgm:cxn modelId="{BCEF1F07-45A8-4440-9621-FFF2C45202A8}" srcId="{5C0EE996-0AC8-487B-97F8-21FB91A58955}" destId="{2305C4CF-F7A7-49D2-8928-DD5A8DD0A27A}" srcOrd="1" destOrd="0" parTransId="{8FA41C4E-E7F4-480D-AC22-AEED70FAD47C}" sibTransId="{00D70F76-BE0F-4143-9D51-C6418FDA1E91}"/>
    <dgm:cxn modelId="{DEADA179-9D9B-4460-AEE4-0D8D9504FD16}" type="presOf" srcId="{0A8B6F95-93F5-4B0B-9601-3F4A98C45F1B}" destId="{42A737D5-1490-4D85-BB76-F9A0AA0A1D9A}" srcOrd="0" destOrd="0" presId="urn:microsoft.com/office/officeart/2005/8/layout/chevron1"/>
    <dgm:cxn modelId="{FDE686A6-9081-4154-9E15-FB20869B968F}" type="presOf" srcId="{2434ED52-662D-46C8-A04A-04DFC0F7908E}" destId="{738491E6-82CF-45B2-92A1-75B8B7868AD8}" srcOrd="0" destOrd="0" presId="urn:microsoft.com/office/officeart/2005/8/layout/chevron1"/>
    <dgm:cxn modelId="{F2F9D116-35B4-4461-A062-B9A68BD1AE90}" type="presOf" srcId="{2305C4CF-F7A7-49D2-8928-DD5A8DD0A27A}" destId="{4A934E4A-D3A4-42D1-A3B6-8980A83C2CEC}" srcOrd="0" destOrd="0" presId="urn:microsoft.com/office/officeart/2005/8/layout/chevron1"/>
    <dgm:cxn modelId="{D8C78292-F198-4D8A-A4DA-2A61997E1B3A}" srcId="{5C0EE996-0AC8-487B-97F8-21FB91A58955}" destId="{0A8B6F95-93F5-4B0B-9601-3F4A98C45F1B}" srcOrd="3" destOrd="0" parTransId="{9941DD5D-53E6-43F3-A2B9-BD15C9E304DE}" sibTransId="{312C4ECA-D6B2-4A58-99B9-78A69A6E6BFA}"/>
    <dgm:cxn modelId="{C587BE42-D9F3-488B-A4A8-48D0C3D0C85B}" type="presOf" srcId="{765CBCCE-772A-430C-B187-425752D25248}" destId="{8B2F3592-59B3-49D7-81B0-D9EED1E2179E}" srcOrd="0" destOrd="0" presId="urn:microsoft.com/office/officeart/2005/8/layout/chevron1"/>
    <dgm:cxn modelId="{6AFE9E95-378D-4036-A8B1-EB3C51272FFB}" srcId="{5C0EE996-0AC8-487B-97F8-21FB91A58955}" destId="{765CBCCE-772A-430C-B187-425752D25248}" srcOrd="0" destOrd="0" parTransId="{9EB94E2D-598E-4BB4-9C81-44518FD1BAC2}" sibTransId="{1759C1C2-1102-4AE6-9A2D-92CC3B1DC136}"/>
    <dgm:cxn modelId="{800004B9-B451-4372-81B5-A5FA834920BD}" type="presParOf" srcId="{EA796B88-FD06-4706-AE5A-FAB986704FC6}" destId="{8B2F3592-59B3-49D7-81B0-D9EED1E2179E}" srcOrd="0" destOrd="0" presId="urn:microsoft.com/office/officeart/2005/8/layout/chevron1"/>
    <dgm:cxn modelId="{22C65814-1DF2-464A-8009-A9D053645DDE}" type="presParOf" srcId="{EA796B88-FD06-4706-AE5A-FAB986704FC6}" destId="{45899CF2-3C16-4CD5-9C40-DA5D0F28F00A}" srcOrd="1" destOrd="0" presId="urn:microsoft.com/office/officeart/2005/8/layout/chevron1"/>
    <dgm:cxn modelId="{DA2074C2-63A0-44F9-8774-BAB1591BAD57}" type="presParOf" srcId="{EA796B88-FD06-4706-AE5A-FAB986704FC6}" destId="{4A934E4A-D3A4-42D1-A3B6-8980A83C2CEC}" srcOrd="2" destOrd="0" presId="urn:microsoft.com/office/officeart/2005/8/layout/chevron1"/>
    <dgm:cxn modelId="{CEA20D10-33FF-4212-9D7E-75CEABCC625F}" type="presParOf" srcId="{EA796B88-FD06-4706-AE5A-FAB986704FC6}" destId="{136A35C0-B492-4400-863F-95819F2CF229}" srcOrd="3" destOrd="0" presId="urn:microsoft.com/office/officeart/2005/8/layout/chevron1"/>
    <dgm:cxn modelId="{329232F2-6010-4A3A-8CA0-76E1465FD741}" type="presParOf" srcId="{EA796B88-FD06-4706-AE5A-FAB986704FC6}" destId="{738491E6-82CF-45B2-92A1-75B8B7868AD8}" srcOrd="4" destOrd="0" presId="urn:microsoft.com/office/officeart/2005/8/layout/chevron1"/>
    <dgm:cxn modelId="{4D4C5862-C596-4C77-9903-D4AFA92A8DA8}" type="presParOf" srcId="{EA796B88-FD06-4706-AE5A-FAB986704FC6}" destId="{638304F3-7775-47EE-BC69-BADC35B67B47}" srcOrd="5" destOrd="0" presId="urn:microsoft.com/office/officeart/2005/8/layout/chevron1"/>
    <dgm:cxn modelId="{A33BA9FB-D0F6-44EC-8E75-054EE22421E8}" type="presParOf" srcId="{EA796B88-FD06-4706-AE5A-FAB986704FC6}" destId="{42A737D5-1490-4D85-BB76-F9A0AA0A1D9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b="1" dirty="0" smtClean="0"/>
            <a:t>Buffering the Opening</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dgm:spPr/>
      <dgm:t>
        <a:bodyPr/>
        <a:lstStyle/>
        <a:p>
          <a:r>
            <a:rPr lang="en-US" b="1" dirty="0" smtClean="0"/>
            <a:t>Closing Pleasantly</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dgm:spPr/>
      <dgm:t>
        <a:bodyPr/>
        <a:lstStyle/>
        <a:p>
          <a:r>
            <a:rPr lang="en-US" b="1" dirty="0" smtClean="0"/>
            <a:t>Presenting the Reasons</a:t>
          </a:r>
          <a:endParaRPr lang="en-US" dirty="0"/>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dgm:spPr>
        <a:solidFill>
          <a:schemeClr val="accent2">
            <a:lumMod val="60000"/>
            <a:lumOff val="40000"/>
          </a:schemeClr>
        </a:solidFill>
      </dgm:spPr>
      <dgm:t>
        <a:bodyPr/>
        <a:lstStyle/>
        <a:p>
          <a:r>
            <a:rPr lang="en-US" b="1" dirty="0" smtClean="0"/>
            <a:t>Cushioning the Bad News</a:t>
          </a:r>
          <a:endParaRPr lang="en-US" dirty="0"/>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8B2F3592-59B3-49D7-81B0-D9EED1E2179E}"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45899CF2-3C16-4CD5-9C40-DA5D0F28F00A}" type="pres">
      <dgm:prSet presAssocID="{1759C1C2-1102-4AE6-9A2D-92CC3B1DC136}" presName="parTxOnlySpace" presStyleCnt="0"/>
      <dgm:spPr/>
    </dgm:pt>
    <dgm:pt modelId="{4A934E4A-D3A4-42D1-A3B6-8980A83C2CEC}" type="pres">
      <dgm:prSet presAssocID="{2305C4CF-F7A7-49D2-8928-DD5A8DD0A27A}" presName="parTxOnly" presStyleLbl="node1" presStyleIdx="1" presStyleCnt="4">
        <dgm:presLayoutVars>
          <dgm:chMax val="0"/>
          <dgm:chPref val="0"/>
          <dgm:bulletEnabled val="1"/>
        </dgm:presLayoutVars>
      </dgm:prSet>
      <dgm:spPr/>
      <dgm:t>
        <a:bodyPr/>
        <a:lstStyle/>
        <a:p>
          <a:endParaRPr lang="en-US"/>
        </a:p>
      </dgm:t>
    </dgm:pt>
    <dgm:pt modelId="{136A35C0-B492-4400-863F-95819F2CF229}" type="pres">
      <dgm:prSet presAssocID="{00D70F76-BE0F-4143-9D51-C6418FDA1E91}" presName="parTxOnlySpace" presStyleCnt="0"/>
      <dgm:spPr/>
    </dgm:pt>
    <dgm:pt modelId="{738491E6-82CF-45B2-92A1-75B8B7868AD8}" type="pres">
      <dgm:prSet presAssocID="{2434ED52-662D-46C8-A04A-04DFC0F7908E}" presName="parTxOnly" presStyleLbl="node1" presStyleIdx="2" presStyleCnt="4">
        <dgm:presLayoutVars>
          <dgm:chMax val="0"/>
          <dgm:chPref val="0"/>
          <dgm:bulletEnabled val="1"/>
        </dgm:presLayoutVars>
      </dgm:prSet>
      <dgm:spPr/>
      <dgm:t>
        <a:bodyPr/>
        <a:lstStyle/>
        <a:p>
          <a:endParaRPr lang="en-US"/>
        </a:p>
      </dgm:t>
    </dgm:pt>
    <dgm:pt modelId="{638304F3-7775-47EE-BC69-BADC35B67B47}" type="pres">
      <dgm:prSet presAssocID="{BC087832-049C-490C-8B0F-9C5AE2CBD307}" presName="parTxOnlySpace" presStyleCnt="0"/>
      <dgm:spPr/>
    </dgm:pt>
    <dgm:pt modelId="{42A737D5-1490-4D85-BB76-F9A0AA0A1D9A}"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89015D54-D176-4D73-A6AD-089CD657796E}" type="presOf" srcId="{2434ED52-662D-46C8-A04A-04DFC0F7908E}" destId="{738491E6-82CF-45B2-92A1-75B8B7868AD8}" srcOrd="0" destOrd="0" presId="urn:microsoft.com/office/officeart/2005/8/layout/chevron1"/>
    <dgm:cxn modelId="{69E5F954-F0AD-4F05-8BE6-8F9D78190DD6}" srcId="{5C0EE996-0AC8-487B-97F8-21FB91A58955}" destId="{2434ED52-662D-46C8-A04A-04DFC0F7908E}" srcOrd="2" destOrd="0" parTransId="{D93C6321-0CEF-40C5-A2D1-C34579132CB2}" sibTransId="{BC087832-049C-490C-8B0F-9C5AE2CBD307}"/>
    <dgm:cxn modelId="{563CBB3A-7A4E-4CE8-9AD8-5A4ED57571CC}" type="presOf" srcId="{765CBCCE-772A-430C-B187-425752D25248}" destId="{8B2F3592-59B3-49D7-81B0-D9EED1E2179E}" srcOrd="0" destOrd="0" presId="urn:microsoft.com/office/officeart/2005/8/layout/chevron1"/>
    <dgm:cxn modelId="{5766AFDB-50E9-45B2-B7F7-F52550496804}" type="presOf" srcId="{5C0EE996-0AC8-487B-97F8-21FB91A58955}" destId="{EA796B88-FD06-4706-AE5A-FAB986704FC6}" srcOrd="0" destOrd="0" presId="urn:microsoft.com/office/officeart/2005/8/layout/chevron1"/>
    <dgm:cxn modelId="{6EB9376F-5205-489A-8E94-F1C80AF1927D}" type="presOf" srcId="{0A8B6F95-93F5-4B0B-9601-3F4A98C45F1B}" destId="{42A737D5-1490-4D85-BB76-F9A0AA0A1D9A}" srcOrd="0" destOrd="0" presId="urn:microsoft.com/office/officeart/2005/8/layout/chevron1"/>
    <dgm:cxn modelId="{BCEF1F07-45A8-4440-9621-FFF2C45202A8}" srcId="{5C0EE996-0AC8-487B-97F8-21FB91A58955}" destId="{2305C4CF-F7A7-49D2-8928-DD5A8DD0A27A}" srcOrd="1" destOrd="0" parTransId="{8FA41C4E-E7F4-480D-AC22-AEED70FAD47C}" sibTransId="{00D70F76-BE0F-4143-9D51-C6418FDA1E91}"/>
    <dgm:cxn modelId="{8A2268B4-9060-41EF-A83C-B224DCE7AE65}" type="presOf" srcId="{2305C4CF-F7A7-49D2-8928-DD5A8DD0A27A}" destId="{4A934E4A-D3A4-42D1-A3B6-8980A83C2CEC}" srcOrd="0" destOrd="0" presId="urn:microsoft.com/office/officeart/2005/8/layout/chevron1"/>
    <dgm:cxn modelId="{D8C78292-F198-4D8A-A4DA-2A61997E1B3A}" srcId="{5C0EE996-0AC8-487B-97F8-21FB91A58955}" destId="{0A8B6F95-93F5-4B0B-9601-3F4A98C45F1B}" srcOrd="3" destOrd="0" parTransId="{9941DD5D-53E6-43F3-A2B9-BD15C9E304DE}" sibTransId="{312C4ECA-D6B2-4A58-99B9-78A69A6E6BFA}"/>
    <dgm:cxn modelId="{6AFE9E95-378D-4036-A8B1-EB3C51272FFB}" srcId="{5C0EE996-0AC8-487B-97F8-21FB91A58955}" destId="{765CBCCE-772A-430C-B187-425752D25248}" srcOrd="0" destOrd="0" parTransId="{9EB94E2D-598E-4BB4-9C81-44518FD1BAC2}" sibTransId="{1759C1C2-1102-4AE6-9A2D-92CC3B1DC136}"/>
    <dgm:cxn modelId="{2B9C01C3-6591-40CF-BA06-4A0A81329F41}" type="presParOf" srcId="{EA796B88-FD06-4706-AE5A-FAB986704FC6}" destId="{8B2F3592-59B3-49D7-81B0-D9EED1E2179E}" srcOrd="0" destOrd="0" presId="urn:microsoft.com/office/officeart/2005/8/layout/chevron1"/>
    <dgm:cxn modelId="{0F50A476-10D1-4C67-81A7-A2F9CC334600}" type="presParOf" srcId="{EA796B88-FD06-4706-AE5A-FAB986704FC6}" destId="{45899CF2-3C16-4CD5-9C40-DA5D0F28F00A}" srcOrd="1" destOrd="0" presId="urn:microsoft.com/office/officeart/2005/8/layout/chevron1"/>
    <dgm:cxn modelId="{78135508-BC18-420E-9FA3-B9681CFB14D8}" type="presParOf" srcId="{EA796B88-FD06-4706-AE5A-FAB986704FC6}" destId="{4A934E4A-D3A4-42D1-A3B6-8980A83C2CEC}" srcOrd="2" destOrd="0" presId="urn:microsoft.com/office/officeart/2005/8/layout/chevron1"/>
    <dgm:cxn modelId="{F9E715F9-1D0C-489B-88D3-9C7B4527C8DD}" type="presParOf" srcId="{EA796B88-FD06-4706-AE5A-FAB986704FC6}" destId="{136A35C0-B492-4400-863F-95819F2CF229}" srcOrd="3" destOrd="0" presId="urn:microsoft.com/office/officeart/2005/8/layout/chevron1"/>
    <dgm:cxn modelId="{ADB3AD20-2552-4AFE-94AA-70078D5B0EBC}" type="presParOf" srcId="{EA796B88-FD06-4706-AE5A-FAB986704FC6}" destId="{738491E6-82CF-45B2-92A1-75B8B7868AD8}" srcOrd="4" destOrd="0" presId="urn:microsoft.com/office/officeart/2005/8/layout/chevron1"/>
    <dgm:cxn modelId="{F3390083-3268-4975-AB1F-E08A08C550D8}" type="presParOf" srcId="{EA796B88-FD06-4706-AE5A-FAB986704FC6}" destId="{638304F3-7775-47EE-BC69-BADC35B67B47}" srcOrd="5" destOrd="0" presId="urn:microsoft.com/office/officeart/2005/8/layout/chevron1"/>
    <dgm:cxn modelId="{1FE35D8B-648C-47F8-B73F-46306DC8F823}" type="presParOf" srcId="{EA796B88-FD06-4706-AE5A-FAB986704FC6}" destId="{42A737D5-1490-4D85-BB76-F9A0AA0A1D9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AC468-A0A7-4843-9048-B7E3EF65DD2E}">
      <dsp:nvSpPr>
        <dsp:cNvPr id="0" name=""/>
        <dsp:cNvSpPr/>
      </dsp:nvSpPr>
      <dsp:spPr>
        <a:xfrm>
          <a:off x="0" y="2754"/>
          <a:ext cx="8686800" cy="858904"/>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Goals in Communicating Negative News</a:t>
          </a:r>
          <a:endParaRPr lang="en-US" sz="3000" kern="1200" dirty="0">
            <a:solidFill>
              <a:schemeClr val="tx1"/>
            </a:solidFill>
          </a:endParaRPr>
        </a:p>
      </dsp:txBody>
      <dsp:txXfrm>
        <a:off x="0" y="2754"/>
        <a:ext cx="8686800" cy="858904"/>
      </dsp:txXfrm>
    </dsp:sp>
    <dsp:sp modelId="{2BD1D893-0625-40BF-BA9A-B73B89621886}">
      <dsp:nvSpPr>
        <dsp:cNvPr id="0" name=""/>
        <dsp:cNvSpPr/>
      </dsp:nvSpPr>
      <dsp:spPr>
        <a:xfrm>
          <a:off x="0" y="872501"/>
          <a:ext cx="8686800" cy="858904"/>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Applying the 3-x-3 Writing Process for Negative Messages</a:t>
          </a:r>
          <a:endParaRPr lang="en-US" sz="3000" kern="1200" dirty="0">
            <a:solidFill>
              <a:schemeClr val="tx1"/>
            </a:solidFill>
          </a:endParaRPr>
        </a:p>
      </dsp:txBody>
      <dsp:txXfrm>
        <a:off x="0" y="872501"/>
        <a:ext cx="8686800" cy="858904"/>
      </dsp:txXfrm>
    </dsp:sp>
    <dsp:sp modelId="{8D15B93A-9986-4311-B101-D85EF9EF7A40}">
      <dsp:nvSpPr>
        <dsp:cNvPr id="0" name=""/>
        <dsp:cNvSpPr/>
      </dsp:nvSpPr>
      <dsp:spPr>
        <a:xfrm>
          <a:off x="0" y="1742247"/>
          <a:ext cx="8686800" cy="858904"/>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Avoiding Legal Liability in Conveying Bad News</a:t>
          </a:r>
          <a:endParaRPr lang="en-US" sz="3000" kern="1200" dirty="0">
            <a:solidFill>
              <a:schemeClr val="tx1"/>
            </a:solidFill>
          </a:endParaRPr>
        </a:p>
      </dsp:txBody>
      <dsp:txXfrm>
        <a:off x="0" y="1742247"/>
        <a:ext cx="8686800" cy="858904"/>
      </dsp:txXfrm>
    </dsp:sp>
    <dsp:sp modelId="{B7A23D85-6C3E-4C63-80FE-C85D6CE7DAAC}">
      <dsp:nvSpPr>
        <dsp:cNvPr id="0" name=""/>
        <dsp:cNvSpPr/>
      </dsp:nvSpPr>
      <dsp:spPr>
        <a:xfrm>
          <a:off x="0" y="2611994"/>
          <a:ext cx="8686800" cy="858904"/>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Direct Strategy for Delivering Bad News</a:t>
          </a:r>
          <a:endParaRPr lang="en-US" sz="3000" kern="1200" dirty="0">
            <a:solidFill>
              <a:schemeClr val="tx1"/>
            </a:solidFill>
          </a:endParaRPr>
        </a:p>
      </dsp:txBody>
      <dsp:txXfrm>
        <a:off x="0" y="2611994"/>
        <a:ext cx="8686800" cy="858904"/>
      </dsp:txXfrm>
    </dsp:sp>
    <dsp:sp modelId="{058E2970-B364-4A09-A192-60B57CCBEC8A}">
      <dsp:nvSpPr>
        <dsp:cNvPr id="0" name=""/>
        <dsp:cNvSpPr/>
      </dsp:nvSpPr>
      <dsp:spPr>
        <a:xfrm>
          <a:off x="0" y="3481741"/>
          <a:ext cx="8686800" cy="858904"/>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Indirect Strategy for Delivering Bad News</a:t>
          </a:r>
          <a:endParaRPr lang="en-US" sz="3000" kern="1200" dirty="0">
            <a:solidFill>
              <a:schemeClr val="tx1"/>
            </a:solidFill>
          </a:endParaRPr>
        </a:p>
      </dsp:txBody>
      <dsp:txXfrm>
        <a:off x="0" y="3481741"/>
        <a:ext cx="8686800" cy="85890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FE02A7-CC71-4749-9742-A2D006E6C300}">
      <dsp:nvSpPr>
        <dsp:cNvPr id="0" name=""/>
        <dsp:cNvSpPr/>
      </dsp:nvSpPr>
      <dsp:spPr>
        <a:xfrm>
          <a:off x="0" y="7559"/>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Components of Effective Negative Messages</a:t>
          </a:r>
          <a:endParaRPr lang="en-US" sz="3000" kern="1200" dirty="0">
            <a:solidFill>
              <a:schemeClr val="tx1"/>
            </a:solidFill>
          </a:endParaRPr>
        </a:p>
      </dsp:txBody>
      <dsp:txXfrm>
        <a:off x="0" y="7559"/>
        <a:ext cx="8686800" cy="694980"/>
      </dsp:txXfrm>
    </dsp:sp>
    <dsp:sp modelId="{12C1E244-B6AB-4E93-ACAB-7D83BFE4D55C}">
      <dsp:nvSpPr>
        <dsp:cNvPr id="0" name=""/>
        <dsp:cNvSpPr/>
      </dsp:nvSpPr>
      <dsp:spPr>
        <a:xfrm>
          <a:off x="0" y="734219"/>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Techniques for Delivering Bad News Sensitively</a:t>
          </a:r>
          <a:endParaRPr lang="en-US" sz="3000" kern="1200" dirty="0">
            <a:solidFill>
              <a:schemeClr val="tx1"/>
            </a:solidFill>
          </a:endParaRPr>
        </a:p>
      </dsp:txBody>
      <dsp:txXfrm>
        <a:off x="0" y="734219"/>
        <a:ext cx="8686800" cy="694980"/>
      </dsp:txXfrm>
    </dsp:sp>
    <dsp:sp modelId="{55FFD1C5-1AB9-4D4E-926B-51A41F47312A}">
      <dsp:nvSpPr>
        <dsp:cNvPr id="0" name=""/>
        <dsp:cNvSpPr/>
      </dsp:nvSpPr>
      <dsp:spPr>
        <a:xfrm>
          <a:off x="0" y="1460880"/>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Dealing With Disappointed Customers</a:t>
          </a:r>
          <a:endParaRPr lang="en-US" sz="3000" kern="1200" dirty="0">
            <a:solidFill>
              <a:schemeClr val="tx1"/>
            </a:solidFill>
          </a:endParaRPr>
        </a:p>
      </dsp:txBody>
      <dsp:txXfrm>
        <a:off x="0" y="1460880"/>
        <a:ext cx="8686800" cy="694980"/>
      </dsp:txXfrm>
    </dsp:sp>
    <dsp:sp modelId="{06DD80CA-7A11-4E8B-B4C3-C45704B76F65}">
      <dsp:nvSpPr>
        <dsp:cNvPr id="0" name=""/>
        <dsp:cNvSpPr/>
      </dsp:nvSpPr>
      <dsp:spPr>
        <a:xfrm>
          <a:off x="0" y="2187540"/>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Managing Bad News on Social Networking Sites</a:t>
          </a:r>
          <a:endParaRPr lang="en-US" sz="3000" kern="1200" dirty="0">
            <a:solidFill>
              <a:schemeClr val="tx1"/>
            </a:solidFill>
          </a:endParaRPr>
        </a:p>
      </dsp:txBody>
      <dsp:txXfrm>
        <a:off x="0" y="2187540"/>
        <a:ext cx="8686800" cy="694980"/>
      </dsp:txXfrm>
    </dsp:sp>
    <dsp:sp modelId="{52E728C1-7A40-437C-B97B-83581E95673F}">
      <dsp:nvSpPr>
        <dsp:cNvPr id="0" name=""/>
        <dsp:cNvSpPr/>
      </dsp:nvSpPr>
      <dsp:spPr>
        <a:xfrm>
          <a:off x="0" y="2914200"/>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Announcing Rate Increases and Price Hikes</a:t>
          </a:r>
          <a:endParaRPr lang="en-US" sz="3000" kern="1200" dirty="0">
            <a:solidFill>
              <a:schemeClr val="tx1"/>
            </a:solidFill>
          </a:endParaRPr>
        </a:p>
      </dsp:txBody>
      <dsp:txXfrm>
        <a:off x="0" y="2914200"/>
        <a:ext cx="8686800" cy="694980"/>
      </dsp:txXfrm>
    </dsp:sp>
    <dsp:sp modelId="{9432B537-9BAC-45B8-8925-6FBF7D993363}">
      <dsp:nvSpPr>
        <dsp:cNvPr id="0" name=""/>
        <dsp:cNvSpPr/>
      </dsp:nvSpPr>
      <dsp:spPr>
        <a:xfrm>
          <a:off x="0" y="3640860"/>
          <a:ext cx="8686800" cy="694980"/>
        </a:xfrm>
        <a:prstGeom prst="roundRect">
          <a:avLst/>
        </a:prstGeom>
        <a:solidFill>
          <a:srgbClr val="F3C6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Delivering Bad News Within Organizations</a:t>
          </a:r>
          <a:endParaRPr lang="en-US" sz="3000" kern="1200" dirty="0">
            <a:solidFill>
              <a:schemeClr val="tx1"/>
            </a:solidFill>
          </a:endParaRPr>
        </a:p>
      </dsp:txBody>
      <dsp:txXfrm>
        <a:off x="0" y="3640860"/>
        <a:ext cx="8686800" cy="6949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1E326E-C5ED-4F1C-879E-845DD620CFEA}" type="datetimeFigureOut">
              <a:rPr lang="en-US" smtClean="0"/>
              <a:pPr/>
              <a:t>8/22/2011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F4B71-64FD-44D9-9112-C1B510D5C64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200" b="0">
                <a:latin typeface="Arial" charset="0"/>
              </a:defRPr>
            </a:lvl1pPr>
          </a:lstStyle>
          <a:p>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defRPr sz="1200" b="0">
                <a:latin typeface="Arial" charset="0"/>
              </a:defRPr>
            </a:lvl1pPr>
          </a:lstStyle>
          <a:p>
            <a:fld id="{8BBBF66A-ABB3-4ADD-8C9C-F8AD88EED8B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20CF9-EA11-44C4-99A2-EA94770F49FB}" type="slidenum">
              <a:rPr lang="en-US"/>
              <a:pPr/>
              <a:t>1</a:t>
            </a:fld>
            <a:endParaRPr lang="en-US"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sz="16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36A49-8B1F-4D44-9A27-0E5E067600A7}" type="slidenum">
              <a:rPr lang="en-US">
                <a:solidFill>
                  <a:srgbClr val="000000"/>
                </a:solidFill>
              </a:rPr>
              <a:pPr/>
              <a:t>2</a:t>
            </a:fld>
            <a:endParaRPr lang="en-US" dirty="0">
              <a:solidFill>
                <a:srgbClr val="000000"/>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36A49-8B1F-4D44-9A27-0E5E067600A7}" type="slidenum">
              <a:rPr lang="en-US">
                <a:solidFill>
                  <a:srgbClr val="000000"/>
                </a:solidFill>
              </a:rPr>
              <a:pPr/>
              <a:t>3</a:t>
            </a:fld>
            <a:endParaRPr lang="en-US" dirty="0">
              <a:solidFill>
                <a:srgbClr val="000000"/>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315200" cy="1470025"/>
          </a:xfrm>
          <a:prstGeom prst="rect">
            <a:avLst/>
          </a:prstGeom>
        </p:spPr>
        <p:txBody>
          <a:bodyPr/>
          <a:lstStyle>
            <a:lvl1pPr algn="l" rtl="0" fontAlgn="base">
              <a:lnSpc>
                <a:spcPct val="90000"/>
              </a:lnSpc>
              <a:spcBef>
                <a:spcPct val="0"/>
              </a:spcBef>
              <a:spcAft>
                <a:spcPct val="0"/>
              </a:spcAft>
              <a:defRPr lang="en-US" sz="4400" b="1"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7315200" cy="1752600"/>
          </a:xfrm>
        </p:spPr>
        <p:txBody>
          <a:bodyPr/>
          <a:lstStyle>
            <a:lvl1pPr marL="0" indent="0" algn="l" rtl="0" fontAlgn="base">
              <a:lnSpc>
                <a:spcPct val="90000"/>
              </a:lnSpc>
              <a:spcBef>
                <a:spcPct val="20000"/>
              </a:spcBef>
              <a:spcAft>
                <a:spcPct val="0"/>
              </a:spcAft>
              <a:buClr>
                <a:srgbClr val="963C26"/>
              </a:buClr>
              <a:buSzPct val="80000"/>
              <a:buFontTx/>
              <a:buNone/>
              <a:defRPr lang="en-US" sz="4400" b="1" dirty="0">
                <a:solidFill>
                  <a:srgbClr val="002060"/>
                </a:solidFill>
                <a:effectLst>
                  <a:outerShdw blurRad="38100" dist="38100" dir="2700000" algn="tl">
                    <a:srgbClr val="C0C0C0"/>
                  </a:outerShdw>
                </a:effectLst>
                <a:latin typeface="+mn-lt"/>
                <a:ea typeface="+mj-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Book cover7e-no line.jpg"/>
          <p:cNvPicPr>
            <a:picLocks noChangeAspect="1"/>
          </p:cNvPicPr>
          <p:nvPr userDrawn="1"/>
        </p:nvPicPr>
        <p:blipFill>
          <a:blip r:embed="rId2" cstate="email"/>
          <a:stretch>
            <a:fillRect/>
          </a:stretch>
        </p:blipFill>
        <p:spPr>
          <a:xfrm>
            <a:off x="6781800" y="1981200"/>
            <a:ext cx="1371600" cy="175511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5BD9A7D-EFB0-4B4A-AA08-FC02BE78EE13}"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BF5E55A0-2A76-49B5-9F3E-831BF810D02E}"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0" fontAlgn="base">
              <a:lnSpc>
                <a:spcPct val="90000"/>
              </a:lnSpc>
              <a:spcBef>
                <a:spcPct val="20000"/>
              </a:spcBef>
              <a:spcAft>
                <a:spcPct val="0"/>
              </a:spcAft>
              <a:buClr>
                <a:srgbClr val="963C26"/>
              </a:buClr>
              <a:buSzPct val="100000"/>
              <a:buFontTx/>
              <a:buNone/>
              <a:defRPr lang="en-US" sz="3000" dirty="0">
                <a:solidFill>
                  <a:srgbClr val="002060"/>
                </a:solidFill>
                <a:latin typeface="+mn-lt"/>
                <a:ea typeface="+mn-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066800" y="1752600"/>
            <a:ext cx="78486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2000" dirty="0" smtClean="0">
                <a:solidFill>
                  <a:srgbClr val="002060"/>
                </a:solidFill>
                <a:latin typeface="+mn-lt"/>
              </a:defRPr>
            </a:lvl4pPr>
            <a:lvl5pPr>
              <a:lnSpc>
                <a:spcPct val="90000"/>
              </a:lnSpc>
              <a:defRPr lang="en-US" sz="2000" dirty="0">
                <a:solidFill>
                  <a:srgbClr val="002060"/>
                </a:solidFill>
                <a:latin typeface="+mn-lt"/>
              </a:defRPr>
            </a:lvl5pPr>
          </a:lstStyle>
          <a:p>
            <a:pPr marL="0" lvl="0" indent="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4"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a:prstGeom prst="rect">
            <a:avLst/>
          </a:prstGeom>
        </p:spPr>
        <p:txBody>
          <a:bodyPr anchor="t"/>
          <a:lstStyle>
            <a:lvl1pPr algn="ctr" rtl="0" fontAlgn="base">
              <a:lnSpc>
                <a:spcPct val="90000"/>
              </a:lnSpc>
              <a:spcBef>
                <a:spcPct val="0"/>
              </a:spcBef>
              <a:spcAft>
                <a:spcPct val="0"/>
              </a:spcAft>
              <a:defRPr lang="en-US" sz="4400" b="1" cap="all"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0668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9" name="Content Placeholder 3"/>
          <p:cNvSpPr>
            <a:spLocks noGrp="1"/>
          </p:cNvSpPr>
          <p:nvPr>
            <p:ph sz="half" idx="2"/>
          </p:nvPr>
        </p:nvSpPr>
        <p:spPr>
          <a:xfrm>
            <a:off x="50673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lgn="l" rtl="0" fontAlgn="base">
              <a:lnSpc>
                <a:spcPct val="90000"/>
              </a:lnSpc>
              <a:spcBef>
                <a:spcPct val="20000"/>
              </a:spcBef>
              <a:spcAft>
                <a:spcPct val="0"/>
              </a:spcAft>
              <a:buClr>
                <a:srgbClr val="963C26"/>
              </a:buClr>
              <a:buFontTx/>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fontAlgn="base">
              <a:lnSpc>
                <a:spcPct val="90000"/>
              </a:lnSpc>
              <a:spcBef>
                <a:spcPct val="20000"/>
              </a:spcBef>
              <a:spcAft>
                <a:spcPct val="0"/>
              </a:spcAft>
              <a:buClr>
                <a:srgbClr val="963C26"/>
              </a:buClr>
              <a:buFontTx/>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7" name="Title 1"/>
          <p:cNvSpPr>
            <a:spLocks noGrp="1"/>
          </p:cNvSpPr>
          <p:nvPr>
            <p:ph type="title"/>
          </p:nvPr>
        </p:nvSpPr>
        <p:spPr>
          <a:xfrm>
            <a:off x="228600" y="274638"/>
            <a:ext cx="8686800" cy="11430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12" name="Content Placeholder 2"/>
          <p:cNvSpPr>
            <a:spLocks noGrp="1"/>
          </p:cNvSpPr>
          <p:nvPr>
            <p:ph idx="1"/>
          </p:nvPr>
        </p:nvSpPr>
        <p:spPr>
          <a:xfrm>
            <a:off x="1066800" y="1752600"/>
            <a:ext cx="7848600" cy="4267200"/>
          </a:xfrm>
        </p:spPr>
        <p:txBody>
          <a:bodyPr/>
          <a:lstStyle>
            <a:lvl1pPr marL="0" indent="0">
              <a:defRPr lang="en-US" sz="3000" dirty="0" smtClean="0">
                <a:solidFill>
                  <a:srgbClr val="002060"/>
                </a:solidFill>
                <a:latin typeface="Arial" pitchFamily="34" charset="0"/>
                <a:ea typeface="+mn-ea"/>
                <a:cs typeface="Arial" pitchFamily="34" charset="0"/>
              </a:defRPr>
            </a:lvl1pPr>
          </a:lstStyle>
          <a:p>
            <a:pPr marL="0" lvl="0" indent="0" algn="l" rtl="0" fontAlgn="base">
              <a:spcBef>
                <a:spcPct val="20000"/>
              </a:spcBef>
              <a:spcAft>
                <a:spcPct val="0"/>
              </a:spcAft>
              <a:buClr>
                <a:srgbClr val="963C26"/>
              </a:buClr>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228F573E-0615-4B8C-8E4B-571618D510E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DCC79C6E-6416-43CE-AB1E-9EE9789C7C6F}"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03835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962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A9CD985C-E63D-4E3B-AB21-21BD70F0B408}"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752600"/>
            <a:ext cx="7848600" cy="4267200"/>
          </a:xfrm>
        </p:spPr>
        <p:txBody>
          <a:bodyPr/>
          <a:lstStyle/>
          <a:p>
            <a:endParaRPr lang="en-US" dirty="0"/>
          </a:p>
        </p:txBody>
      </p:sp>
      <p:sp>
        <p:nvSpPr>
          <p:cNvPr id="4" name="Footer Placeholder 3"/>
          <p:cNvSpPr>
            <a:spLocks noGrp="1"/>
          </p:cNvSpPr>
          <p:nvPr>
            <p:ph type="ftr" sz="quarter" idx="10"/>
          </p:nvPr>
        </p:nvSpPr>
        <p:spPr>
          <a:xfrm>
            <a:off x="762000" y="6245225"/>
            <a:ext cx="6248400" cy="476250"/>
          </a:xfrm>
          <a:prstGeom prst="rect">
            <a:avLst/>
          </a:prstGeom>
        </p:spPr>
        <p:txBody>
          <a:bodyPr/>
          <a:lstStyle>
            <a:lvl1pPr>
              <a:defRPr/>
            </a:lvl1pPr>
          </a:lstStyle>
          <a:p>
            <a:r>
              <a:rPr lang="en-US" dirty="0"/>
              <a:t>Mary Ellen </a:t>
            </a:r>
            <a:r>
              <a:rPr lang="en-US" dirty="0" err="1"/>
              <a:t>Guffey</a:t>
            </a:r>
            <a:r>
              <a:rPr lang="en-US" dirty="0"/>
              <a:t>, </a:t>
            </a:r>
            <a:r>
              <a:rPr lang="en-US" i="1" dirty="0"/>
              <a:t>Business Communication: Process and Product</a:t>
            </a:r>
            <a:r>
              <a:rPr lang="en-US" dirty="0"/>
              <a:t>, 6e</a:t>
            </a:r>
          </a:p>
        </p:txBody>
      </p:sp>
      <p:sp>
        <p:nvSpPr>
          <p:cNvPr id="5" name="Slide Number Placeholder 4"/>
          <p:cNvSpPr>
            <a:spLocks noGrp="1"/>
          </p:cNvSpPr>
          <p:nvPr>
            <p:ph type="sldNum" sz="quarter" idx="11"/>
          </p:nvPr>
        </p:nvSpPr>
        <p:spPr>
          <a:xfrm>
            <a:off x="7086600" y="6248400"/>
            <a:ext cx="1828800" cy="476250"/>
          </a:xfrm>
          <a:prstGeom prst="rect">
            <a:avLst/>
          </a:prstGeom>
        </p:spPr>
        <p:txBody>
          <a:bodyPr/>
          <a:lstStyle>
            <a:lvl1pPr>
              <a:defRPr/>
            </a:lvl1pPr>
          </a:lstStyle>
          <a:p>
            <a:r>
              <a:rPr lang="en-US"/>
              <a:t> </a:t>
            </a:r>
            <a:r>
              <a:rPr lang="en-US" sz="1800" b="0">
                <a:latin typeface="+mn-lt"/>
              </a:rPr>
              <a:t>Ch. 10, Slide </a:t>
            </a:r>
            <a:fld id="{DD60E707-333B-458E-9EAD-AA730A586BF2}" type="slidenum">
              <a:rPr lang="en-US" sz="1800" b="0">
                <a:latin typeface="+mn-lt"/>
              </a:rPr>
              <a:pPr/>
              <a:t>‹#›</a:t>
            </a:fld>
            <a:endParaRPr lang="en-US" sz="1800" b="0">
              <a:latin typeface="+mn-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762000" y="533400"/>
            <a:ext cx="8153400" cy="914400"/>
          </a:xfrm>
          <a:prstGeom prst="rect">
            <a:avLst/>
          </a:prstGeo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1066800" y="1752600"/>
            <a:ext cx="3848100" cy="4267200"/>
          </a:xfrm>
        </p:spPr>
        <p:txBody>
          <a:bodyPr/>
          <a:lstStyle>
            <a:lvl1pPr marL="0" indent="0">
              <a:defRPr sz="3000"/>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5067300" y="1752600"/>
            <a:ext cx="3848100" cy="4267200"/>
          </a:xfrm>
        </p:spPr>
        <p:txBody>
          <a:bodyPr/>
          <a:lstStyle>
            <a:lvl1pPr indent="0">
              <a:defRPr lang="en-US" sz="3000" dirty="0" smtClean="0">
                <a:solidFill>
                  <a:srgbClr val="002060"/>
                </a:solidFill>
                <a:latin typeface="Arial" pitchFamily="34" charset="0"/>
                <a:ea typeface="+mn-ea"/>
                <a:cs typeface="Arial" pitchFamily="34" charset="0"/>
              </a:defRPr>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marL="0" lvl="0" indent="-342900" algn="l" rtl="0" fontAlgn="base">
              <a:spcBef>
                <a:spcPct val="20000"/>
              </a:spcBef>
              <a:spcAft>
                <a:spcPct val="0"/>
              </a:spcAft>
              <a:buClr>
                <a:srgbClr val="963C26"/>
              </a:buClr>
              <a:buFontTx/>
              <a:buNone/>
            </a:pPr>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9,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3A888A37-EE90-4631-877E-CAE65AFF633D}" type="datetime1">
              <a:rPr lang="en-US"/>
              <a:pPr/>
              <a:t>8/22/2011</a:t>
            </a:fld>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Guffey7ePPT2_1"/>
          <p:cNvPicPr>
            <a:picLocks noChangeAspect="1" noChangeArrowheads="1"/>
          </p:cNvPicPr>
          <p:nvPr userDrawn="1"/>
        </p:nvPicPr>
        <p:blipFill>
          <a:blip r:embed="rId15" cstate="email"/>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457200" y="1600200"/>
            <a:ext cx="8229600" cy="4525963"/>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fontAlgn="base">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fontAlgn="base">
              <a:lnSpc>
                <a:spcPct val="90000"/>
              </a:lnSpc>
              <a:spcBef>
                <a:spcPct val="20000"/>
              </a:spcBef>
              <a:spcAft>
                <a:spcPct val="0"/>
              </a:spcAft>
              <a:buSzPct val="75000"/>
              <a:buBlip>
                <a:blip r:embed="rId16"/>
              </a:buBlip>
            </a:pPr>
            <a:r>
              <a:rPr lang="en-US" dirty="0" smtClean="0"/>
              <a:t>Third level</a:t>
            </a:r>
          </a:p>
        </p:txBody>
      </p:sp>
      <p:sp>
        <p:nvSpPr>
          <p:cNvPr id="5" name="Rectangle 2"/>
          <p:cNvSpPr>
            <a:spLocks noGrp="1" noChangeArrowheads="1"/>
          </p:cNvSpPr>
          <p:nvPr>
            <p:ph type="title"/>
          </p:nvPr>
        </p:nvSpPr>
        <p:spPr bwMode="auto">
          <a:xfrm>
            <a:off x="228600" y="274638"/>
            <a:ext cx="8686800" cy="1143000"/>
          </a:xfrm>
          <a:prstGeom prst="rect">
            <a:avLst/>
          </a:prstGeom>
          <a:solidFill>
            <a:schemeClr val="bg1">
              <a:alpha val="35001"/>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fontAlgn="base">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60" r:id="rId1"/>
    <p:sldLayoutId id="2147483776" r:id="rId2"/>
    <p:sldLayoutId id="2147483777" r:id="rId3"/>
    <p:sldLayoutId id="2147483856"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wipe dir="r"/>
  </p:transition>
  <p:timing>
    <p:tnLst>
      <p:par>
        <p:cTn id="1" dur="indefinite" restart="never" nodeType="tmRoot"/>
      </p:par>
    </p:tnLst>
  </p:timing>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SzPct val="80000"/>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SzPct val="75000"/>
        <a:buFont typeface="Wingdings" pitchFamily="2" charset="2"/>
        <a:buChar char="n"/>
        <a:defRPr lang="en-US" sz="2600" dirty="0" smtClean="0">
          <a:solidFill>
            <a:srgbClr val="002060"/>
          </a:solidFill>
          <a:latin typeface="+mn-lt"/>
          <a:cs typeface="Arial" pitchFamily="34" charset="0"/>
        </a:defRPr>
      </a:lvl2pPr>
      <a:lvl3pPr marL="1143000" indent="-228600" algn="l" rtl="0" fontAlgn="base">
        <a:spcBef>
          <a:spcPct val="20000"/>
        </a:spcBef>
        <a:spcAft>
          <a:spcPct val="0"/>
        </a:spcAft>
        <a:buSzPct val="75000"/>
        <a:buBlip>
          <a:blip r:embed="rId16"/>
        </a:buBlip>
        <a:defRPr lang="en-US" sz="2200" dirty="0" smtClean="0">
          <a:solidFill>
            <a:srgbClr val="002060"/>
          </a:solidFill>
          <a:latin typeface="+mn-lt"/>
          <a:cs typeface="Arial" pitchFamily="34" charset="0"/>
        </a:defRPr>
      </a:lvl3pPr>
      <a:lvl4pPr marL="1600200" indent="-228600" algn="l" rtl="0" fontAlgn="base">
        <a:spcBef>
          <a:spcPct val="20000"/>
        </a:spcBef>
        <a:spcAft>
          <a:spcPct val="0"/>
        </a:spcAft>
        <a:buSzPct val="75000"/>
        <a:buBlip>
          <a:blip r:embed="rId17"/>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Guffey7ePPT2Rb4.jpg"/>
          <p:cNvPicPr>
            <a:picLocks noChangeAspect="1"/>
          </p:cNvPicPr>
          <p:nvPr userDrawn="1"/>
        </p:nvPicPr>
        <p:blipFill>
          <a:blip r:embed="rId16" cstate="email"/>
          <a:srcRect/>
          <a:stretch>
            <a:fillRect/>
          </a:stretch>
        </p:blipFill>
        <p:spPr bwMode="auto">
          <a:xfrm>
            <a:off x="0" y="0"/>
            <a:ext cx="9144000" cy="6858000"/>
          </a:xfrm>
          <a:prstGeom prst="rect">
            <a:avLst/>
          </a:prstGeom>
          <a:noFill/>
          <a:ln w="9525">
            <a:noFill/>
            <a:miter lim="800000"/>
            <a:headEnd/>
            <a:tailEnd/>
          </a:ln>
        </p:spPr>
      </p:pic>
      <p:sp>
        <p:nvSpPr>
          <p:cNvPr id="7" name="Text Box 17"/>
          <p:cNvSpPr txBox="1">
            <a:spLocks noChangeArrowheads="1"/>
          </p:cNvSpPr>
          <p:nvPr userDrawn="1"/>
        </p:nvSpPr>
        <p:spPr bwMode="auto">
          <a:xfrm>
            <a:off x="0" y="6553200"/>
            <a:ext cx="9144000" cy="175433"/>
          </a:xfrm>
          <a:prstGeom prst="rect">
            <a:avLst/>
          </a:prstGeom>
          <a:noFill/>
          <a:ln w="9525">
            <a:noFill/>
            <a:miter lim="800000"/>
            <a:headEnd/>
            <a:tailEnd/>
          </a:ln>
        </p:spPr>
        <p:txBody>
          <a:bodyPr>
            <a:spAutoFit/>
          </a:bodyPr>
          <a:lstStyle/>
          <a:p>
            <a:pPr algn="ctr">
              <a:spcBef>
                <a:spcPct val="50000"/>
              </a:spcBef>
            </a:pPr>
            <a:r>
              <a:rPr lang="en-US" sz="900" dirty="0">
                <a:solidFill>
                  <a:srgbClr val="002060"/>
                </a:solidFill>
                <a:latin typeface="Arial" pitchFamily="34" charset="0"/>
                <a:cs typeface="Arial" pitchFamily="34" charset="0"/>
              </a:rPr>
              <a:t>©2011 Cengage Learning. All Rights Reserved. May not be scanned, copied or duplicated, or posted to a publicly accessible website, in whole or in part.</a:t>
            </a:r>
          </a:p>
        </p:txBody>
      </p:sp>
      <p:sp>
        <p:nvSpPr>
          <p:cNvPr id="194563" name="Rectangle 3"/>
          <p:cNvSpPr>
            <a:spLocks noGrp="1" noChangeArrowheads="1"/>
          </p:cNvSpPr>
          <p:nvPr>
            <p:ph type="body" idx="1"/>
          </p:nvPr>
        </p:nvSpPr>
        <p:spPr bwMode="auto">
          <a:xfrm>
            <a:off x="1066800" y="1752600"/>
            <a:ext cx="7848600" cy="4267200"/>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eaLnBrk="0" fontAlgn="base" hangingPunct="0">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eaLnBrk="0" fontAlgn="base" hangingPunct="0">
              <a:lnSpc>
                <a:spcPct val="90000"/>
              </a:lnSpc>
              <a:spcBef>
                <a:spcPct val="20000"/>
              </a:spcBef>
              <a:spcAft>
                <a:spcPct val="0"/>
              </a:spcAft>
              <a:buClr>
                <a:srgbClr val="FF9900"/>
              </a:buClr>
              <a:buSzPct val="75000"/>
              <a:buFont typeface="Times" pitchFamily="26" charset="0"/>
              <a:buBlip>
                <a:blip r:embed="rId17"/>
              </a:buBlip>
            </a:pPr>
            <a:r>
              <a:rPr lang="en-US" dirty="0" smtClean="0"/>
              <a:t>Third level</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60000"/>
              </a:lnSpc>
              <a:spcBef>
                <a:spcPts val="0"/>
              </a:spcBef>
              <a:spcAft>
                <a:spcPts val="0"/>
              </a:spcAft>
              <a:buClrTx/>
              <a:buSzPct val="75000"/>
              <a:buFontTx/>
              <a:buNone/>
              <a:tabLst/>
              <a:defRPr/>
            </a:pPr>
            <a:r>
              <a:rPr lang="en-US" sz="1500" b="1" kern="0" dirty="0" smtClean="0">
                <a:solidFill>
                  <a:srgbClr val="002060"/>
                </a:solidFill>
                <a:latin typeface="+mn-lt"/>
                <a:ea typeface="+mn-ea"/>
                <a:cs typeface="Arial" pitchFamily="34" charset="0"/>
              </a:rPr>
              <a:t> Ch. 9, Slide </a:t>
            </a:r>
            <a:fld id="{1D8AD765-B216-4FF3-AAC6-D50A6929A33D}" type="slidenum">
              <a:rPr lang="en-US" sz="1500" b="1" kern="0" smtClean="0">
                <a:solidFill>
                  <a:srgbClr val="002060"/>
                </a:solidFill>
                <a:latin typeface="+mn-lt"/>
                <a:ea typeface="+mn-ea"/>
                <a:cs typeface="Arial" pitchFamily="34" charset="0"/>
              </a:rPr>
              <a:pPr marL="0" marR="0" lvl="0" indent="0" algn="ctr" defTabSz="914400" rtl="0" eaLnBrk="1" fontAlgn="auto" latinLnBrk="0" hangingPunct="1">
                <a:lnSpc>
                  <a:spcPct val="60000"/>
                </a:lnSpc>
                <a:spcBef>
                  <a:spcPts val="0"/>
                </a:spcBef>
                <a:spcAft>
                  <a:spcPts val="0"/>
                </a:spcAft>
                <a:buClrTx/>
                <a:buSzPct val="75000"/>
                <a:buFontTx/>
                <a:buNone/>
                <a:tabLst/>
                <a:defRPr/>
              </a:pPr>
              <a:t>‹#›</a:t>
            </a:fld>
            <a:endParaRPr lang="en-US" sz="1500" b="1" kern="0" dirty="0" smtClean="0">
              <a:solidFill>
                <a:srgbClr val="002060"/>
              </a:solidFill>
              <a:latin typeface="+mn-lt"/>
              <a:ea typeface="+mn-ea"/>
              <a:cs typeface="Arial" pitchFamily="34" charset="0"/>
            </a:endParaRPr>
          </a:p>
        </p:txBody>
      </p:sp>
      <p:sp>
        <p:nvSpPr>
          <p:cNvPr id="11" name="Rectangle 6"/>
          <p:cNvSpPr>
            <a:spLocks noGrp="1" noChangeArrowheads="1"/>
          </p:cNvSpPr>
          <p:nvPr>
            <p:ph type="title"/>
          </p:nvPr>
        </p:nvSpPr>
        <p:spPr bwMode="auto">
          <a:xfrm>
            <a:off x="228600" y="533400"/>
            <a:ext cx="8686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0" fontAlgn="base" hangingPunct="0">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61" r:id="rId14"/>
  </p:sldLayoutIdLst>
  <p:transition>
    <p:wipe dir="r"/>
  </p:transition>
  <p:timing>
    <p:tnLst>
      <p:par>
        <p:cTn id="1" dur="indefinite" restart="never" nodeType="tmRoot"/>
      </p:par>
    </p:tnLst>
  </p:timing>
  <p:hf hdr="0" dt="0"/>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Font typeface="Wingdings" pitchFamily="2" charset="2"/>
        <a:buChar char="§"/>
        <a:defRPr lang="en-US" sz="2600" dirty="0" smtClean="0">
          <a:solidFill>
            <a:srgbClr val="002060"/>
          </a:solidFill>
          <a:latin typeface="+mn-lt"/>
          <a:ea typeface="+mn-ea"/>
          <a:cs typeface="Arial" pitchFamily="34" charset="0"/>
        </a:defRPr>
      </a:lvl2pPr>
      <a:lvl3pPr marL="1143000" indent="-228600" algn="l" rtl="0" fontAlgn="base">
        <a:spcBef>
          <a:spcPct val="20000"/>
        </a:spcBef>
        <a:spcAft>
          <a:spcPct val="0"/>
        </a:spcAft>
        <a:buClr>
          <a:srgbClr val="FF9900"/>
        </a:buClr>
        <a:buSzPct val="80000"/>
        <a:buFont typeface="Wingdings" pitchFamily="2" charset="2"/>
        <a:buChar char="§"/>
        <a:defRPr lang="en-US" sz="2200" dirty="0" smtClean="0">
          <a:solidFill>
            <a:srgbClr val="002060"/>
          </a:solidFill>
          <a:latin typeface="+mn-lt"/>
          <a:ea typeface="+mn-ea"/>
          <a:cs typeface="Arial" pitchFamily="34" charset="0"/>
        </a:defRPr>
      </a:lvl3pPr>
      <a:lvl4pPr marL="1600200" indent="-228600" algn="l" rtl="0" fontAlgn="base">
        <a:spcBef>
          <a:spcPct val="20000"/>
        </a:spcBef>
        <a:spcAft>
          <a:spcPct val="0"/>
        </a:spcAft>
        <a:buSzPct val="75000"/>
        <a:buBlip>
          <a:blip r:embed="rId18"/>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uffey7ePPT2_1"/>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 name="Subtitle 5"/>
          <p:cNvSpPr txBox="1">
            <a:spLocks/>
          </p:cNvSpPr>
          <p:nvPr/>
        </p:nvSpPr>
        <p:spPr bwMode="auto">
          <a:xfrm>
            <a:off x="1066800" y="2209800"/>
            <a:ext cx="4648200" cy="1752600"/>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Chapter 9</a:t>
            </a:r>
          </a:p>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Negative Messages</a:t>
            </a:r>
            <a:endParaRPr kumimoji="0" lang="en-US" sz="4400" b="1" i="0" u="none" strike="noStrike" kern="0" cap="none" spc="0" normalizeH="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endParaRPr>
          </a:p>
        </p:txBody>
      </p:sp>
      <p:pic>
        <p:nvPicPr>
          <p:cNvPr id="9" name="Picture 5" descr="Book_cover7e-no_line.jpg"/>
          <p:cNvPicPr>
            <a:picLocks noChangeAspect="1"/>
          </p:cNvPicPr>
          <p:nvPr/>
        </p:nvPicPr>
        <p:blipFill>
          <a:blip r:embed="rId4" cstate="print"/>
          <a:srcRect/>
          <a:stretch>
            <a:fillRect/>
          </a:stretch>
        </p:blipFill>
        <p:spPr bwMode="auto">
          <a:xfrm>
            <a:off x="5486400" y="1981200"/>
            <a:ext cx="3200400" cy="40949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p:txBody>
          <a:bodyPr/>
          <a:lstStyle/>
          <a:p>
            <a:r>
              <a:rPr lang="en-US" dirty="0" smtClean="0"/>
              <a:t>Abusive language, </a:t>
            </a:r>
            <a:r>
              <a:rPr lang="en-US" i="1" dirty="0" smtClean="0"/>
              <a:t>including</a:t>
            </a:r>
            <a:r>
              <a:rPr lang="en-US" dirty="0" smtClean="0"/>
              <a:t> abusive language on social networking sites, such as Facebook and Twitter</a:t>
            </a:r>
            <a:endParaRPr lang="en-US" dirty="0"/>
          </a:p>
        </p:txBody>
      </p:sp>
      <p:sp>
        <p:nvSpPr>
          <p:cNvPr id="373762" name="Rectangle 2"/>
          <p:cNvSpPr>
            <a:spLocks noGrp="1" noChangeArrowheads="1"/>
          </p:cNvSpPr>
          <p:nvPr>
            <p:ph type="title"/>
          </p:nvPr>
        </p:nvSpPr>
        <p:spPr/>
        <p:txBody>
          <a:bodyPr/>
          <a:lstStyle/>
          <a:p>
            <a:r>
              <a:rPr lang="en-US" dirty="0" smtClean="0"/>
              <a:t>Avoiding Legal Liability in</a:t>
            </a:r>
            <a:br>
              <a:rPr lang="en-US" dirty="0" smtClean="0"/>
            </a:br>
            <a:r>
              <a:rPr lang="en-US" dirty="0" smtClean="0"/>
              <a:t>Conveying Negative News</a:t>
            </a:r>
            <a:endParaRPr lang="en-US" dirty="0"/>
          </a:p>
        </p:txBody>
      </p:sp>
      <p:graphicFrame>
        <p:nvGraphicFramePr>
          <p:cNvPr id="19" name="Diagram 18"/>
          <p:cNvGraphicFramePr/>
          <p:nvPr/>
        </p:nvGraphicFramePr>
        <p:xfrm>
          <a:off x="533400" y="2286000"/>
          <a:ext cx="8077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Careless language – statements that are potentially damaging or subject to misinterpretation</a:t>
            </a:r>
          </a:p>
          <a:p>
            <a:pPr lvl="1"/>
            <a:r>
              <a:rPr lang="en-US" dirty="0" smtClean="0"/>
              <a:t>For example, </a:t>
            </a:r>
            <a:r>
              <a:rPr lang="en-US" i="1" dirty="0" smtClean="0"/>
              <a:t>The factory is too hazardous for tour groups</a:t>
            </a:r>
            <a:endParaRPr lang="en-US" dirty="0" smtClean="0"/>
          </a:p>
          <a:p>
            <a:pPr lvl="1"/>
            <a:endParaRPr lang="en-US" dirty="0"/>
          </a:p>
        </p:txBody>
      </p:sp>
      <p:sp>
        <p:nvSpPr>
          <p:cNvPr id="510978" name="Rectangle 2"/>
          <p:cNvSpPr>
            <a:spLocks noGrp="1" noChangeArrowheads="1"/>
          </p:cNvSpPr>
          <p:nvPr>
            <p:ph type="title"/>
          </p:nvPr>
        </p:nvSpPr>
        <p:spPr/>
        <p:txBody>
          <a:bodyPr/>
          <a:lstStyle/>
          <a:p>
            <a:r>
              <a:rPr lang="en-US" dirty="0" smtClean="0"/>
              <a:t>Avoiding Legal Liability in</a:t>
            </a:r>
            <a:br>
              <a:rPr lang="en-US" dirty="0" smtClean="0"/>
            </a:br>
            <a:r>
              <a:rPr lang="en-US" dirty="0" smtClean="0"/>
              <a:t>Conveying Negative News</a:t>
            </a:r>
            <a:endParaRPr lang="en-US" dirty="0"/>
          </a:p>
        </p:txBody>
      </p:sp>
      <p:pic>
        <p:nvPicPr>
          <p:cNvPr id="15" name="Picture 14" descr="shocklook-300x277.jpg"/>
          <p:cNvPicPr>
            <a:picLocks noChangeAspect="1"/>
          </p:cNvPicPr>
          <p:nvPr/>
        </p:nvPicPr>
        <p:blipFill>
          <a:blip r:embed="rId2" cstate="email"/>
          <a:stretch>
            <a:fillRect/>
          </a:stretch>
        </p:blipFill>
        <p:spPr>
          <a:xfrm>
            <a:off x="6210300" y="3657600"/>
            <a:ext cx="2857500" cy="2638425"/>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The good-guy syndrome - dangerous statements that ease your conscience or make you look good</a:t>
            </a:r>
          </a:p>
          <a:p>
            <a:pPr lvl="1"/>
            <a:r>
              <a:rPr lang="en-US" dirty="0" smtClean="0"/>
              <a:t>For example, (</a:t>
            </a:r>
            <a:r>
              <a:rPr lang="en-US" i="1" dirty="0" smtClean="0"/>
              <a:t>I thought you were an excellent candidate, but we had to hire</a:t>
            </a:r>
            <a:r>
              <a:rPr lang="en-US" dirty="0" smtClean="0"/>
              <a:t>…)</a:t>
            </a:r>
          </a:p>
          <a:p>
            <a:pPr lvl="1"/>
            <a:r>
              <a:rPr lang="en-US" dirty="0" smtClean="0"/>
              <a:t>Express only the views of the organization when acting as an agent of the organization.</a:t>
            </a:r>
          </a:p>
          <a:p>
            <a:pPr lvl="1"/>
            <a:r>
              <a:rPr lang="en-US" dirty="0" smtClean="0"/>
              <a:t>Use plain paper for your personal matters.</a:t>
            </a:r>
          </a:p>
          <a:p>
            <a:pPr lvl="1"/>
            <a:r>
              <a:rPr lang="en-US" dirty="0" smtClean="0"/>
              <a:t>Avoid supplying information that could be misused.</a:t>
            </a:r>
          </a:p>
          <a:p>
            <a:pPr lvl="1"/>
            <a:r>
              <a:rPr lang="en-US" dirty="0" smtClean="0"/>
              <a:t>Don’t admit or imply responsibility without checking with legal counsel.</a:t>
            </a:r>
          </a:p>
          <a:p>
            <a:endParaRPr lang="en-US" dirty="0"/>
          </a:p>
        </p:txBody>
      </p:sp>
      <p:sp>
        <p:nvSpPr>
          <p:cNvPr id="512002" name="Rectangle 2"/>
          <p:cNvSpPr>
            <a:spLocks noGrp="1" noChangeArrowheads="1"/>
          </p:cNvSpPr>
          <p:nvPr>
            <p:ph type="title"/>
          </p:nvPr>
        </p:nvSpPr>
        <p:spPr/>
        <p:txBody>
          <a:bodyPr/>
          <a:lstStyle/>
          <a:p>
            <a:r>
              <a:rPr lang="en-US" dirty="0" smtClean="0"/>
              <a:t>Avoiding Legal Liability in</a:t>
            </a:r>
            <a:br>
              <a:rPr lang="en-US" dirty="0" smtClean="0"/>
            </a:br>
            <a:r>
              <a:rPr lang="en-US" dirty="0" smtClean="0"/>
              <a:t>Conveying Negative News</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US" dirty="0" smtClean="0"/>
              <a:t>Direct Strategy</a:t>
            </a:r>
            <a:endParaRPr lang="en-US" dirty="0"/>
          </a:p>
        </p:txBody>
      </p:sp>
      <p:sp>
        <p:nvSpPr>
          <p:cNvPr id="10" name="Content Placeholder 9"/>
          <p:cNvSpPr>
            <a:spLocks noGrp="1"/>
          </p:cNvSpPr>
          <p:nvPr>
            <p:ph sz="half" idx="2"/>
          </p:nvPr>
        </p:nvSpPr>
        <p:spPr/>
        <p:txBody>
          <a:bodyPr/>
          <a:lstStyle/>
          <a:p>
            <a:r>
              <a:rPr lang="en-US" dirty="0" smtClean="0"/>
              <a:t>Indirect Strategy</a:t>
            </a:r>
            <a:endParaRPr lang="en-US" dirty="0"/>
          </a:p>
        </p:txBody>
      </p:sp>
      <p:sp>
        <p:nvSpPr>
          <p:cNvPr id="5" name="Title 4"/>
          <p:cNvSpPr>
            <a:spLocks noGrp="1"/>
          </p:cNvSpPr>
          <p:nvPr>
            <p:ph type="title"/>
          </p:nvPr>
        </p:nvSpPr>
        <p:spPr/>
        <p:txBody>
          <a:bodyPr/>
          <a:lstStyle/>
          <a:p>
            <a:r>
              <a:rPr lang="en-US" dirty="0" smtClean="0"/>
              <a:t>Comparing Strategies for</a:t>
            </a:r>
            <a:br>
              <a:rPr lang="en-US" dirty="0" smtClean="0"/>
            </a:br>
            <a:r>
              <a:rPr lang="en-US" dirty="0" smtClean="0"/>
              <a:t>Delivering Negative News</a:t>
            </a:r>
            <a:endParaRPr lang="en-US" dirty="0"/>
          </a:p>
        </p:txBody>
      </p:sp>
      <p:graphicFrame>
        <p:nvGraphicFramePr>
          <p:cNvPr id="3" name="Diagram 2"/>
          <p:cNvGraphicFramePr/>
          <p:nvPr/>
        </p:nvGraphicFramePr>
        <p:xfrm>
          <a:off x="990600" y="2514600"/>
          <a:ext cx="3200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5181600" y="2514600"/>
          <a:ext cx="3200400" cy="3730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When the bad news is not damaging</a:t>
            </a:r>
          </a:p>
          <a:p>
            <a:pPr lvl="0"/>
            <a:r>
              <a:rPr lang="en-US" dirty="0" smtClean="0"/>
              <a:t>When receiver may overlook the bad news</a:t>
            </a:r>
          </a:p>
          <a:p>
            <a:pPr lvl="0"/>
            <a:r>
              <a:rPr lang="en-US" dirty="0" smtClean="0"/>
              <a:t>When the organization or receiver prefers directness</a:t>
            </a:r>
          </a:p>
          <a:p>
            <a:r>
              <a:rPr lang="en-US" dirty="0" smtClean="0"/>
              <a:t>When firmness is necessary</a:t>
            </a:r>
            <a:endParaRPr lang="en-US" dirty="0"/>
          </a:p>
        </p:txBody>
      </p:sp>
      <p:sp>
        <p:nvSpPr>
          <p:cNvPr id="3" name="Title 2"/>
          <p:cNvSpPr>
            <a:spLocks noGrp="1"/>
          </p:cNvSpPr>
          <p:nvPr>
            <p:ph type="title"/>
          </p:nvPr>
        </p:nvSpPr>
        <p:spPr/>
        <p:txBody>
          <a:bodyPr/>
          <a:lstStyle/>
          <a:p>
            <a:r>
              <a:rPr lang="en-US" dirty="0" smtClean="0"/>
              <a:t>When to Use the Direct Strategy</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When the bad news is personally upsetting</a:t>
            </a:r>
          </a:p>
          <a:p>
            <a:pPr lvl="0"/>
            <a:r>
              <a:rPr lang="en-US" dirty="0" smtClean="0"/>
              <a:t>When the bad news will provoke a hostile reaction</a:t>
            </a:r>
          </a:p>
          <a:p>
            <a:pPr lvl="0"/>
            <a:r>
              <a:rPr lang="en-US" dirty="0" smtClean="0"/>
              <a:t>When the bad news threatens the customer relationship</a:t>
            </a:r>
          </a:p>
          <a:p>
            <a:r>
              <a:rPr lang="en-US" dirty="0" smtClean="0"/>
              <a:t>When the bad news is unexpected</a:t>
            </a:r>
            <a:endParaRPr lang="en-US" dirty="0"/>
          </a:p>
        </p:txBody>
      </p:sp>
      <p:sp>
        <p:nvSpPr>
          <p:cNvPr id="3" name="Title 2"/>
          <p:cNvSpPr>
            <a:spLocks noGrp="1"/>
          </p:cNvSpPr>
          <p:nvPr>
            <p:ph type="title"/>
          </p:nvPr>
        </p:nvSpPr>
        <p:spPr/>
        <p:txBody>
          <a:bodyPr/>
          <a:lstStyle/>
          <a:p>
            <a:r>
              <a:rPr lang="en-US" dirty="0" smtClean="0"/>
              <a:t>When to Use the Indirect Strategy</a:t>
            </a:r>
            <a:endParaRPr lang="en-US" dirty="0"/>
          </a:p>
        </p:txBody>
      </p:sp>
      <p:pic>
        <p:nvPicPr>
          <p:cNvPr id="5" name="Picture 12" descr="MPj04224090000[1]"/>
          <p:cNvPicPr>
            <a:picLocks noChangeAspect="1" noChangeArrowheads="1"/>
          </p:cNvPicPr>
          <p:nvPr/>
        </p:nvPicPr>
        <p:blipFill>
          <a:blip r:embed="rId2" cstate="email"/>
          <a:srcRect/>
          <a:stretch>
            <a:fillRect/>
          </a:stretch>
        </p:blipFill>
        <p:spPr bwMode="auto">
          <a:xfrm>
            <a:off x="6477001" y="4559975"/>
            <a:ext cx="2590800" cy="1726525"/>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1430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Examining the Components of</a:t>
            </a:r>
            <a:br>
              <a:rPr lang="en-US" dirty="0" smtClean="0"/>
            </a:br>
            <a:r>
              <a:rPr lang="en-US" dirty="0" smtClean="0"/>
              <a:t>Effective Negative Messages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Sensitively</a:t>
            </a:r>
            <a:endParaRPr lang="en-US" dirty="0"/>
          </a:p>
        </p:txBody>
      </p:sp>
      <p:sp>
        <p:nvSpPr>
          <p:cNvPr id="5" name="Rectangle 76"/>
          <p:cNvSpPr>
            <a:spLocks noChangeArrowheads="1"/>
          </p:cNvSpPr>
          <p:nvPr/>
        </p:nvSpPr>
        <p:spPr bwMode="auto">
          <a:xfrm>
            <a:off x="228600" y="2959013"/>
            <a:ext cx="8229600" cy="3213187"/>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Start with the part of the message that represents the best news. </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Pay a compliment, show appreciation for a past action, or refer to something mutually understood.</a:t>
            </a:r>
            <a:endParaRPr lang="en-US" sz="4400" b="0" dirty="0">
              <a:solidFill>
                <a:srgbClr val="002060"/>
              </a:solidFill>
              <a:latin typeface="+mn-lt"/>
              <a:cs typeface="Arial" pitchFamily="34" charset="0"/>
            </a:endParaRP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Avoid raising false hopes or thanking the receiver for something you are about to refuse.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apologizing if you or your company erred. If you apologize, do so sincerely and take responsibility.</a:t>
            </a:r>
            <a:endParaRPr lang="en-US" sz="2600" b="0" dirty="0">
              <a:solidFill>
                <a:srgbClr val="002060"/>
              </a:solidFill>
              <a:latin typeface="+mn-l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Sensitively</a:t>
            </a:r>
            <a:endParaRPr lang="en-US" dirty="0"/>
          </a:p>
        </p:txBody>
      </p:sp>
      <p:sp>
        <p:nvSpPr>
          <p:cNvPr id="5" name="Rectangle 76"/>
          <p:cNvSpPr>
            <a:spLocks noChangeArrowheads="1"/>
          </p:cNvSpPr>
          <p:nvPr/>
        </p:nvSpPr>
        <p:spPr bwMode="auto">
          <a:xfrm>
            <a:off x="228600" y="2959013"/>
            <a:ext cx="8229600" cy="3293209"/>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Explain clearly why the request must be denied without revealing the refusal. </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Show how your decision benefits the receiver or others, if possible.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Explain company policy without using it as an excuse.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Choose positive words. Avoid negative words, such as cannot, claim, error, failure, unwilling, impossible.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Show that the matter was treated seriously and fairly.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Sensitively</a:t>
            </a:r>
            <a:endParaRPr lang="en-US" dirty="0"/>
          </a:p>
        </p:txBody>
      </p:sp>
      <p:sp>
        <p:nvSpPr>
          <p:cNvPr id="5" name="Rectangle 76"/>
          <p:cNvSpPr>
            <a:spLocks noChangeArrowheads="1"/>
          </p:cNvSpPr>
          <p:nvPr/>
        </p:nvSpPr>
        <p:spPr bwMode="auto">
          <a:xfrm>
            <a:off x="228600" y="2959013"/>
            <a:ext cx="8229600" cy="3188565"/>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positioning the bad news strategically by sandwiching it between other sentences.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subordinating the bad news (</a:t>
            </a:r>
            <a:r>
              <a:rPr lang="en-US" sz="2600" b="0" i="1" dirty="0" smtClean="0">
                <a:solidFill>
                  <a:srgbClr val="002060"/>
                </a:solidFill>
                <a:latin typeface="+mn-lt"/>
                <a:cs typeface="Arial" pitchFamily="34" charset="0"/>
              </a:rPr>
              <a:t>although another commitment that day prevents me from attending, I wish you well in</a:t>
            </a:r>
            <a:r>
              <a:rPr lang="en-US" sz="2800" dirty="0" smtClean="0"/>
              <a:t> </a:t>
            </a:r>
            <a:r>
              <a:rPr lang="en-US" sz="2800" b="0" dirty="0" smtClean="0"/>
              <a:t>…).</a:t>
            </a:r>
            <a:endParaRPr lang="en-US" sz="2600" b="0" dirty="0" smtClean="0">
              <a:solidFill>
                <a:srgbClr val="002060"/>
              </a:solidFill>
              <a:latin typeface="+mn-lt"/>
              <a:cs typeface="Arial" pitchFamily="34" charset="0"/>
            </a:endParaRP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using the passive voice (</a:t>
            </a:r>
            <a:r>
              <a:rPr lang="en-US" sz="2600" b="0" i="1" dirty="0" smtClean="0">
                <a:solidFill>
                  <a:srgbClr val="002060"/>
                </a:solidFill>
                <a:latin typeface="+mn-lt"/>
                <a:cs typeface="Arial" pitchFamily="34" charset="0"/>
              </a:rPr>
              <a:t>although I am prevented from attending because of another commitment that day,</a:t>
            </a:r>
            <a:r>
              <a:rPr lang="en-US" sz="2600" b="0" dirty="0" smtClean="0">
                <a:solidFill>
                  <a:srgbClr val="002060"/>
                </a:solidFill>
                <a:latin typeface="+mn-lt"/>
                <a:cs typeface="Arial" pitchFamily="34" charset="0"/>
              </a:rPr>
              <a:t> . .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nvPr>
        </p:nvGraphicFramePr>
        <p:xfrm>
          <a:off x="228600" y="16764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2" name="Rectangle 2"/>
          <p:cNvSpPr>
            <a:spLocks noGrp="1" noChangeArrowheads="1"/>
          </p:cNvSpPr>
          <p:nvPr>
            <p:ph type="title"/>
          </p:nvPr>
        </p:nvSpPr>
        <p:spPr/>
        <p:txBody>
          <a:bodyPr/>
          <a:lstStyle/>
          <a:p>
            <a:r>
              <a:rPr lang="en-US" dirty="0" smtClean="0"/>
              <a:t>Topics in This Chapter</a:t>
            </a: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Sensitively</a:t>
            </a:r>
            <a:endParaRPr lang="en-US" dirty="0"/>
          </a:p>
        </p:txBody>
      </p:sp>
      <p:sp>
        <p:nvSpPr>
          <p:cNvPr id="5" name="Rectangle 76"/>
          <p:cNvSpPr>
            <a:spLocks noChangeArrowheads="1"/>
          </p:cNvSpPr>
          <p:nvPr/>
        </p:nvSpPr>
        <p:spPr bwMode="auto">
          <a:xfrm>
            <a:off x="228600" y="2959013"/>
            <a:ext cx="8229600" cy="1692771"/>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Accentuate the positive by describing what you can do, not what you can’t do. </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implying the refusal, but be certain it is clear.</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Suggest a compromise or an alternative, if one exists.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Sensitively</a:t>
            </a:r>
            <a:endParaRPr lang="en-US" dirty="0"/>
          </a:p>
        </p:txBody>
      </p:sp>
      <p:sp>
        <p:nvSpPr>
          <p:cNvPr id="5" name="Rectangle 76"/>
          <p:cNvSpPr>
            <a:spLocks noChangeArrowheads="1"/>
          </p:cNvSpPr>
          <p:nvPr/>
        </p:nvSpPr>
        <p:spPr bwMode="auto">
          <a:xfrm>
            <a:off x="228600" y="2959013"/>
            <a:ext cx="8229600" cy="2933111"/>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Look forward to future relations.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Supply more information about an alternative, if one is offered.</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Offer good wishes, compliments, or freebies (coupons, samples, gifts).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Avoid referring to the refusal.</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Use resale or sales promotion if appropriate.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8" name="Picture 8" descr="MPj04090150000[1]"/>
          <p:cNvPicPr>
            <a:picLocks noChangeAspect="1" noChangeArrowheads="1"/>
          </p:cNvPicPr>
          <p:nvPr/>
        </p:nvPicPr>
        <p:blipFill>
          <a:blip r:embed="rId2" cstate="email"/>
          <a:srcRect/>
          <a:stretch>
            <a:fillRect/>
          </a:stretch>
        </p:blipFill>
        <p:spPr bwMode="auto">
          <a:xfrm>
            <a:off x="7391400" y="1905000"/>
            <a:ext cx="1676400" cy="1663982"/>
          </a:xfrm>
          <a:prstGeom prst="rect">
            <a:avLst/>
          </a:prstGeom>
          <a:noFill/>
        </p:spPr>
      </p:pic>
      <p:sp>
        <p:nvSpPr>
          <p:cNvPr id="532483" name="Rectangle 3"/>
          <p:cNvSpPr>
            <a:spLocks noGrp="1" noChangeArrowheads="1"/>
          </p:cNvSpPr>
          <p:nvPr>
            <p:ph idx="1"/>
          </p:nvPr>
        </p:nvSpPr>
        <p:spPr/>
        <p:txBody>
          <a:bodyPr/>
          <a:lstStyle/>
          <a:p>
            <a:r>
              <a:rPr lang="en-US" dirty="0" smtClean="0"/>
              <a:t>Call the individual involved.</a:t>
            </a:r>
          </a:p>
          <a:p>
            <a:r>
              <a:rPr lang="en-US" dirty="0" smtClean="0"/>
              <a:t>Describe the problem and apologize.</a:t>
            </a:r>
          </a:p>
          <a:p>
            <a:r>
              <a:rPr lang="en-US" dirty="0" smtClean="0"/>
              <a:t>Explain</a:t>
            </a:r>
          </a:p>
          <a:p>
            <a:pPr lvl="1"/>
            <a:r>
              <a:rPr lang="en-US" dirty="0" smtClean="0"/>
              <a:t>Why the problem occurred</a:t>
            </a:r>
          </a:p>
          <a:p>
            <a:pPr lvl="1"/>
            <a:r>
              <a:rPr lang="en-US" dirty="0" smtClean="0"/>
              <a:t>What you are doing to resolve it</a:t>
            </a:r>
          </a:p>
          <a:p>
            <a:pPr lvl="1"/>
            <a:r>
              <a:rPr lang="en-US" dirty="0" smtClean="0"/>
              <a:t>How you will prevent it from happening again</a:t>
            </a:r>
          </a:p>
          <a:p>
            <a:r>
              <a:rPr lang="en-US" dirty="0" smtClean="0"/>
              <a:t>Follow up with a letter that documents the phone call and promotes goodwill.</a:t>
            </a:r>
            <a:endParaRPr lang="en-US" dirty="0"/>
          </a:p>
        </p:txBody>
      </p:sp>
      <p:sp>
        <p:nvSpPr>
          <p:cNvPr id="532485" name="Rectangle 5"/>
          <p:cNvSpPr>
            <a:spLocks noGrp="1" noChangeArrowheads="1"/>
          </p:cNvSpPr>
          <p:nvPr>
            <p:ph type="title"/>
          </p:nvPr>
        </p:nvSpPr>
        <p:spPr/>
        <p:txBody>
          <a:bodyPr/>
          <a:lstStyle/>
          <a:p>
            <a:r>
              <a:rPr lang="en-US" dirty="0" smtClean="0"/>
              <a:t>Damage Control: Dealing</a:t>
            </a:r>
            <a:br>
              <a:rPr lang="en-US" dirty="0" smtClean="0"/>
            </a:br>
            <a:r>
              <a:rPr lang="en-US" dirty="0" smtClean="0"/>
              <a:t>With Disappointed Customers</a:t>
            </a: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smtClean="0"/>
              <a:t>“Before” – Ineffective</a:t>
            </a:r>
            <a:br>
              <a:rPr lang="en-US" dirty="0" smtClean="0"/>
            </a:br>
            <a:r>
              <a:rPr lang="en-US" dirty="0" smtClean="0"/>
              <a:t>Customer Request Refusal</a:t>
            </a:r>
            <a:endParaRPr lang="en-US" dirty="0"/>
          </a:p>
        </p:txBody>
      </p:sp>
      <p:sp>
        <p:nvSpPr>
          <p:cNvPr id="486403" name="Rectangle 3"/>
          <p:cNvSpPr>
            <a:spLocks noChangeArrowheads="1"/>
          </p:cNvSpPr>
          <p:nvPr/>
        </p:nvSpPr>
        <p:spPr bwMode="auto">
          <a:xfrm>
            <a:off x="114300" y="1524000"/>
            <a:ext cx="8915400" cy="4800600"/>
          </a:xfrm>
          <a:prstGeom prst="rect">
            <a:avLst/>
          </a:prstGeom>
          <a:solidFill>
            <a:schemeClr val="accent3"/>
          </a:solidFill>
          <a:ln w="19050">
            <a:noFill/>
            <a:miter lim="800000"/>
            <a:headEnd/>
            <a:tailEnd/>
          </a:ln>
          <a:effectLst>
            <a:outerShdw blurRad="50800" dist="38100" dir="2700000" algn="tl" rotWithShape="0">
              <a:prstClr val="black">
                <a:alpha val="40000"/>
              </a:prstClr>
            </a:outerShdw>
          </a:effectLst>
        </p:spPr>
        <p:txBody>
          <a:bodyPr rIns="457200"/>
          <a:lstStyle/>
          <a:p>
            <a:pPr marL="515938" lvl="1" algn="l">
              <a:lnSpc>
                <a:spcPct val="90000"/>
              </a:lnSpc>
              <a:spcAft>
                <a:spcPct val="10000"/>
              </a:spcAft>
              <a:buClr>
                <a:srgbClr val="D89013"/>
              </a:buClr>
              <a:tabLst>
                <a:tab pos="1887538" algn="l"/>
              </a:tabLst>
            </a:pPr>
            <a:r>
              <a:rPr lang="en-US" sz="1800" b="0" dirty="0" smtClean="0"/>
              <a:t>Dear Ms. Trumbo:</a:t>
            </a:r>
          </a:p>
          <a:p>
            <a:pPr marL="515938" lvl="1" algn="l">
              <a:lnSpc>
                <a:spcPct val="90000"/>
              </a:lnSpc>
              <a:spcAft>
                <a:spcPct val="10000"/>
              </a:spcAft>
              <a:buClr>
                <a:srgbClr val="D89013"/>
              </a:buClr>
              <a:tabLst>
                <a:tab pos="1887538" algn="l"/>
              </a:tabLst>
            </a:pPr>
            <a:r>
              <a:rPr lang="en-US" sz="1800" b="0" dirty="0" smtClean="0"/>
              <a:t> We regret to inform you that we cannot allow you to convert the lease payments you have been making on your Canon X1000 color copier toward its purchase, much as we would love to do so. We understand that you have been making regular payments for the past 16 months.</a:t>
            </a:r>
          </a:p>
          <a:p>
            <a:pPr marL="515938" lvl="1" algn="l">
              <a:lnSpc>
                <a:spcPct val="90000"/>
              </a:lnSpc>
              <a:spcAft>
                <a:spcPct val="10000"/>
              </a:spcAft>
              <a:buClr>
                <a:srgbClr val="D89013"/>
              </a:buClr>
              <a:tabLst>
                <a:tab pos="1887538" algn="l"/>
              </a:tabLst>
            </a:pPr>
            <a:r>
              <a:rPr lang="en-US" sz="1800" b="0" dirty="0" smtClean="0"/>
              <a:t> Our established company policy prohibits such conversion of leasing monies. Perhaps you have noticed that we offer extremely low leasing and purchase prices. Obviously, these low prices would never be possible if we agreed to many proposals such as yours. Because we are striving to stay in business, we cannot agree to your request asking us to convert all 16 months of rental payments toward the purchase of our popular new equipment.</a:t>
            </a:r>
          </a:p>
          <a:p>
            <a:pPr marL="515938" lvl="1" algn="l">
              <a:lnSpc>
                <a:spcPct val="90000"/>
              </a:lnSpc>
              <a:spcAft>
                <a:spcPct val="10000"/>
              </a:spcAft>
              <a:buClr>
                <a:srgbClr val="D89013"/>
              </a:buClr>
              <a:tabLst>
                <a:tab pos="1887538" algn="l"/>
              </a:tabLst>
            </a:pPr>
            <a:r>
              <a:rPr lang="en-US" sz="1800" b="0" dirty="0" smtClean="0"/>
              <a:t> It is our understanding, Ms. Trumbo, that you have had the Canon X1000 color copier for 16 months, and you claim that it has been reliable and versatile. We would like to tell you about another Canon model—one that is perhaps closer to your limited budget.</a:t>
            </a:r>
          </a:p>
          <a:p>
            <a:pPr marL="515938" lvl="1" algn="l">
              <a:lnSpc>
                <a:spcPct val="90000"/>
              </a:lnSpc>
              <a:spcAft>
                <a:spcPct val="10000"/>
              </a:spcAft>
              <a:buClr>
                <a:srgbClr val="D89013"/>
              </a:buClr>
              <a:tabLst>
                <a:tab pos="1887538" algn="l"/>
              </a:tabLst>
            </a:pPr>
            <a:r>
              <a:rPr lang="en-US" sz="1800" b="0" dirty="0" smtClean="0"/>
              <a:t> </a:t>
            </a:r>
          </a:p>
          <a:p>
            <a:pPr marL="515938" lvl="1" algn="l">
              <a:lnSpc>
                <a:spcPct val="90000"/>
              </a:lnSpc>
              <a:spcAft>
                <a:spcPct val="10000"/>
              </a:spcAft>
              <a:buClr>
                <a:srgbClr val="D89013"/>
              </a:buClr>
              <a:tabLst>
                <a:tab pos="1887538" algn="l"/>
              </a:tabLst>
            </a:pPr>
            <a:r>
              <a:rPr lang="en-US" sz="1800" b="0" dirty="0" smtClean="0"/>
              <a:t>Sincerely,</a:t>
            </a:r>
            <a:endParaRPr lang="en-US" sz="18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6403"/>
                                        </p:tgtEl>
                                        <p:attrNameLst>
                                          <p:attrName>style.visibility</p:attrName>
                                        </p:attrNameLst>
                                      </p:cBhvr>
                                      <p:to>
                                        <p:strVal val="visible"/>
                                      </p:to>
                                    </p:set>
                                    <p:anim calcmode="lin" valueType="num">
                                      <p:cBhvr additive="base">
                                        <p:cTn id="7" dur="500" fill="hold"/>
                                        <p:tgtEl>
                                          <p:spTgt spid="486403"/>
                                        </p:tgtEl>
                                        <p:attrNameLst>
                                          <p:attrName>ppt_x</p:attrName>
                                        </p:attrNameLst>
                                      </p:cBhvr>
                                      <p:tavLst>
                                        <p:tav tm="0">
                                          <p:val>
                                            <p:strVal val="#ppt_x"/>
                                          </p:val>
                                        </p:tav>
                                        <p:tav tm="100000">
                                          <p:val>
                                            <p:strVal val="#ppt_x"/>
                                          </p:val>
                                        </p:tav>
                                      </p:tavLst>
                                    </p:anim>
                                    <p:anim calcmode="lin" valueType="num">
                                      <p:cBhvr additive="base">
                                        <p:cTn id="8" dur="500" fill="hold"/>
                                        <p:tgtEl>
                                          <p:spTgt spid="486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514350" lvl="0" indent="-514350">
              <a:buFont typeface="+mj-lt"/>
              <a:buAutoNum type="arabicPeriod"/>
            </a:pPr>
            <a:r>
              <a:rPr lang="en-US" dirty="0" smtClean="0"/>
              <a:t>What is the purpose of the letter on the previous slide? What goals should the sender have?</a:t>
            </a:r>
          </a:p>
          <a:p>
            <a:pPr marL="514350" lvl="0" indent="-514350">
              <a:buFont typeface="+mj-lt"/>
              <a:buAutoNum type="arabicPeriod"/>
            </a:pPr>
            <a:r>
              <a:rPr lang="en-US" dirty="0" smtClean="0"/>
              <a:t>What prevents this letter from achieving those goals?</a:t>
            </a:r>
          </a:p>
          <a:p>
            <a:pPr marL="514350" lvl="0" indent="-514350">
              <a:buFont typeface="+mj-lt"/>
              <a:buAutoNum type="arabicPeriod"/>
            </a:pPr>
            <a:r>
              <a:rPr lang="en-US" dirty="0" smtClean="0"/>
              <a:t>What pattern of development would work best for this letter? Is that pattern what you see?</a:t>
            </a:r>
            <a:endParaRPr lang="en-US" dirty="0"/>
          </a:p>
        </p:txBody>
      </p:sp>
      <p:sp>
        <p:nvSpPr>
          <p:cNvPr id="484354" name="Rectangle 2"/>
          <p:cNvSpPr>
            <a:spLocks noGrp="1" noChangeArrowheads="1"/>
          </p:cNvSpPr>
          <p:nvPr>
            <p:ph type="title"/>
          </p:nvPr>
        </p:nvSpPr>
        <p:spPr/>
        <p:txBody>
          <a:bodyPr/>
          <a:lstStyle/>
          <a:p>
            <a:r>
              <a:rPr lang="en-US" dirty="0" smtClean="0"/>
              <a:t>Critical Thinking Questions</a:t>
            </a:r>
            <a:endParaRPr lang="en-US" dirty="0"/>
          </a:p>
        </p:txBody>
      </p:sp>
      <p:pic>
        <p:nvPicPr>
          <p:cNvPr id="8"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514350" lvl="0" indent="-514350">
              <a:buFont typeface="+mj-lt"/>
              <a:buAutoNum type="arabicPeriod" startAt="4"/>
            </a:pPr>
            <a:r>
              <a:rPr lang="en-US" dirty="0" smtClean="0"/>
              <a:t>What idea could serve as a buffer to open an improved version of this letter? Write a buffer.</a:t>
            </a:r>
          </a:p>
          <a:p>
            <a:pPr marL="514350" lvl="0" indent="-514350">
              <a:buFont typeface="+mj-lt"/>
              <a:buAutoNum type="arabicPeriod" startAt="4"/>
            </a:pPr>
            <a:r>
              <a:rPr lang="en-US" dirty="0" smtClean="0"/>
              <a:t>How could the bad news be subordinated? Write a statement that subordinates the bad news.</a:t>
            </a:r>
          </a:p>
          <a:p>
            <a:pPr marL="514350" indent="-514350">
              <a:buFont typeface="+mj-lt"/>
              <a:buAutoNum type="arabicPeriod" startAt="4"/>
            </a:pPr>
            <a:r>
              <a:rPr lang="en-US" dirty="0" smtClean="0"/>
              <a:t>What friendly news could be used in the closing? Write a closing statement.</a:t>
            </a:r>
            <a:endParaRPr lang="en-US" dirty="0"/>
          </a:p>
        </p:txBody>
      </p:sp>
      <p:sp>
        <p:nvSpPr>
          <p:cNvPr id="484354" name="Rectangle 2"/>
          <p:cNvSpPr>
            <a:spLocks noGrp="1" noChangeArrowheads="1"/>
          </p:cNvSpPr>
          <p:nvPr>
            <p:ph type="title"/>
          </p:nvPr>
        </p:nvSpPr>
        <p:spPr/>
        <p:txBody>
          <a:bodyPr/>
          <a:lstStyle/>
          <a:p>
            <a:r>
              <a:rPr lang="en-US" dirty="0" smtClean="0"/>
              <a:t>Critical Thinking Questions</a:t>
            </a:r>
            <a:endParaRPr lang="en-US" dirty="0"/>
          </a:p>
        </p:txBody>
      </p:sp>
      <p:pic>
        <p:nvPicPr>
          <p:cNvPr id="8"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smtClean="0"/>
              <a:t>“After” – Improved Refusal of Request</a:t>
            </a:r>
            <a:endParaRPr lang="en-US" dirty="0"/>
          </a:p>
        </p:txBody>
      </p:sp>
      <p:sp>
        <p:nvSpPr>
          <p:cNvPr id="486403" name="Rectangle 3"/>
          <p:cNvSpPr>
            <a:spLocks noChangeArrowheads="1"/>
          </p:cNvSpPr>
          <p:nvPr/>
        </p:nvSpPr>
        <p:spPr bwMode="auto">
          <a:xfrm>
            <a:off x="114300" y="1524000"/>
            <a:ext cx="8915400" cy="4800600"/>
          </a:xfrm>
          <a:prstGeom prst="rect">
            <a:avLst/>
          </a:prstGeom>
          <a:solidFill>
            <a:schemeClr val="accent3"/>
          </a:solidFill>
          <a:ln w="19050">
            <a:noFill/>
            <a:miter lim="800000"/>
            <a:headEnd/>
            <a:tailEnd/>
          </a:ln>
          <a:effectLst>
            <a:outerShdw blurRad="50800" dist="38100" dir="2700000" algn="tl" rotWithShape="0">
              <a:prstClr val="black">
                <a:alpha val="40000"/>
              </a:prstClr>
            </a:outerShdw>
          </a:effectLst>
        </p:spPr>
        <p:txBody>
          <a:bodyPr rIns="457200"/>
          <a:lstStyle/>
          <a:p>
            <a:pPr marL="515938" lvl="1" algn="l">
              <a:lnSpc>
                <a:spcPct val="90000"/>
              </a:lnSpc>
              <a:spcAft>
                <a:spcPct val="10000"/>
              </a:spcAft>
              <a:buClr>
                <a:srgbClr val="D89013"/>
              </a:buClr>
              <a:tabLst>
                <a:tab pos="1887538" algn="l"/>
              </a:tabLst>
            </a:pPr>
            <a:r>
              <a:rPr lang="en-US" sz="1800" b="0" dirty="0" smtClean="0">
                <a:latin typeface="+mn-lt"/>
              </a:rPr>
              <a:t>Dear Ms. Trumbo: </a:t>
            </a:r>
          </a:p>
          <a:p>
            <a:pPr marL="515938" lvl="1" algn="l">
              <a:lnSpc>
                <a:spcPct val="90000"/>
              </a:lnSpc>
              <a:spcAft>
                <a:spcPct val="10000"/>
              </a:spcAft>
              <a:buClr>
                <a:srgbClr val="D89013"/>
              </a:buClr>
              <a:tabLst>
                <a:tab pos="1887538" algn="l"/>
              </a:tabLst>
            </a:pPr>
            <a:r>
              <a:rPr lang="en-US" sz="1800" b="0" dirty="0" smtClean="0">
                <a:latin typeface="+mn-lt"/>
              </a:rPr>
              <a:t>We’re happy to learn that you are enjoying the use of the Canon X1000 color copier you’ve been leasing for the past 16 months. </a:t>
            </a:r>
          </a:p>
          <a:p>
            <a:pPr marL="515938" lvl="1" algn="l">
              <a:lnSpc>
                <a:spcPct val="90000"/>
              </a:lnSpc>
              <a:spcAft>
                <a:spcPct val="10000"/>
              </a:spcAft>
              <a:buClr>
                <a:srgbClr val="D89013"/>
              </a:buClr>
              <a:tabLst>
                <a:tab pos="1887538" algn="l"/>
              </a:tabLst>
            </a:pPr>
            <a:r>
              <a:rPr lang="en-US" sz="1800" b="0" dirty="0" smtClean="0">
                <a:latin typeface="+mn-lt"/>
              </a:rPr>
              <a:t>Like our many other customers, Ms. Trumbo, you have discovered that Canon copiers supply remarkable versatility and reliability. One of the reasons we’re able to offer these outstanding copiers at such low leasing rates and equally low purchase prices is that we maintain a slim profit margin. If our program included a provision for applying lease payments toward purchase prices, our overall prices would have to be higher. Although lease payments cannot be credited toward purchase price, we can offer you other Canon models that are within your price range. The Canon 600 delivers the same reliability with nearly as many features as the top-of-the-line Canon X1000. </a:t>
            </a:r>
          </a:p>
          <a:p>
            <a:pPr marL="515938" lvl="1" algn="l">
              <a:lnSpc>
                <a:spcPct val="90000"/>
              </a:lnSpc>
              <a:spcAft>
                <a:spcPct val="10000"/>
              </a:spcAft>
              <a:buClr>
                <a:srgbClr val="D89013"/>
              </a:buClr>
              <a:tabLst>
                <a:tab pos="1887538" algn="l"/>
              </a:tabLst>
            </a:pPr>
            <a:r>
              <a:rPr lang="en-US" sz="1800" b="0" dirty="0" smtClean="0">
                <a:latin typeface="+mn-lt"/>
              </a:rPr>
              <a:t>Please let us demonstrate the Canon 600 to your staff in your office, Ms. Trumbo. Our representative, Seth Simmons, will call you during the week of May 5 to arrange an appointment.  </a:t>
            </a:r>
          </a:p>
          <a:p>
            <a:pPr marL="515938" lvl="1" algn="l">
              <a:lnSpc>
                <a:spcPct val="90000"/>
              </a:lnSpc>
              <a:spcAft>
                <a:spcPct val="10000"/>
              </a:spcAft>
              <a:buClr>
                <a:srgbClr val="D89013"/>
              </a:buClr>
              <a:tabLst>
                <a:tab pos="1887538" algn="l"/>
              </a:tabLst>
            </a:pPr>
            <a:r>
              <a:rPr lang="en-US" sz="1800" b="0" dirty="0" smtClean="0">
                <a:latin typeface="+mn-lt"/>
              </a:rPr>
              <a:t>Sincerely,</a:t>
            </a:r>
            <a:endParaRPr lang="en-US" b="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6403"/>
                                        </p:tgtEl>
                                        <p:attrNameLst>
                                          <p:attrName>style.visibility</p:attrName>
                                        </p:attrNameLst>
                                      </p:cBhvr>
                                      <p:to>
                                        <p:strVal val="visible"/>
                                      </p:to>
                                    </p:set>
                                    <p:anim calcmode="lin" valueType="num">
                                      <p:cBhvr additive="base">
                                        <p:cTn id="7" dur="500" fill="hold"/>
                                        <p:tgtEl>
                                          <p:spTgt spid="486403"/>
                                        </p:tgtEl>
                                        <p:attrNameLst>
                                          <p:attrName>ppt_x</p:attrName>
                                        </p:attrNameLst>
                                      </p:cBhvr>
                                      <p:tavLst>
                                        <p:tav tm="0">
                                          <p:val>
                                            <p:strVal val="#ppt_x"/>
                                          </p:val>
                                        </p:tav>
                                        <p:tav tm="100000">
                                          <p:val>
                                            <p:strVal val="#ppt_x"/>
                                          </p:val>
                                        </p:tav>
                                      </p:tavLst>
                                    </p:anim>
                                    <p:anim calcmode="lin" valueType="num">
                                      <p:cBhvr additive="base">
                                        <p:cTn id="8" dur="500" fill="hold"/>
                                        <p:tgtEl>
                                          <p:spTgt spid="486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Recognize social networks as an emerging communication channel.</a:t>
            </a:r>
          </a:p>
          <a:p>
            <a:r>
              <a:rPr lang="en-US" smtClean="0"/>
              <a:t>Become proactive by establishing blogs and active Web sites with community forums to listen to customers and advertise the company's good deeds.</a:t>
            </a:r>
            <a:endParaRPr lang="en-US" dirty="0"/>
          </a:p>
        </p:txBody>
      </p:sp>
      <p:sp>
        <p:nvSpPr>
          <p:cNvPr id="3" name="Title 2"/>
          <p:cNvSpPr>
            <a:spLocks noGrp="1"/>
          </p:cNvSpPr>
          <p:nvPr>
            <p:ph type="title"/>
          </p:nvPr>
        </p:nvSpPr>
        <p:spPr/>
        <p:txBody>
          <a:bodyPr/>
          <a:lstStyle/>
          <a:p>
            <a:r>
              <a:rPr lang="en-US" dirty="0" smtClean="0"/>
              <a:t>Managing Organizational Negative News on </a:t>
            </a:r>
            <a:r>
              <a:rPr lang="en-US" dirty="0" err="1" smtClean="0"/>
              <a:t>Facebook</a:t>
            </a:r>
            <a:r>
              <a:rPr lang="en-US" dirty="0" smtClean="0"/>
              <a:t>, Twitter, and Other Web Sites</a:t>
            </a:r>
          </a:p>
        </p:txBody>
      </p:sp>
      <p:pic>
        <p:nvPicPr>
          <p:cNvPr id="14" name="Picture 8"/>
          <p:cNvPicPr>
            <a:picLocks noChangeAspect="1" noChangeArrowheads="1"/>
          </p:cNvPicPr>
          <p:nvPr/>
        </p:nvPicPr>
        <p:blipFill>
          <a:blip r:embed="rId2" cstate="email"/>
          <a:srcRect/>
          <a:stretch>
            <a:fillRect/>
          </a:stretch>
        </p:blipFill>
        <p:spPr bwMode="auto">
          <a:xfrm>
            <a:off x="5562600" y="4011168"/>
            <a:ext cx="3505200" cy="2313432"/>
          </a:xfrm>
          <a:prstGeom prst="rect">
            <a:avLst/>
          </a:prstGeom>
          <a:noFill/>
          <a:ln w="12700">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05600" y="5181600"/>
            <a:ext cx="1752600" cy="190758"/>
          </a:xfrm>
          <a:prstGeom prst="rect">
            <a:avLst/>
          </a:prstGeom>
          <a:noFill/>
        </p:spPr>
        <p:txBody>
          <a:bodyPr wrap="square" rtlCol="0">
            <a:spAutoFit/>
          </a:bodyPr>
          <a:lstStyle/>
          <a:p>
            <a:pPr algn="l"/>
            <a:r>
              <a:rPr lang="en-US" sz="1000" b="0" dirty="0" smtClean="0">
                <a:solidFill>
                  <a:srgbClr val="002060"/>
                </a:solidFill>
                <a:latin typeface="Arial" pitchFamily="34" charset="0"/>
                <a:cs typeface="Arial" pitchFamily="34" charset="0"/>
              </a:rPr>
              <a:t>By John S. Donnellan</a:t>
            </a:r>
            <a:endParaRPr lang="en-US" sz="1000" b="0" dirty="0">
              <a:solidFill>
                <a:srgbClr val="002060"/>
              </a:solidFill>
              <a:latin typeface="Arial" pitchFamily="34" charset="0"/>
              <a:cs typeface="Arial" pitchFamily="34" charset="0"/>
            </a:endParaRPr>
          </a:p>
        </p:txBody>
      </p:sp>
      <p:sp>
        <p:nvSpPr>
          <p:cNvPr id="5" name="Content Placeholder 4"/>
          <p:cNvSpPr>
            <a:spLocks noGrp="1"/>
          </p:cNvSpPr>
          <p:nvPr>
            <p:ph idx="1"/>
          </p:nvPr>
        </p:nvSpPr>
        <p:spPr/>
        <p:txBody>
          <a:bodyPr/>
          <a:lstStyle/>
          <a:p>
            <a:r>
              <a:rPr lang="en-US" dirty="0" smtClean="0"/>
              <a:t>Join sites, such as Twitter, Facebook, Flickr, YouTube, and LinkedIn to see how these sites function and to benefit from site interaction.</a:t>
            </a:r>
          </a:p>
          <a:p>
            <a:r>
              <a:rPr lang="en-US" dirty="0" smtClean="0"/>
              <a:t>Monitor comments about your organization to make immediate response possible.</a:t>
            </a:r>
          </a:p>
          <a:p>
            <a:endParaRPr lang="en-US" dirty="0"/>
          </a:p>
        </p:txBody>
      </p:sp>
      <p:sp>
        <p:nvSpPr>
          <p:cNvPr id="3" name="Title 2"/>
          <p:cNvSpPr>
            <a:spLocks noGrp="1"/>
          </p:cNvSpPr>
          <p:nvPr>
            <p:ph type="title"/>
          </p:nvPr>
        </p:nvSpPr>
        <p:spPr/>
        <p:txBody>
          <a:bodyPr/>
          <a:lstStyle/>
          <a:p>
            <a:r>
              <a:rPr lang="en-US" dirty="0" smtClean="0"/>
              <a:t>Managing Organizational Negative News on </a:t>
            </a:r>
            <a:r>
              <a:rPr lang="en-US" dirty="0" err="1" smtClean="0"/>
              <a:t>Facebook</a:t>
            </a:r>
            <a:r>
              <a:rPr lang="en-US" dirty="0" smtClean="0"/>
              <a:t>, Twitter, and Other Web Sites</a:t>
            </a:r>
            <a:endParaRPr lang="en-US" dirty="0"/>
          </a:p>
        </p:txBody>
      </p:sp>
      <p:pic>
        <p:nvPicPr>
          <p:cNvPr id="6" name="Picture 8"/>
          <p:cNvPicPr>
            <a:picLocks noChangeAspect="1" noChangeArrowheads="1"/>
          </p:cNvPicPr>
          <p:nvPr/>
        </p:nvPicPr>
        <p:blipFill>
          <a:blip r:embed="rId2" cstate="email"/>
          <a:srcRect/>
          <a:stretch>
            <a:fillRect/>
          </a:stretch>
        </p:blipFill>
        <p:spPr bwMode="auto">
          <a:xfrm>
            <a:off x="5562600" y="4011168"/>
            <a:ext cx="3505200" cy="2313432"/>
          </a:xfrm>
          <a:prstGeom prst="rect">
            <a:avLst/>
          </a:prstGeom>
          <a:noFill/>
          <a:ln w="12700">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Explain the reason for the price increase, such as higher material costs or rising taxes.</a:t>
            </a:r>
          </a:p>
          <a:p>
            <a:r>
              <a:rPr lang="en-US" dirty="0" smtClean="0"/>
              <a:t>Convey how the increase will add new value or better features, make use more efficient, or make customers’ lives easier.</a:t>
            </a:r>
          </a:p>
          <a:p>
            <a:r>
              <a:rPr lang="en-US" dirty="0"/>
              <a:t>Give (advance) warning of rate increases</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Announcing Rate Increases and Price Hikes</a:t>
            </a:r>
            <a:endParaRPr lang="en-US" dirty="0"/>
          </a:p>
        </p:txBody>
      </p:sp>
      <p:pic>
        <p:nvPicPr>
          <p:cNvPr id="12" name="Picture 11" descr="Price Hike.jpg"/>
          <p:cNvPicPr>
            <a:picLocks noChangeAspect="1"/>
          </p:cNvPicPr>
          <p:nvPr/>
        </p:nvPicPr>
        <p:blipFill>
          <a:blip r:embed="rId2" cstate="email"/>
          <a:srcRect/>
          <a:stretch>
            <a:fillRect/>
          </a:stretch>
        </p:blipFill>
        <p:spPr>
          <a:xfrm>
            <a:off x="7153940" y="4495799"/>
            <a:ext cx="1913861" cy="1828801"/>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nvPr>
        </p:nvGraphicFramePr>
        <p:xfrm>
          <a:off x="228600" y="16764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2" name="Rectangle 2"/>
          <p:cNvSpPr>
            <a:spLocks noGrp="1" noChangeArrowheads="1"/>
          </p:cNvSpPr>
          <p:nvPr>
            <p:ph type="title"/>
          </p:nvPr>
        </p:nvSpPr>
        <p:spPr/>
        <p:txBody>
          <a:bodyPr/>
          <a:lstStyle/>
          <a:p>
            <a:r>
              <a:rPr lang="en-US" dirty="0" smtClean="0"/>
              <a:t>Topics in This Chapter</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Today’s Digital Environment, Rate and Price Increases May Be Announced Online</a:t>
            </a:r>
            <a:endParaRPr lang="en-US" dirty="0"/>
          </a:p>
        </p:txBody>
      </p:sp>
      <p:pic>
        <p:nvPicPr>
          <p:cNvPr id="1026" name="Picture 2"/>
          <p:cNvPicPr>
            <a:picLocks noChangeAspect="1" noChangeArrowheads="1"/>
          </p:cNvPicPr>
          <p:nvPr/>
        </p:nvPicPr>
        <p:blipFill>
          <a:blip r:embed="rId2" cstate="email"/>
          <a:srcRect/>
          <a:stretch>
            <a:fillRect/>
          </a:stretch>
        </p:blipFill>
        <p:spPr bwMode="auto">
          <a:xfrm>
            <a:off x="4032504" y="1600200"/>
            <a:ext cx="5038344" cy="47161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76200" y="3048000"/>
            <a:ext cx="3520440" cy="1615827"/>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Explains expansion of Blu-ray DVD movie collection and describes how costly these films are, thus justifying a price increase</a:t>
            </a:r>
          </a:p>
        </p:txBody>
      </p:sp>
      <p:cxnSp>
        <p:nvCxnSpPr>
          <p:cNvPr id="32" name="Straight Arrow Connector 31"/>
          <p:cNvCxnSpPr/>
          <p:nvPr/>
        </p:nvCxnSpPr>
        <p:spPr bwMode="auto">
          <a:xfrm flipV="1">
            <a:off x="3352800" y="3886198"/>
            <a:ext cx="685800" cy="2"/>
          </a:xfrm>
          <a:prstGeom prst="straightConnector1">
            <a:avLst/>
          </a:prstGeom>
          <a:noFill/>
          <a:ln w="25400" cap="flat" cmpd="sng" algn="ctr">
            <a:solidFill>
              <a:srgbClr val="002060"/>
            </a:solidFill>
            <a:prstDash val="solid"/>
            <a:round/>
            <a:headEnd type="none" w="med" len="med"/>
            <a:tailEnd type="arrow"/>
          </a:ln>
          <a:effectLst/>
        </p:spPr>
      </p:cxnSp>
      <p:sp>
        <p:nvSpPr>
          <p:cNvPr id="36" name="TextBox 35"/>
          <p:cNvSpPr txBox="1"/>
          <p:nvPr/>
        </p:nvSpPr>
        <p:spPr>
          <a:xfrm>
            <a:off x="76200" y="4876800"/>
            <a:ext cx="3520440" cy="1311128"/>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Connects increase in cost to bigger library and wider choice of best movies for customers</a:t>
            </a:r>
          </a:p>
        </p:txBody>
      </p:sp>
      <p:cxnSp>
        <p:nvCxnSpPr>
          <p:cNvPr id="37" name="Straight Arrow Connector 36"/>
          <p:cNvCxnSpPr/>
          <p:nvPr/>
        </p:nvCxnSpPr>
        <p:spPr bwMode="auto">
          <a:xfrm flipV="1">
            <a:off x="3429000" y="5029200"/>
            <a:ext cx="685800" cy="2"/>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4032504" y="1600200"/>
            <a:ext cx="5038344" cy="47161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In Today’s Digital Environment, Rate and Price Increases May Be Announced Online</a:t>
            </a:r>
            <a:endParaRPr lang="en-US" dirty="0"/>
          </a:p>
        </p:txBody>
      </p:sp>
      <p:cxnSp>
        <p:nvCxnSpPr>
          <p:cNvPr id="37" name="Straight Arrow Connector 36"/>
          <p:cNvCxnSpPr/>
          <p:nvPr/>
        </p:nvCxnSpPr>
        <p:spPr bwMode="auto">
          <a:xfrm flipV="1">
            <a:off x="3429000" y="5867398"/>
            <a:ext cx="685800" cy="2"/>
          </a:xfrm>
          <a:prstGeom prst="straightConnector1">
            <a:avLst/>
          </a:prstGeom>
          <a:noFill/>
          <a:ln w="25400" cap="flat" cmpd="sng" algn="ctr">
            <a:solidFill>
              <a:srgbClr val="002060"/>
            </a:solidFill>
            <a:prstDash val="solid"/>
            <a:round/>
            <a:headEnd type="none" w="med" len="med"/>
            <a:tailEnd type="arrow"/>
          </a:ln>
          <a:effectLst/>
        </p:spPr>
      </p:cxnSp>
      <p:sp>
        <p:nvSpPr>
          <p:cNvPr id="12" name="TextBox 11"/>
          <p:cNvSpPr txBox="1"/>
          <p:nvPr/>
        </p:nvSpPr>
        <p:spPr>
          <a:xfrm>
            <a:off x="76200" y="54864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Provides name and number for more information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 y="1524000"/>
          <a:ext cx="8763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Techniques for Delivering</a:t>
            </a:r>
            <a:br>
              <a:rPr lang="en-US" dirty="0" smtClean="0"/>
            </a:br>
            <a:r>
              <a:rPr lang="en-US" dirty="0" smtClean="0"/>
              <a:t>Bad News Personally to a Superior</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Deliver the news honestly and early.</a:t>
            </a:r>
          </a:p>
          <a:p>
            <a:r>
              <a:rPr lang="en-US" dirty="0" smtClean="0"/>
              <a:t>Use the indirect strategy.</a:t>
            </a:r>
          </a:p>
          <a:p>
            <a:r>
              <a:rPr lang="en-US" dirty="0" smtClean="0"/>
              <a:t>Try to open with a relevant, upbeat buffer.</a:t>
            </a:r>
          </a:p>
          <a:p>
            <a:r>
              <a:rPr lang="en-US" dirty="0" smtClean="0"/>
              <a:t>Provide clear, convincing reasons that explain the decision.</a:t>
            </a:r>
          </a:p>
          <a:p>
            <a:r>
              <a:rPr lang="en-US" dirty="0" smtClean="0"/>
              <a:t>Be clear, yet kind, gentle, and understated with the bad news.</a:t>
            </a:r>
          </a:p>
          <a:p>
            <a:r>
              <a:rPr lang="en-US" dirty="0" smtClean="0"/>
              <a:t>Avoid referring to the bad news in the closing.</a:t>
            </a:r>
          </a:p>
          <a:p>
            <a:endParaRPr lang="en-US" dirty="0"/>
          </a:p>
        </p:txBody>
      </p:sp>
      <p:sp>
        <p:nvSpPr>
          <p:cNvPr id="3" name="Title 2"/>
          <p:cNvSpPr>
            <a:spLocks noGrp="1"/>
          </p:cNvSpPr>
          <p:nvPr>
            <p:ph type="title"/>
          </p:nvPr>
        </p:nvSpPr>
        <p:spPr/>
        <p:txBody>
          <a:bodyPr/>
          <a:lstStyle/>
          <a:p>
            <a:r>
              <a:rPr lang="en-US" dirty="0" smtClean="0"/>
              <a:t>Techniques for Delivering Bad News to Groups of Employees</a:t>
            </a:r>
            <a:endParaRPr lang="en-US" dirty="0"/>
          </a:p>
        </p:txBody>
      </p:sp>
      <p:pic>
        <p:nvPicPr>
          <p:cNvPr id="9" name="Picture 8" descr="pinkslip.jpg"/>
          <p:cNvPicPr>
            <a:picLocks noChangeAspect="1"/>
          </p:cNvPicPr>
          <p:nvPr/>
        </p:nvPicPr>
        <p:blipFill>
          <a:blip r:embed="rId2" cstate="print"/>
          <a:stretch>
            <a:fillRect/>
          </a:stretch>
        </p:blipFill>
        <p:spPr>
          <a:xfrm>
            <a:off x="7296150" y="1524001"/>
            <a:ext cx="1771650" cy="1175542"/>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To avoid being painful to the receiver and, more importantly, to avoid providing extra information that may prove fatal in a lawsuit, keep letters short, general, and tactful.</a:t>
            </a:r>
            <a:endParaRPr lang="en-US" dirty="0"/>
          </a:p>
        </p:txBody>
      </p:sp>
      <p:sp>
        <p:nvSpPr>
          <p:cNvPr id="3" name="Title 2"/>
          <p:cNvSpPr>
            <a:spLocks noGrp="1"/>
          </p:cNvSpPr>
          <p:nvPr>
            <p:ph type="title"/>
          </p:nvPr>
        </p:nvSpPr>
        <p:spPr/>
        <p:txBody>
          <a:bodyPr/>
          <a:lstStyle/>
          <a:p>
            <a:r>
              <a:rPr lang="en-US" dirty="0" smtClean="0"/>
              <a:t>Techniques for Refusing Job Applicants</a:t>
            </a:r>
            <a:endParaRPr lang="en-US" dirty="0"/>
          </a:p>
        </p:txBody>
      </p:sp>
      <p:pic>
        <p:nvPicPr>
          <p:cNvPr id="1026" name="Picture 2"/>
          <p:cNvPicPr>
            <a:picLocks noChangeAspect="1" noChangeArrowheads="1"/>
          </p:cNvPicPr>
          <p:nvPr/>
        </p:nvPicPr>
        <p:blipFill>
          <a:blip r:embed="rId2" cstate="email"/>
          <a:srcRect l="7175" t="1694" r="4933" b="8548"/>
          <a:stretch>
            <a:fillRect/>
          </a:stretch>
        </p:blipFill>
        <p:spPr bwMode="auto">
          <a:xfrm>
            <a:off x="4953001" y="1444752"/>
            <a:ext cx="4114799" cy="4800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lstStyle/>
          <a:p>
            <a:r>
              <a:rPr lang="en-US" dirty="0" smtClean="0"/>
              <a:t>End</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2" name="Rectangle 6"/>
          <p:cNvSpPr>
            <a:spLocks noGrp="1" noChangeArrowheads="1"/>
          </p:cNvSpPr>
          <p:nvPr>
            <p:ph idx="1"/>
          </p:nvPr>
        </p:nvSpPr>
        <p:spPr/>
        <p:txBody>
          <a:bodyPr/>
          <a:lstStyle/>
          <a:p>
            <a:r>
              <a:rPr lang="en-US" dirty="0" smtClean="0"/>
              <a:t>Explaining clearly and completely</a:t>
            </a:r>
          </a:p>
          <a:p>
            <a:r>
              <a:rPr lang="en-US" dirty="0" smtClean="0"/>
              <a:t>Projecting a professional image of you and your organization</a:t>
            </a:r>
          </a:p>
          <a:p>
            <a:r>
              <a:rPr lang="en-US" dirty="0" smtClean="0"/>
              <a:t>Conveying empathy and sensitivity</a:t>
            </a:r>
          </a:p>
          <a:p>
            <a:r>
              <a:rPr lang="en-US" dirty="0" smtClean="0"/>
              <a:t>Being fair</a:t>
            </a:r>
          </a:p>
          <a:p>
            <a:r>
              <a:rPr lang="en-US" dirty="0" smtClean="0"/>
              <a:t>Maintaining friendly relations</a:t>
            </a:r>
            <a:endParaRPr lang="en-US" dirty="0"/>
          </a:p>
        </p:txBody>
      </p:sp>
      <p:sp>
        <p:nvSpPr>
          <p:cNvPr id="505863" name="Rectangle 7"/>
          <p:cNvSpPr>
            <a:spLocks noGrp="1" noChangeArrowheads="1"/>
          </p:cNvSpPr>
          <p:nvPr>
            <p:ph type="title"/>
          </p:nvPr>
        </p:nvSpPr>
        <p:spPr/>
        <p:txBody>
          <a:bodyPr/>
          <a:lstStyle/>
          <a:p>
            <a:r>
              <a:rPr lang="en-US" dirty="0" smtClean="0"/>
              <a:t>Goals in Communicating Negative News</a:t>
            </a:r>
            <a:endParaRPr lang="en-US" dirty="0"/>
          </a:p>
        </p:txBody>
      </p:sp>
      <p:pic>
        <p:nvPicPr>
          <p:cNvPr id="14" name="Picture 13" descr="C:\Documents and Settings\Mary Ellen Guffey\Local Settings\Temporary Internet Files\Content.IE5\CQD3ZE5G\MPj04431600000[1].jpg"/>
          <p:cNvPicPr/>
          <p:nvPr/>
        </p:nvPicPr>
        <p:blipFill>
          <a:blip r:embed="rId2" cstate="email"/>
          <a:srcRect/>
          <a:stretch>
            <a:fillRect/>
          </a:stretch>
        </p:blipFill>
        <p:spPr bwMode="auto">
          <a:xfrm>
            <a:off x="6019800" y="4191000"/>
            <a:ext cx="3048000" cy="212581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1: Analyze, Anticipate, Adapt</a:t>
            </a:r>
          </a:p>
          <a:p>
            <a:pPr lvl="1"/>
            <a:r>
              <a:rPr lang="en-US" dirty="0" smtClean="0"/>
              <a:t>Analyze </a:t>
            </a:r>
            <a:r>
              <a:rPr lang="en-US" dirty="0"/>
              <a:t>the </a:t>
            </a:r>
            <a:r>
              <a:rPr lang="en-US" dirty="0" smtClean="0"/>
              <a:t>bad news</a:t>
            </a:r>
            <a:r>
              <a:rPr lang="en-US" dirty="0"/>
              <a:t>.</a:t>
            </a:r>
          </a:p>
          <a:p>
            <a:pPr lvl="1"/>
            <a:r>
              <a:rPr lang="en-US" dirty="0" smtClean="0"/>
              <a:t>Anticipate its effect on the receiver.</a:t>
            </a:r>
          </a:p>
          <a:p>
            <a:pPr lvl="1"/>
            <a:r>
              <a:rPr lang="en-US" dirty="0"/>
              <a:t>Announce the bad news directly if the disappointment will be mild.</a:t>
            </a:r>
          </a:p>
          <a:p>
            <a:pPr lvl="1"/>
            <a:r>
              <a:rPr lang="en-US" dirty="0"/>
              <a:t>Use techniques to reduce the pain if the bad news is serious</a:t>
            </a:r>
            <a:r>
              <a:rPr lang="en-US" dirty="0" smtClean="0"/>
              <a:t>.</a:t>
            </a:r>
            <a:endParaRPr lang="en-US" dirty="0"/>
          </a:p>
        </p:txBody>
      </p:sp>
      <p:sp>
        <p:nvSpPr>
          <p:cNvPr id="6" name="Title 3"/>
          <p:cNvSpPr>
            <a:spLocks noGrp="1"/>
          </p:cNvSpPr>
          <p:nvPr>
            <p:ph type="title"/>
          </p:nvPr>
        </p:nvSpPr>
        <p:spPr>
          <a:xfrm>
            <a:off x="228600" y="533400"/>
            <a:ext cx="8686800" cy="914400"/>
          </a:xfrm>
        </p:spPr>
        <p:txBody>
          <a:bodyPr/>
          <a:lstStyle/>
          <a:p>
            <a:r>
              <a:rPr lang="en-US" dirty="0" smtClean="0"/>
              <a:t>Applying the 3-x-3 Writing</a:t>
            </a:r>
            <a:br>
              <a:rPr lang="en-US" dirty="0" smtClean="0"/>
            </a:br>
            <a:r>
              <a:rPr lang="en-US" dirty="0" smtClean="0"/>
              <a:t>Process to Negative Messages</a:t>
            </a:r>
          </a:p>
        </p:txBody>
      </p:sp>
      <p:sp>
        <p:nvSpPr>
          <p:cNvPr id="7"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1</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2: Research, Organize, Compose</a:t>
            </a:r>
          </a:p>
          <a:p>
            <a:pPr lvl="1"/>
            <a:r>
              <a:rPr lang="en-US" dirty="0" smtClean="0"/>
              <a:t>Gather </a:t>
            </a:r>
            <a:r>
              <a:rPr lang="en-US" dirty="0"/>
              <a:t>information and brainstorm for ideas.</a:t>
            </a:r>
          </a:p>
          <a:p>
            <a:pPr lvl="1"/>
            <a:r>
              <a:rPr lang="en-US" dirty="0"/>
              <a:t>Jot down all reasons you have to explain the bad news</a:t>
            </a:r>
            <a:r>
              <a:rPr lang="en-US" dirty="0" smtClean="0"/>
              <a:t>.</a:t>
            </a:r>
            <a:endParaRPr lang="en-US" dirty="0"/>
          </a:p>
        </p:txBody>
      </p:sp>
      <p:sp>
        <p:nvSpPr>
          <p:cNvPr id="6" name="Title 3"/>
          <p:cNvSpPr>
            <a:spLocks noGrp="1"/>
          </p:cNvSpPr>
          <p:nvPr>
            <p:ph type="title"/>
          </p:nvPr>
        </p:nvSpPr>
        <p:spPr>
          <a:xfrm>
            <a:off x="228600" y="533400"/>
            <a:ext cx="8686800" cy="914400"/>
          </a:xfrm>
        </p:spPr>
        <p:txBody>
          <a:bodyPr/>
          <a:lstStyle/>
          <a:p>
            <a:r>
              <a:rPr lang="en-US" dirty="0" smtClean="0"/>
              <a:t>Applying the 3-x-3 Writing</a:t>
            </a:r>
            <a:br>
              <a:rPr lang="en-US" dirty="0" smtClean="0"/>
            </a:br>
            <a:r>
              <a:rPr lang="en-US" dirty="0" smtClean="0"/>
              <a:t>Process to Negative Messages</a:t>
            </a:r>
            <a:endParaRPr lang="en-US" dirty="0"/>
          </a:p>
        </p:txBody>
      </p:sp>
      <p:sp>
        <p:nvSpPr>
          <p:cNvPr id="7"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2</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2: Research, Organize, Compose</a:t>
            </a:r>
          </a:p>
          <a:p>
            <a:pPr lvl="1"/>
            <a:r>
              <a:rPr lang="en-US" dirty="0" smtClean="0"/>
              <a:t>Present </a:t>
            </a:r>
            <a:r>
              <a:rPr lang="en-US" dirty="0"/>
              <a:t>only the strongest and safest reasons.</a:t>
            </a:r>
          </a:p>
          <a:p>
            <a:pPr lvl="1"/>
            <a:r>
              <a:rPr lang="en-US" dirty="0"/>
              <a:t>Include ample explanation of the negative situation.</a:t>
            </a:r>
          </a:p>
          <a:p>
            <a:pPr lvl="1"/>
            <a:r>
              <a:rPr lang="en-US" dirty="0"/>
              <a:t>Avoid fixing blame</a:t>
            </a:r>
            <a:r>
              <a:rPr lang="en-US" dirty="0" smtClean="0"/>
              <a:t>.</a:t>
            </a:r>
            <a:endParaRPr lang="en-US" dirty="0"/>
          </a:p>
        </p:txBody>
      </p:sp>
      <p:sp>
        <p:nvSpPr>
          <p:cNvPr id="6" name="Title 3"/>
          <p:cNvSpPr>
            <a:spLocks noGrp="1"/>
          </p:cNvSpPr>
          <p:nvPr>
            <p:ph type="title"/>
          </p:nvPr>
        </p:nvSpPr>
        <p:spPr>
          <a:xfrm>
            <a:off x="228600" y="533400"/>
            <a:ext cx="8686800" cy="914400"/>
          </a:xfrm>
        </p:spPr>
        <p:txBody>
          <a:bodyPr/>
          <a:lstStyle/>
          <a:p>
            <a:r>
              <a:rPr lang="en-US" dirty="0" smtClean="0"/>
              <a:t>Applying the 3-x-3 Writing</a:t>
            </a:r>
            <a:br>
              <a:rPr lang="en-US" dirty="0" smtClean="0"/>
            </a:br>
            <a:r>
              <a:rPr lang="en-US" dirty="0" smtClean="0"/>
              <a:t>Process to Negative Messages</a:t>
            </a:r>
            <a:endParaRPr lang="en-US" dirty="0"/>
          </a:p>
        </p:txBody>
      </p:sp>
      <p:sp>
        <p:nvSpPr>
          <p:cNvPr id="7"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2</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3: Revise, Proofread, Evaluate</a:t>
            </a:r>
          </a:p>
          <a:p>
            <a:pPr lvl="1"/>
            <a:r>
              <a:rPr lang="en-US" dirty="0" smtClean="0"/>
              <a:t>Read the message </a:t>
            </a:r>
            <a:r>
              <a:rPr lang="en-US" dirty="0"/>
              <a:t>carefully to ensure that it says what you </a:t>
            </a:r>
            <a:r>
              <a:rPr lang="en-US" dirty="0" smtClean="0"/>
              <a:t>intend.</a:t>
            </a:r>
          </a:p>
          <a:p>
            <a:pPr lvl="1"/>
            <a:r>
              <a:rPr lang="en-US" dirty="0"/>
              <a:t>Check </a:t>
            </a:r>
            <a:r>
              <a:rPr lang="en-US" dirty="0" smtClean="0"/>
              <a:t>the wording </a:t>
            </a:r>
            <a:r>
              <a:rPr lang="en-US" dirty="0"/>
              <a:t>to </a:t>
            </a:r>
            <a:r>
              <a:rPr lang="en-US" dirty="0" smtClean="0"/>
              <a:t>be sure </a:t>
            </a:r>
            <a:r>
              <a:rPr lang="en-US" dirty="0"/>
              <a:t>you are concise without being </a:t>
            </a:r>
            <a:r>
              <a:rPr lang="en-US" dirty="0" smtClean="0"/>
              <a:t>abrupt.</a:t>
            </a:r>
          </a:p>
          <a:p>
            <a:pPr lvl="1"/>
            <a:r>
              <a:rPr lang="en-US" dirty="0"/>
              <a:t>Read the sentences to see if they sound like conversation and flow smoothly</a:t>
            </a:r>
            <a:r>
              <a:rPr lang="en-US" dirty="0" smtClean="0"/>
              <a:t>.</a:t>
            </a:r>
            <a:endParaRPr lang="en-US" dirty="0"/>
          </a:p>
        </p:txBody>
      </p:sp>
      <p:sp>
        <p:nvSpPr>
          <p:cNvPr id="6" name="Title 3"/>
          <p:cNvSpPr>
            <a:spLocks noGrp="1"/>
          </p:cNvSpPr>
          <p:nvPr>
            <p:ph type="title"/>
          </p:nvPr>
        </p:nvSpPr>
        <p:spPr>
          <a:xfrm>
            <a:off x="228600" y="533400"/>
            <a:ext cx="8686800" cy="914400"/>
          </a:xfrm>
        </p:spPr>
        <p:txBody>
          <a:bodyPr/>
          <a:lstStyle/>
          <a:p>
            <a:r>
              <a:rPr lang="en-US" dirty="0" smtClean="0"/>
              <a:t>Applying the 3-x-3 Writing</a:t>
            </a:r>
            <a:br>
              <a:rPr lang="en-US" dirty="0" smtClean="0"/>
            </a:br>
            <a:r>
              <a:rPr lang="en-US" dirty="0" smtClean="0"/>
              <a:t>Process to Negative Messages</a:t>
            </a:r>
            <a:endParaRPr lang="en-US" dirty="0"/>
          </a:p>
        </p:txBody>
      </p:sp>
      <p:sp>
        <p:nvSpPr>
          <p:cNvPr id="7"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3</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3: Revise, Proofread, Evaluate</a:t>
            </a:r>
          </a:p>
          <a:p>
            <a:pPr lvl="1"/>
            <a:r>
              <a:rPr lang="en-US" dirty="0"/>
              <a:t>Make sure the tone is friendly and respectful to increase receiver acceptance.</a:t>
            </a:r>
          </a:p>
          <a:p>
            <a:pPr lvl="1"/>
            <a:r>
              <a:rPr lang="en-US" dirty="0" smtClean="0"/>
              <a:t>Check format, grammar, and mechanics.</a:t>
            </a:r>
          </a:p>
          <a:p>
            <a:pPr lvl="1"/>
            <a:r>
              <a:rPr lang="en-US" dirty="0" smtClean="0"/>
              <a:t>Evaluate the message. Is it too blunt? Too subtle? Is it clear, but professional?</a:t>
            </a:r>
            <a:endParaRPr lang="en-US" dirty="0"/>
          </a:p>
        </p:txBody>
      </p:sp>
      <p:sp>
        <p:nvSpPr>
          <p:cNvPr id="6" name="Title 3"/>
          <p:cNvSpPr>
            <a:spLocks noGrp="1"/>
          </p:cNvSpPr>
          <p:nvPr>
            <p:ph type="title"/>
          </p:nvPr>
        </p:nvSpPr>
        <p:spPr>
          <a:xfrm>
            <a:off x="228600" y="533400"/>
            <a:ext cx="8686800" cy="914400"/>
          </a:xfrm>
        </p:spPr>
        <p:txBody>
          <a:bodyPr/>
          <a:lstStyle/>
          <a:p>
            <a:r>
              <a:rPr lang="en-US" dirty="0" smtClean="0"/>
              <a:t>Applying the 3-x-3 Writing</a:t>
            </a:r>
            <a:br>
              <a:rPr lang="en-US" dirty="0" smtClean="0"/>
            </a:br>
            <a:r>
              <a:rPr lang="en-US" dirty="0" smtClean="0"/>
              <a:t>Process to Negative Messages</a:t>
            </a:r>
            <a:endParaRPr lang="en-US" dirty="0"/>
          </a:p>
        </p:txBody>
      </p:sp>
      <p:sp>
        <p:nvSpPr>
          <p:cNvPr id="7"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3</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6885</TotalTime>
  <Words>1510</Words>
  <Application>Microsoft Office PowerPoint</Application>
  <PresentationFormat>On-screen Show (4:3)</PresentationFormat>
  <Paragraphs>206</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Custom Design</vt:lpstr>
      <vt:lpstr>5_Custom Design</vt:lpstr>
      <vt:lpstr>Slide 1</vt:lpstr>
      <vt:lpstr>Topics in This Chapter</vt:lpstr>
      <vt:lpstr>Topics in This Chapter</vt:lpstr>
      <vt:lpstr>Goals in Communicating Negative News</vt:lpstr>
      <vt:lpstr>Applying the 3-x-3 Writing Process to Negative Messages</vt:lpstr>
      <vt:lpstr>Applying the 3-x-3 Writing Process to Negative Messages</vt:lpstr>
      <vt:lpstr>Applying the 3-x-3 Writing Process to Negative Messages</vt:lpstr>
      <vt:lpstr>Applying the 3-x-3 Writing Process to Negative Messages</vt:lpstr>
      <vt:lpstr>Applying the 3-x-3 Writing Process to Negative Messages</vt:lpstr>
      <vt:lpstr>Avoiding Legal Liability in Conveying Negative News</vt:lpstr>
      <vt:lpstr>Avoiding Legal Liability in Conveying Negative News</vt:lpstr>
      <vt:lpstr>Avoiding Legal Liability in Conveying Negative News</vt:lpstr>
      <vt:lpstr>Comparing Strategies for Delivering Negative News</vt:lpstr>
      <vt:lpstr>When to Use the Direct Strategy</vt:lpstr>
      <vt:lpstr>When to Use the Indirect Strategy</vt:lpstr>
      <vt:lpstr>Examining the Components of Effective Negative Messages</vt:lpstr>
      <vt:lpstr>Techniques for Delivering Bad News Sensitively</vt:lpstr>
      <vt:lpstr>Techniques for Delivering Bad News Sensitively</vt:lpstr>
      <vt:lpstr>Techniques for Delivering Bad News Sensitively</vt:lpstr>
      <vt:lpstr>Techniques for Delivering Bad News Sensitively</vt:lpstr>
      <vt:lpstr>Techniques for Delivering Bad News Sensitively</vt:lpstr>
      <vt:lpstr>Damage Control: Dealing With Disappointed Customers</vt:lpstr>
      <vt:lpstr>“Before” – Ineffective Customer Request Refusal</vt:lpstr>
      <vt:lpstr>Critical Thinking Questions</vt:lpstr>
      <vt:lpstr>Critical Thinking Questions</vt:lpstr>
      <vt:lpstr>“After” – Improved Refusal of Request</vt:lpstr>
      <vt:lpstr>Managing Organizational Negative News on Facebook, Twitter, and Other Web Sites</vt:lpstr>
      <vt:lpstr>Managing Organizational Negative News on Facebook, Twitter, and Other Web Sites</vt:lpstr>
      <vt:lpstr>Announcing Rate Increases and Price Hikes</vt:lpstr>
      <vt:lpstr>In Today’s Digital Environment, Rate and Price Increases May Be Announced Online</vt:lpstr>
      <vt:lpstr>In Today’s Digital Environment, Rate and Price Increases May Be Announced Online</vt:lpstr>
      <vt:lpstr>Techniques for Delivering Bad News Personally to a Superior</vt:lpstr>
      <vt:lpstr>Techniques for Delivering Bad News to Groups of Employees</vt:lpstr>
      <vt:lpstr>Techniques for Refusing Job Applicants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Negative Messages</dc:title>
  <dc:creator>John S. Donnellan</dc:creator>
  <cp:lastModifiedBy>Mike Zisa</cp:lastModifiedBy>
  <cp:revision>817</cp:revision>
  <dcterms:created xsi:type="dcterms:W3CDTF">2007-04-13T20:41:37Z</dcterms:created>
  <dcterms:modified xsi:type="dcterms:W3CDTF">2011-08-22T16:00:04Z</dcterms:modified>
</cp:coreProperties>
</file>