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25"/>
  </p:notesMasterIdLst>
  <p:handoutMasterIdLst>
    <p:handoutMasterId r:id="rId26"/>
  </p:handoutMasterIdLst>
  <p:sldIdLst>
    <p:sldId id="272" r:id="rId4"/>
    <p:sldId id="257" r:id="rId5"/>
    <p:sldId id="270" r:id="rId6"/>
    <p:sldId id="269" r:id="rId7"/>
    <p:sldId id="271" r:id="rId8"/>
    <p:sldId id="273" r:id="rId9"/>
    <p:sldId id="274" r:id="rId10"/>
    <p:sldId id="275" r:id="rId11"/>
    <p:sldId id="282" r:id="rId12"/>
    <p:sldId id="283" r:id="rId13"/>
    <p:sldId id="281" r:id="rId14"/>
    <p:sldId id="276" r:id="rId15"/>
    <p:sldId id="284" r:id="rId16"/>
    <p:sldId id="277" r:id="rId17"/>
    <p:sldId id="285" r:id="rId18"/>
    <p:sldId id="278" r:id="rId19"/>
    <p:sldId id="279" r:id="rId20"/>
    <p:sldId id="286" r:id="rId21"/>
    <p:sldId id="280" r:id="rId22"/>
    <p:sldId id="287" r:id="rId23"/>
    <p:sldId id="288"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75962" autoAdjust="0"/>
  </p:normalViewPr>
  <p:slideViewPr>
    <p:cSldViewPr>
      <p:cViewPr varScale="1">
        <p:scale>
          <a:sx n="69" d="100"/>
          <a:sy n="69" d="100"/>
        </p:scale>
        <p:origin x="-18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860"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596191E-FC2C-4099-BFA0-76AFE0BF91EF}" type="datetimeFigureOut">
              <a:rPr lang="en-US" smtClean="0"/>
              <a:pPr/>
              <a:t>1/23/2023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2C85D5D-4CC0-48B1-915B-DC513DB4F88D}" type="slidenum">
              <a:rPr lang="en-US" smtClean="0"/>
              <a:pPr/>
              <a:t>‹#›</a:t>
            </a:fld>
            <a:endParaRPr lang="en-US"/>
          </a:p>
        </p:txBody>
      </p:sp>
    </p:spTree>
    <p:extLst>
      <p:ext uri="{BB962C8B-B14F-4D97-AF65-F5344CB8AC3E}">
        <p14:creationId xmlns:p14="http://schemas.microsoft.com/office/powerpoint/2010/main" val="404204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9F49AED-2701-4563-8C53-40795C402EBA}" type="datetimeFigureOut">
              <a:rPr lang="en-US" smtClean="0"/>
              <a:pPr/>
              <a:t>1/23/2023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2E7E2-C79F-43C9-B2C6-59CA0DFC87FF}" type="slidenum">
              <a:rPr lang="en-US" smtClean="0"/>
              <a:pPr/>
              <a:t>‹#›</a:t>
            </a:fld>
            <a:endParaRPr lang="en-US"/>
          </a:p>
        </p:txBody>
      </p:sp>
    </p:spTree>
    <p:extLst>
      <p:ext uri="{BB962C8B-B14F-4D97-AF65-F5344CB8AC3E}">
        <p14:creationId xmlns:p14="http://schemas.microsoft.com/office/powerpoint/2010/main" val="208670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use this example presentation as a structural model.  The actual content will depend</a:t>
            </a:r>
            <a:r>
              <a:rPr lang="en-US" baseline="0" dirty="0" smtClean="0"/>
              <a:t> on each group’s presentation subject. </a:t>
            </a:r>
            <a:r>
              <a:rPr lang="en-US" dirty="0" smtClean="0"/>
              <a:t>Presentations</a:t>
            </a:r>
            <a:r>
              <a:rPr lang="en-US" baseline="0" dirty="0" smtClean="0"/>
              <a:t> are usually in groups of 3 students, but can also be prepared by 2 students.  This example presentation has 4 sub-topics, but only for example language purposes. The example presentation is not complete; your actual presentations will of course include everything in your introduction. The German example slides here have language examples of the kinds of things students in German I, II, III, and IV might say, respectively.  This is an example of the language, not the length.  The phrases are roughly one third of the verbal information you should have per slide. Each group will have an English version and a German version. Font size should never go below 28</a:t>
            </a:r>
            <a:r>
              <a:rPr lang="en-US" baseline="0" dirty="0" smtClean="0"/>
              <a:t>.  Slides are like ‘cue cards’ and not meant to be a script, so that presenters are speaking to the audience rather than reading to them.</a:t>
            </a:r>
            <a:endParaRPr lang="en-US" dirty="0" smtClean="0"/>
          </a:p>
          <a:p>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Deutsch I: </a:t>
            </a:r>
            <a:r>
              <a:rPr lang="en-US" dirty="0" smtClean="0"/>
              <a:t>In </a:t>
            </a:r>
            <a:r>
              <a:rPr lang="en-US" dirty="0" err="1" smtClean="0"/>
              <a:t>der</a:t>
            </a:r>
            <a:r>
              <a:rPr lang="en-US" baseline="0" dirty="0" smtClean="0"/>
              <a:t> San Francisco Bay Area </a:t>
            </a:r>
            <a:r>
              <a:rPr lang="en-US" baseline="0" dirty="0" err="1" smtClean="0"/>
              <a:t>haben</a:t>
            </a:r>
            <a:r>
              <a:rPr lang="en-US" baseline="0" dirty="0" smtClean="0"/>
              <a:t> </a:t>
            </a:r>
            <a:r>
              <a:rPr lang="en-US" baseline="0" dirty="0" err="1" smtClean="0"/>
              <a:t>wir</a:t>
            </a:r>
            <a:r>
              <a:rPr lang="en-US" baseline="0" dirty="0" smtClean="0"/>
              <a:t> </a:t>
            </a:r>
            <a:r>
              <a:rPr lang="en-US" baseline="0" dirty="0" err="1" smtClean="0"/>
              <a:t>sehr</a:t>
            </a:r>
            <a:r>
              <a:rPr lang="en-US" baseline="0" dirty="0" smtClean="0"/>
              <a:t> </a:t>
            </a:r>
            <a:r>
              <a:rPr lang="en-US" baseline="0" dirty="0" err="1" smtClean="0"/>
              <a:t>viele</a:t>
            </a:r>
            <a:r>
              <a:rPr lang="en-US" baseline="0" dirty="0" smtClean="0"/>
              <a:t> </a:t>
            </a:r>
            <a:r>
              <a:rPr lang="en-US" baseline="0" dirty="0" err="1" smtClean="0"/>
              <a:t>Fuchshörnchen</a:t>
            </a:r>
            <a:r>
              <a:rPr lang="en-US" baseline="0" dirty="0" smtClean="0"/>
              <a:t>, </a:t>
            </a:r>
            <a:r>
              <a:rPr lang="en-US" baseline="0" dirty="0" err="1" smtClean="0"/>
              <a:t>aber</a:t>
            </a:r>
            <a:r>
              <a:rPr lang="en-US" baseline="0" dirty="0" smtClean="0"/>
              <a:t> </a:t>
            </a:r>
            <a:r>
              <a:rPr lang="en-US" baseline="0" dirty="0" err="1" smtClean="0"/>
              <a:t>sie</a:t>
            </a:r>
            <a:r>
              <a:rPr lang="en-US" baseline="0" dirty="0" smtClean="0"/>
              <a:t> </a:t>
            </a:r>
            <a:r>
              <a:rPr lang="en-US" baseline="0" dirty="0" err="1" smtClean="0"/>
              <a:t>kommen</a:t>
            </a:r>
            <a:r>
              <a:rPr lang="en-US" baseline="0" dirty="0" smtClean="0"/>
              <a:t> </a:t>
            </a:r>
            <a:r>
              <a:rPr lang="en-US" baseline="0" dirty="0" err="1" smtClean="0"/>
              <a:t>nicht</a:t>
            </a:r>
            <a:r>
              <a:rPr lang="en-US" baseline="0" dirty="0" smtClean="0"/>
              <a:t> </a:t>
            </a:r>
            <a:r>
              <a:rPr lang="en-US" baseline="0" dirty="0" err="1" smtClean="0"/>
              <a:t>aus</a:t>
            </a:r>
            <a:r>
              <a:rPr lang="en-US" baseline="0" dirty="0" smtClean="0"/>
              <a:t> </a:t>
            </a:r>
            <a:r>
              <a:rPr lang="en-US" baseline="0" dirty="0" err="1" smtClean="0"/>
              <a:t>Kalifornien</a:t>
            </a:r>
            <a:r>
              <a:rPr lang="en-US" baseline="0" dirty="0" smtClean="0"/>
              <a:t>.  Die </a:t>
            </a:r>
            <a:r>
              <a:rPr lang="en-US" baseline="0" dirty="0" err="1" smtClean="0"/>
              <a:t>Grauhörnchen</a:t>
            </a:r>
            <a:r>
              <a:rPr lang="en-US" baseline="0" dirty="0" smtClean="0"/>
              <a:t> </a:t>
            </a:r>
            <a:r>
              <a:rPr lang="en-US" baseline="0" dirty="0" err="1" smtClean="0"/>
              <a:t>kommen</a:t>
            </a:r>
            <a:r>
              <a:rPr lang="en-US" baseline="0" dirty="0" smtClean="0"/>
              <a:t> </a:t>
            </a:r>
            <a:r>
              <a:rPr lang="en-US" baseline="0" dirty="0" err="1" smtClean="0"/>
              <a:t>aus</a:t>
            </a:r>
            <a:r>
              <a:rPr lang="en-US" baseline="0" dirty="0" smtClean="0"/>
              <a:t> </a:t>
            </a:r>
            <a:r>
              <a:rPr lang="en-US" baseline="0" dirty="0" err="1" smtClean="0"/>
              <a:t>Kalifornien</a:t>
            </a:r>
            <a:r>
              <a:rPr lang="en-US" baseline="0" dirty="0" smtClean="0"/>
              <a:t>.  In Monterey </a:t>
            </a:r>
            <a:r>
              <a:rPr lang="en-US" baseline="0" dirty="0" err="1" smtClean="0"/>
              <a:t>haben</a:t>
            </a:r>
            <a:r>
              <a:rPr lang="en-US" baseline="0" dirty="0" smtClean="0"/>
              <a:t> </a:t>
            </a:r>
            <a:r>
              <a:rPr lang="en-US" baseline="0" dirty="0" err="1" smtClean="0"/>
              <a:t>sie</a:t>
            </a:r>
            <a:r>
              <a:rPr lang="en-US" baseline="0" dirty="0" smtClean="0"/>
              <a:t> </a:t>
            </a:r>
            <a:r>
              <a:rPr lang="en-US" baseline="0" dirty="0" err="1" smtClean="0"/>
              <a:t>viele</a:t>
            </a:r>
            <a:r>
              <a:rPr lang="en-US" baseline="0" dirty="0" smtClean="0"/>
              <a:t> </a:t>
            </a:r>
            <a:r>
              <a:rPr lang="en-US" baseline="0" dirty="0" err="1" smtClean="0"/>
              <a:t>Grauhörnchen</a:t>
            </a:r>
            <a:r>
              <a:rPr lang="en-US" baseline="0" dirty="0" smtClean="0"/>
              <a:t>. Die </a:t>
            </a:r>
            <a:r>
              <a:rPr lang="en-US" baseline="0" dirty="0" err="1" smtClean="0"/>
              <a:t>Eichhörnchen</a:t>
            </a:r>
            <a:r>
              <a:rPr lang="en-US" baseline="0" dirty="0" smtClean="0"/>
              <a:t> </a:t>
            </a:r>
            <a:r>
              <a:rPr lang="en-US" baseline="0" dirty="0" err="1" smtClean="0"/>
              <a:t>sind</a:t>
            </a:r>
            <a:r>
              <a:rPr lang="en-US" baseline="0" dirty="0" smtClean="0"/>
              <a:t> am Tag </a:t>
            </a:r>
            <a:r>
              <a:rPr lang="en-US" baseline="0" dirty="0" err="1" smtClean="0"/>
              <a:t>aktiv</a:t>
            </a:r>
            <a:r>
              <a:rPr lang="en-US" baseline="0" dirty="0" smtClean="0"/>
              <a:t>.  Die </a:t>
            </a:r>
            <a:r>
              <a:rPr lang="en-US" baseline="0" dirty="0" err="1" smtClean="0"/>
              <a:t>Waschbären</a:t>
            </a:r>
            <a:r>
              <a:rPr lang="en-US" baseline="0" dirty="0" smtClean="0"/>
              <a:t> </a:t>
            </a:r>
            <a:r>
              <a:rPr lang="en-US" baseline="0" dirty="0" err="1" smtClean="0"/>
              <a:t>sind</a:t>
            </a:r>
            <a:r>
              <a:rPr lang="en-US" baseline="0" dirty="0" smtClean="0"/>
              <a:t> in </a:t>
            </a:r>
            <a:r>
              <a:rPr lang="en-US" baseline="0" dirty="0" err="1" smtClean="0"/>
              <a:t>der</a:t>
            </a:r>
            <a:r>
              <a:rPr lang="en-US" baseline="0" dirty="0" smtClean="0"/>
              <a:t> </a:t>
            </a:r>
            <a:r>
              <a:rPr lang="en-US" baseline="0" dirty="0" err="1" smtClean="0"/>
              <a:t>Nacht</a:t>
            </a:r>
            <a:r>
              <a:rPr lang="en-US" baseline="0" dirty="0" smtClean="0"/>
              <a:t> </a:t>
            </a:r>
            <a:r>
              <a:rPr lang="en-US" baseline="0" dirty="0" err="1" smtClean="0"/>
              <a:t>aktiv</a:t>
            </a:r>
            <a:r>
              <a:rPr lang="en-US" baseline="0" dirty="0" smtClean="0"/>
              <a:t>.  </a:t>
            </a:r>
          </a:p>
          <a:p>
            <a:r>
              <a:rPr lang="en-US" b="1" baseline="0" dirty="0" smtClean="0"/>
              <a:t>Deutsch II: </a:t>
            </a:r>
            <a:r>
              <a:rPr lang="en-US" baseline="0" dirty="0" smtClean="0"/>
              <a:t>In </a:t>
            </a:r>
            <a:r>
              <a:rPr lang="en-US" baseline="0" dirty="0" err="1" smtClean="0"/>
              <a:t>unserer</a:t>
            </a:r>
            <a:r>
              <a:rPr lang="en-US" baseline="0" dirty="0" smtClean="0"/>
              <a:t> </a:t>
            </a:r>
            <a:r>
              <a:rPr lang="en-US" baseline="0" dirty="0" err="1" smtClean="0"/>
              <a:t>Gegend</a:t>
            </a:r>
            <a:r>
              <a:rPr lang="en-US" baseline="0" dirty="0" smtClean="0"/>
              <a:t> </a:t>
            </a:r>
            <a:r>
              <a:rPr lang="en-US" baseline="0" dirty="0" err="1" smtClean="0"/>
              <a:t>haben</a:t>
            </a:r>
            <a:r>
              <a:rPr lang="en-US" baseline="0" dirty="0" smtClean="0"/>
              <a:t> </a:t>
            </a:r>
            <a:r>
              <a:rPr lang="en-US" baseline="0" dirty="0" err="1" smtClean="0"/>
              <a:t>wir</a:t>
            </a:r>
            <a:r>
              <a:rPr lang="en-US" baseline="0" dirty="0" smtClean="0"/>
              <a:t> </a:t>
            </a:r>
            <a:r>
              <a:rPr lang="en-US" baseline="0" dirty="0" err="1" smtClean="0"/>
              <a:t>viel</a:t>
            </a:r>
            <a:r>
              <a:rPr lang="en-US" baseline="0" dirty="0" smtClean="0"/>
              <a:t> </a:t>
            </a:r>
            <a:r>
              <a:rPr lang="en-US" baseline="0" dirty="0" err="1" smtClean="0"/>
              <a:t>mehr</a:t>
            </a:r>
            <a:r>
              <a:rPr lang="en-US" baseline="0" dirty="0" smtClean="0"/>
              <a:t> </a:t>
            </a:r>
            <a:r>
              <a:rPr lang="en-US" baseline="0" dirty="0" err="1" smtClean="0"/>
              <a:t>Fuchshörnchen</a:t>
            </a:r>
            <a:r>
              <a:rPr lang="en-US" baseline="0" dirty="0" smtClean="0"/>
              <a:t> </a:t>
            </a:r>
            <a:r>
              <a:rPr lang="en-US" baseline="0" dirty="0" err="1" smtClean="0"/>
              <a:t>als</a:t>
            </a:r>
            <a:r>
              <a:rPr lang="en-US" baseline="0" dirty="0" smtClean="0"/>
              <a:t> </a:t>
            </a:r>
            <a:r>
              <a:rPr lang="en-US" baseline="0" dirty="0" err="1" smtClean="0"/>
              <a:t>Grauhörnchen</a:t>
            </a:r>
            <a:r>
              <a:rPr lang="en-US" baseline="0" dirty="0" smtClean="0"/>
              <a:t>, </a:t>
            </a:r>
            <a:r>
              <a:rPr lang="en-US" baseline="0" dirty="0" err="1" smtClean="0"/>
              <a:t>aber</a:t>
            </a:r>
            <a:r>
              <a:rPr lang="en-US" baseline="0" dirty="0" smtClean="0"/>
              <a:t> die </a:t>
            </a:r>
            <a:r>
              <a:rPr lang="en-US" baseline="0" dirty="0" err="1" smtClean="0"/>
              <a:t>Fuchshörnchen</a:t>
            </a:r>
            <a:r>
              <a:rPr lang="en-US" baseline="0" dirty="0" smtClean="0"/>
              <a:t> </a:t>
            </a:r>
            <a:r>
              <a:rPr lang="en-US" baseline="0" dirty="0" err="1" smtClean="0"/>
              <a:t>sind</a:t>
            </a:r>
            <a:r>
              <a:rPr lang="en-US" baseline="0" dirty="0" smtClean="0"/>
              <a:t> </a:t>
            </a:r>
            <a:r>
              <a:rPr lang="en-US" baseline="0" dirty="0" err="1" smtClean="0"/>
              <a:t>nicht</a:t>
            </a:r>
            <a:r>
              <a:rPr lang="en-US" baseline="0" dirty="0" smtClean="0"/>
              <a:t> </a:t>
            </a:r>
            <a:r>
              <a:rPr lang="en-US" baseline="0" dirty="0" err="1" smtClean="0"/>
              <a:t>kalifornisch</a:t>
            </a:r>
            <a:r>
              <a:rPr lang="en-US" baseline="0" dirty="0" smtClean="0"/>
              <a:t>.  Die </a:t>
            </a:r>
            <a:r>
              <a:rPr lang="en-US" baseline="0" dirty="0" err="1" smtClean="0"/>
              <a:t>Fuchshörnchen</a:t>
            </a:r>
            <a:r>
              <a:rPr lang="en-US" baseline="0" dirty="0" smtClean="0"/>
              <a:t> </a:t>
            </a:r>
            <a:r>
              <a:rPr lang="en-US" baseline="0" dirty="0" err="1" smtClean="0"/>
              <a:t>spielen</a:t>
            </a:r>
            <a:r>
              <a:rPr lang="en-US" baseline="0" dirty="0" smtClean="0"/>
              <a:t> </a:t>
            </a:r>
            <a:r>
              <a:rPr lang="en-US" baseline="0" dirty="0" err="1" smtClean="0"/>
              <a:t>gern</a:t>
            </a:r>
            <a:r>
              <a:rPr lang="en-US" baseline="0" dirty="0" smtClean="0"/>
              <a:t> und </a:t>
            </a:r>
            <a:r>
              <a:rPr lang="en-US" baseline="0" dirty="0" err="1" smtClean="0"/>
              <a:t>sind</a:t>
            </a:r>
            <a:r>
              <a:rPr lang="en-US" baseline="0" dirty="0" smtClean="0"/>
              <a:t> am Tag </a:t>
            </a:r>
            <a:r>
              <a:rPr lang="en-US" baseline="0" dirty="0" err="1" smtClean="0"/>
              <a:t>sehr</a:t>
            </a:r>
            <a:r>
              <a:rPr lang="en-US" baseline="0" dirty="0" smtClean="0"/>
              <a:t> </a:t>
            </a:r>
            <a:r>
              <a:rPr lang="en-US" baseline="0" dirty="0" err="1" smtClean="0"/>
              <a:t>aktiv</a:t>
            </a:r>
            <a:r>
              <a:rPr lang="en-US" baseline="0" dirty="0" smtClean="0"/>
              <a:t>. Die </a:t>
            </a:r>
            <a:r>
              <a:rPr lang="en-US" baseline="0" dirty="0" err="1" smtClean="0"/>
              <a:t>Waschbären</a:t>
            </a:r>
            <a:r>
              <a:rPr lang="en-US" baseline="0" dirty="0" smtClean="0"/>
              <a:t> </a:t>
            </a:r>
            <a:r>
              <a:rPr lang="en-US" baseline="0" dirty="0" err="1" smtClean="0"/>
              <a:t>sind</a:t>
            </a:r>
            <a:r>
              <a:rPr lang="en-US" baseline="0" dirty="0" smtClean="0"/>
              <a:t> in </a:t>
            </a:r>
            <a:r>
              <a:rPr lang="en-US" baseline="0" dirty="0" err="1" smtClean="0"/>
              <a:t>der</a:t>
            </a:r>
            <a:r>
              <a:rPr lang="en-US" baseline="0" dirty="0" smtClean="0"/>
              <a:t> </a:t>
            </a:r>
            <a:r>
              <a:rPr lang="en-US" baseline="0" dirty="0" err="1" smtClean="0"/>
              <a:t>Nacht</a:t>
            </a:r>
            <a:r>
              <a:rPr lang="en-US" baseline="0" dirty="0" smtClean="0"/>
              <a:t> </a:t>
            </a:r>
            <a:r>
              <a:rPr lang="en-US" baseline="0" dirty="0" err="1" smtClean="0"/>
              <a:t>aktiv</a:t>
            </a:r>
            <a:r>
              <a:rPr lang="en-US" baseline="0" dirty="0" smtClean="0"/>
              <a:t> und </a:t>
            </a:r>
            <a:r>
              <a:rPr lang="en-US" baseline="0" dirty="0" err="1" smtClean="0"/>
              <a:t>sie</a:t>
            </a:r>
            <a:r>
              <a:rPr lang="en-US" baseline="0" dirty="0" smtClean="0"/>
              <a:t> </a:t>
            </a:r>
            <a:r>
              <a:rPr lang="en-US" baseline="0" dirty="0" err="1" smtClean="0"/>
              <a:t>können</a:t>
            </a:r>
            <a:r>
              <a:rPr lang="en-US" baseline="0" dirty="0" smtClean="0"/>
              <a:t> </a:t>
            </a:r>
            <a:r>
              <a:rPr lang="en-US" baseline="0" dirty="0" err="1" smtClean="0"/>
              <a:t>im</a:t>
            </a:r>
            <a:r>
              <a:rPr lang="en-US" baseline="0" dirty="0" smtClean="0"/>
              <a:t> </a:t>
            </a:r>
            <a:r>
              <a:rPr lang="en-US" baseline="0" dirty="0" err="1" smtClean="0"/>
              <a:t>Garten</a:t>
            </a:r>
            <a:r>
              <a:rPr lang="en-US" baseline="0" dirty="0" smtClean="0"/>
              <a:t> </a:t>
            </a:r>
            <a:r>
              <a:rPr lang="en-US" baseline="0" dirty="0" err="1" smtClean="0"/>
              <a:t>viel</a:t>
            </a:r>
            <a:r>
              <a:rPr lang="en-US" baseline="0" dirty="0" smtClean="0"/>
              <a:t> </a:t>
            </a:r>
            <a:r>
              <a:rPr lang="en-US" baseline="0" dirty="0" err="1" smtClean="0"/>
              <a:t>kaputt</a:t>
            </a:r>
            <a:r>
              <a:rPr lang="en-US" baseline="0" dirty="0" smtClean="0"/>
              <a:t> </a:t>
            </a:r>
            <a:r>
              <a:rPr lang="en-US" baseline="0" dirty="0" err="1" smtClean="0"/>
              <a:t>machen</a:t>
            </a:r>
            <a:r>
              <a:rPr lang="en-US" baseline="0" dirty="0" smtClean="0"/>
              <a:t>.</a:t>
            </a:r>
          </a:p>
          <a:p>
            <a:r>
              <a:rPr lang="en-US" b="1" baseline="0" dirty="0" smtClean="0"/>
              <a:t>Deutsch III:  </a:t>
            </a:r>
            <a:r>
              <a:rPr lang="en-US" b="0" baseline="0" dirty="0" smtClean="0"/>
              <a:t>Das </a:t>
            </a:r>
            <a:r>
              <a:rPr lang="en-US" b="0" baseline="0" dirty="0" err="1" smtClean="0"/>
              <a:t>Fuchshörnchen</a:t>
            </a:r>
            <a:r>
              <a:rPr lang="en-US" b="0" baseline="0" dirty="0" smtClean="0"/>
              <a:t>, das </a:t>
            </a:r>
            <a:r>
              <a:rPr lang="en-US" b="0" baseline="0" dirty="0" err="1" smtClean="0"/>
              <a:t>nicht</a:t>
            </a:r>
            <a:r>
              <a:rPr lang="en-US" b="0" baseline="0" dirty="0" smtClean="0"/>
              <a:t> </a:t>
            </a:r>
            <a:r>
              <a:rPr lang="en-US" b="0" baseline="0" dirty="0" err="1" smtClean="0"/>
              <a:t>aus</a:t>
            </a:r>
            <a:r>
              <a:rPr lang="en-US" b="0" baseline="0" dirty="0" smtClean="0"/>
              <a:t> </a:t>
            </a:r>
            <a:r>
              <a:rPr lang="en-US" b="0" baseline="0" dirty="0" err="1" smtClean="0"/>
              <a:t>Kalifornien</a:t>
            </a:r>
            <a:r>
              <a:rPr lang="en-US" b="0" baseline="0" dirty="0" smtClean="0"/>
              <a:t> </a:t>
            </a:r>
            <a:r>
              <a:rPr lang="en-US" b="0" baseline="0" dirty="0" err="1" smtClean="0"/>
              <a:t>kommt</a:t>
            </a:r>
            <a:r>
              <a:rPr lang="en-US" b="0" baseline="0" dirty="0" smtClean="0"/>
              <a:t>, </a:t>
            </a:r>
            <a:r>
              <a:rPr lang="en-US" b="0" baseline="0" dirty="0" err="1" smtClean="0"/>
              <a:t>sieht</a:t>
            </a:r>
            <a:r>
              <a:rPr lang="en-US" b="0" baseline="0" dirty="0" smtClean="0"/>
              <a:t> man am </a:t>
            </a:r>
            <a:r>
              <a:rPr lang="en-US" b="0" baseline="0" dirty="0" err="1" smtClean="0"/>
              <a:t>meisten</a:t>
            </a:r>
            <a:r>
              <a:rPr lang="en-US" b="0" baseline="0" dirty="0" smtClean="0"/>
              <a:t> in </a:t>
            </a:r>
            <a:r>
              <a:rPr lang="en-US" b="0" baseline="0" dirty="0" err="1" smtClean="0"/>
              <a:t>unserer</a:t>
            </a:r>
            <a:r>
              <a:rPr lang="en-US" b="0" baseline="0" dirty="0" smtClean="0"/>
              <a:t> </a:t>
            </a:r>
            <a:r>
              <a:rPr lang="en-US" b="0" baseline="0" dirty="0" err="1" smtClean="0"/>
              <a:t>Gegend</a:t>
            </a:r>
            <a:r>
              <a:rPr lang="en-US" b="0" baseline="0" dirty="0" smtClean="0"/>
              <a:t>.  In </a:t>
            </a:r>
            <a:r>
              <a:rPr lang="en-US" b="0" baseline="0" dirty="0" err="1" smtClean="0"/>
              <a:t>anderer</a:t>
            </a:r>
            <a:r>
              <a:rPr lang="en-US" b="0" baseline="0" dirty="0" smtClean="0"/>
              <a:t> </a:t>
            </a:r>
            <a:r>
              <a:rPr lang="en-US" b="0" baseline="0" dirty="0" err="1" smtClean="0"/>
              <a:t>Gegend</a:t>
            </a:r>
            <a:r>
              <a:rPr lang="en-US" b="0" baseline="0" dirty="0" smtClean="0"/>
              <a:t>, </a:t>
            </a:r>
            <a:r>
              <a:rPr lang="en-US" b="0" baseline="0" dirty="0" err="1" smtClean="0"/>
              <a:t>wie</a:t>
            </a:r>
            <a:r>
              <a:rPr lang="en-US" b="0" baseline="0" dirty="0" smtClean="0"/>
              <a:t> in Monterey, </a:t>
            </a:r>
            <a:r>
              <a:rPr lang="en-US" b="0" baseline="0" dirty="0" err="1" smtClean="0"/>
              <a:t>sieht</a:t>
            </a:r>
            <a:r>
              <a:rPr lang="en-US" b="0" baseline="0" dirty="0" smtClean="0"/>
              <a:t> man </a:t>
            </a:r>
            <a:r>
              <a:rPr lang="en-US" b="0" baseline="0" dirty="0" err="1" smtClean="0"/>
              <a:t>viele</a:t>
            </a:r>
            <a:r>
              <a:rPr lang="en-US" b="0" baseline="0" dirty="0" smtClean="0"/>
              <a:t> </a:t>
            </a:r>
            <a:r>
              <a:rPr lang="en-US" b="0" baseline="0" dirty="0" err="1" smtClean="0"/>
              <a:t>Grauhörnchen</a:t>
            </a:r>
            <a:r>
              <a:rPr lang="en-US" b="0" baseline="0" dirty="0" smtClean="0"/>
              <a:t>.  Die </a:t>
            </a:r>
            <a:r>
              <a:rPr lang="en-US" b="0" baseline="0" dirty="0" err="1" smtClean="0"/>
              <a:t>Eichhörnchen</a:t>
            </a:r>
            <a:r>
              <a:rPr lang="en-US" b="0" baseline="0" dirty="0" smtClean="0"/>
              <a:t> </a:t>
            </a:r>
            <a:r>
              <a:rPr lang="en-US" b="0" baseline="0" dirty="0" err="1" smtClean="0"/>
              <a:t>sind</a:t>
            </a:r>
            <a:r>
              <a:rPr lang="en-US" b="0" baseline="0" dirty="0" smtClean="0"/>
              <a:t> am Tag </a:t>
            </a:r>
            <a:r>
              <a:rPr lang="en-US" b="0" baseline="0" dirty="0" err="1" smtClean="0"/>
              <a:t>sehr</a:t>
            </a:r>
            <a:r>
              <a:rPr lang="en-US" b="0" baseline="0" dirty="0" smtClean="0"/>
              <a:t> </a:t>
            </a:r>
            <a:r>
              <a:rPr lang="en-US" b="0" baseline="0" dirty="0" err="1" smtClean="0"/>
              <a:t>aktiv</a:t>
            </a:r>
            <a:r>
              <a:rPr lang="en-US" b="0" baseline="0" dirty="0" smtClean="0"/>
              <a:t>; </a:t>
            </a:r>
            <a:r>
              <a:rPr lang="en-US" b="0" baseline="0" dirty="0" err="1" smtClean="0"/>
              <a:t>sie</a:t>
            </a:r>
            <a:r>
              <a:rPr lang="en-US" b="0" baseline="0" dirty="0" smtClean="0"/>
              <a:t> </a:t>
            </a:r>
            <a:r>
              <a:rPr lang="en-US" b="0" baseline="0" dirty="0" err="1" smtClean="0"/>
              <a:t>spielen</a:t>
            </a:r>
            <a:r>
              <a:rPr lang="en-US" b="0" baseline="0" dirty="0" smtClean="0"/>
              <a:t>, </a:t>
            </a:r>
            <a:r>
              <a:rPr lang="en-US" b="0" baseline="0" dirty="0" err="1" smtClean="0"/>
              <a:t>suchen</a:t>
            </a:r>
            <a:r>
              <a:rPr lang="en-US" b="0" baseline="0" dirty="0" smtClean="0"/>
              <a:t> </a:t>
            </a:r>
            <a:r>
              <a:rPr lang="en-US" b="0" baseline="0" dirty="0" err="1" smtClean="0"/>
              <a:t>nach</a:t>
            </a:r>
            <a:r>
              <a:rPr lang="en-US" b="0" baseline="0" dirty="0" smtClean="0"/>
              <a:t> </a:t>
            </a:r>
            <a:r>
              <a:rPr lang="en-US" b="0" baseline="0" dirty="0" err="1" smtClean="0"/>
              <a:t>Nüsse</a:t>
            </a:r>
            <a:r>
              <a:rPr lang="en-US" b="0" baseline="0" dirty="0" smtClean="0"/>
              <a:t>, und </a:t>
            </a:r>
            <a:r>
              <a:rPr lang="en-US" b="0" baseline="0" dirty="0" err="1" smtClean="0"/>
              <a:t>können</a:t>
            </a:r>
            <a:r>
              <a:rPr lang="en-US" b="0" baseline="0" dirty="0" smtClean="0"/>
              <a:t> </a:t>
            </a:r>
            <a:r>
              <a:rPr lang="en-US" b="0" baseline="0" dirty="0" err="1" smtClean="0"/>
              <a:t>sehr</a:t>
            </a:r>
            <a:r>
              <a:rPr lang="en-US" b="0" baseline="0" dirty="0" smtClean="0"/>
              <a:t> </a:t>
            </a:r>
            <a:r>
              <a:rPr lang="en-US" b="0" baseline="0" dirty="0" err="1" smtClean="0"/>
              <a:t>schnell</a:t>
            </a:r>
            <a:r>
              <a:rPr lang="en-US" b="0" baseline="0" dirty="0" smtClean="0"/>
              <a:t> </a:t>
            </a:r>
            <a:r>
              <a:rPr lang="en-US" b="0" baseline="0" dirty="0" err="1" smtClean="0"/>
              <a:t>klettern</a:t>
            </a:r>
            <a:r>
              <a:rPr lang="en-US" b="0" baseline="0" dirty="0" smtClean="0"/>
              <a:t>.  Die </a:t>
            </a:r>
            <a:r>
              <a:rPr lang="en-US" b="0" baseline="0" dirty="0" err="1" smtClean="0"/>
              <a:t>Waschbären</a:t>
            </a:r>
            <a:r>
              <a:rPr lang="en-US" b="0" baseline="0" dirty="0" smtClean="0"/>
              <a:t> </a:t>
            </a:r>
            <a:r>
              <a:rPr lang="en-US" b="0" baseline="0" dirty="0" err="1" smtClean="0"/>
              <a:t>sieht</a:t>
            </a:r>
            <a:r>
              <a:rPr lang="en-US" b="0" baseline="0" dirty="0" smtClean="0"/>
              <a:t> man </a:t>
            </a:r>
            <a:r>
              <a:rPr lang="en-US" b="0" baseline="0" dirty="0" err="1" smtClean="0"/>
              <a:t>nicht</a:t>
            </a:r>
            <a:r>
              <a:rPr lang="en-US" b="0" baseline="0" dirty="0" smtClean="0"/>
              <a:t> so oft, </a:t>
            </a:r>
            <a:r>
              <a:rPr lang="en-US" b="0" baseline="0" dirty="0" err="1" smtClean="0"/>
              <a:t>weil</a:t>
            </a:r>
            <a:r>
              <a:rPr lang="en-US" b="0" baseline="0" dirty="0" smtClean="0"/>
              <a:t> </a:t>
            </a:r>
            <a:r>
              <a:rPr lang="en-US" b="0" baseline="0" dirty="0" err="1" smtClean="0"/>
              <a:t>sie</a:t>
            </a:r>
            <a:r>
              <a:rPr lang="en-US" b="0" baseline="0" dirty="0" smtClean="0"/>
              <a:t> in </a:t>
            </a:r>
            <a:r>
              <a:rPr lang="en-US" b="0" baseline="0" dirty="0" err="1" smtClean="0"/>
              <a:t>der</a:t>
            </a:r>
            <a:r>
              <a:rPr lang="en-US" b="0" baseline="0" dirty="0" smtClean="0"/>
              <a:t> </a:t>
            </a:r>
            <a:r>
              <a:rPr lang="en-US" b="0" baseline="0" dirty="0" err="1" smtClean="0"/>
              <a:t>Nacht</a:t>
            </a:r>
            <a:r>
              <a:rPr lang="en-US" b="0" baseline="0" dirty="0" smtClean="0"/>
              <a:t> </a:t>
            </a:r>
            <a:r>
              <a:rPr lang="en-US" b="0" baseline="0" dirty="0" err="1" smtClean="0"/>
              <a:t>aktiv</a:t>
            </a:r>
            <a:r>
              <a:rPr lang="en-US" b="0" baseline="0" dirty="0" smtClean="0"/>
              <a:t> </a:t>
            </a:r>
            <a:r>
              <a:rPr lang="en-US" b="0" baseline="0" dirty="0" err="1" smtClean="0"/>
              <a:t>sind</a:t>
            </a:r>
            <a:r>
              <a:rPr lang="en-US" b="0" baseline="0" dirty="0" smtClean="0"/>
              <a:t>, </a:t>
            </a:r>
            <a:r>
              <a:rPr lang="en-US" b="0" baseline="0" dirty="0" err="1" smtClean="0"/>
              <a:t>aber</a:t>
            </a:r>
            <a:r>
              <a:rPr lang="en-US" b="0" baseline="0" dirty="0" smtClean="0"/>
              <a:t> man </a:t>
            </a:r>
            <a:r>
              <a:rPr lang="en-US" b="0" baseline="0" dirty="0" err="1" smtClean="0"/>
              <a:t>sieht</a:t>
            </a:r>
            <a:r>
              <a:rPr lang="en-US" b="0" baseline="0" dirty="0" smtClean="0"/>
              <a:t> </a:t>
            </a:r>
            <a:r>
              <a:rPr lang="en-US" b="0" baseline="0" dirty="0" err="1" smtClean="0"/>
              <a:t>sehr</a:t>
            </a:r>
            <a:r>
              <a:rPr lang="en-US" b="0" baseline="0" dirty="0" smtClean="0"/>
              <a:t> oft, was </a:t>
            </a:r>
            <a:r>
              <a:rPr lang="en-US" b="0" baseline="0" dirty="0" err="1" smtClean="0"/>
              <a:t>sie</a:t>
            </a:r>
            <a:r>
              <a:rPr lang="en-US" b="0" baseline="0" dirty="0" smtClean="0"/>
              <a:t> </a:t>
            </a:r>
            <a:r>
              <a:rPr lang="en-US" b="0" baseline="0" dirty="0" err="1" smtClean="0"/>
              <a:t>gemacht</a:t>
            </a:r>
            <a:r>
              <a:rPr lang="en-US" b="0" baseline="0" dirty="0" smtClean="0"/>
              <a:t> </a:t>
            </a:r>
            <a:r>
              <a:rPr lang="en-US" b="0" baseline="0" dirty="0" err="1" smtClean="0"/>
              <a:t>haben</a:t>
            </a:r>
            <a:r>
              <a:rPr lang="en-US" b="0" baseline="0" dirty="0" smtClean="0"/>
              <a:t>, </a:t>
            </a:r>
            <a:r>
              <a:rPr lang="en-US" b="0" baseline="0" dirty="0" err="1" smtClean="0"/>
              <a:t>wie</a:t>
            </a:r>
            <a:r>
              <a:rPr lang="en-US" b="0" baseline="0" dirty="0" smtClean="0"/>
              <a:t> </a:t>
            </a:r>
            <a:r>
              <a:rPr lang="en-US" b="0" baseline="0" dirty="0" err="1" smtClean="0"/>
              <a:t>geöffnete</a:t>
            </a:r>
            <a:r>
              <a:rPr lang="en-US" b="0" baseline="0" dirty="0" smtClean="0"/>
              <a:t> </a:t>
            </a:r>
            <a:r>
              <a:rPr lang="en-US" b="0" baseline="0" dirty="0" err="1" smtClean="0"/>
              <a:t>Mülltonnen</a:t>
            </a:r>
            <a:r>
              <a:rPr lang="en-US" b="0" baseline="0" dirty="0" smtClean="0"/>
              <a:t>.</a:t>
            </a:r>
          </a:p>
          <a:p>
            <a:r>
              <a:rPr lang="en-US" b="1" baseline="0" dirty="0" smtClean="0"/>
              <a:t>Deutsch IV: </a:t>
            </a:r>
            <a:r>
              <a:rPr lang="en-US" b="0" baseline="0" dirty="0" err="1" smtClean="0"/>
              <a:t>Obwohl</a:t>
            </a:r>
            <a:r>
              <a:rPr lang="en-US" b="0" baseline="0" dirty="0" smtClean="0"/>
              <a:t> das </a:t>
            </a:r>
            <a:r>
              <a:rPr lang="en-US" b="0" baseline="0" dirty="0" err="1" smtClean="0"/>
              <a:t>Fuchshörnchen</a:t>
            </a:r>
            <a:r>
              <a:rPr lang="en-US" b="0" baseline="0" dirty="0" smtClean="0"/>
              <a:t> </a:t>
            </a:r>
            <a:r>
              <a:rPr lang="en-US" b="0" baseline="0" dirty="0" err="1" smtClean="0"/>
              <a:t>nicht</a:t>
            </a:r>
            <a:r>
              <a:rPr lang="en-US" b="0" baseline="0" dirty="0" smtClean="0"/>
              <a:t> </a:t>
            </a:r>
            <a:r>
              <a:rPr lang="en-US" b="0" baseline="0" dirty="0" err="1" smtClean="0"/>
              <a:t>ursprünglich</a:t>
            </a:r>
            <a:r>
              <a:rPr lang="en-US" b="0" baseline="0" dirty="0" smtClean="0"/>
              <a:t> </a:t>
            </a:r>
            <a:r>
              <a:rPr lang="en-US" b="0" baseline="0" dirty="0" err="1" smtClean="0"/>
              <a:t>aus</a:t>
            </a:r>
            <a:r>
              <a:rPr lang="en-US" b="0" baseline="0" dirty="0" smtClean="0"/>
              <a:t> </a:t>
            </a:r>
            <a:r>
              <a:rPr lang="en-US" b="0" baseline="0" dirty="0" err="1" smtClean="0"/>
              <a:t>Kalifornien</a:t>
            </a:r>
            <a:r>
              <a:rPr lang="en-US" b="0" baseline="0" dirty="0" smtClean="0"/>
              <a:t> </a:t>
            </a:r>
            <a:r>
              <a:rPr lang="en-US" b="0" baseline="0" dirty="0" err="1" smtClean="0"/>
              <a:t>kommt</a:t>
            </a:r>
            <a:r>
              <a:rPr lang="en-US" b="0" baseline="0" dirty="0" smtClean="0"/>
              <a:t>, </a:t>
            </a:r>
            <a:r>
              <a:rPr lang="en-US" b="0" baseline="0" dirty="0" err="1" smtClean="0"/>
              <a:t>seht</a:t>
            </a:r>
            <a:r>
              <a:rPr lang="en-US" b="0" baseline="0" dirty="0" smtClean="0"/>
              <a:t> man </a:t>
            </a:r>
            <a:r>
              <a:rPr lang="en-US" b="0" baseline="0" dirty="0" err="1" smtClean="0"/>
              <a:t>es</a:t>
            </a:r>
            <a:r>
              <a:rPr lang="en-US" b="0" baseline="0" dirty="0" smtClean="0"/>
              <a:t> in </a:t>
            </a:r>
            <a:r>
              <a:rPr lang="en-US" b="0" baseline="0" dirty="0" err="1" smtClean="0"/>
              <a:t>userer</a:t>
            </a:r>
            <a:r>
              <a:rPr lang="en-US" b="0" baseline="0" dirty="0" smtClean="0"/>
              <a:t> </a:t>
            </a:r>
            <a:r>
              <a:rPr lang="en-US" b="0" baseline="0" dirty="0" err="1" smtClean="0"/>
              <a:t>Gegend</a:t>
            </a:r>
            <a:r>
              <a:rPr lang="en-US" b="0" baseline="0" dirty="0" smtClean="0"/>
              <a:t> </a:t>
            </a:r>
            <a:r>
              <a:rPr lang="en-US" b="0" baseline="0" dirty="0" err="1" smtClean="0"/>
              <a:t>viel</a:t>
            </a:r>
            <a:r>
              <a:rPr lang="en-US" b="0" baseline="0" dirty="0" smtClean="0"/>
              <a:t> </a:t>
            </a:r>
            <a:r>
              <a:rPr lang="en-US" b="0" baseline="0" dirty="0" err="1" smtClean="0"/>
              <a:t>häufiger</a:t>
            </a:r>
            <a:r>
              <a:rPr lang="en-US" b="0" baseline="0" dirty="0" smtClean="0"/>
              <a:t> </a:t>
            </a:r>
            <a:r>
              <a:rPr lang="en-US" b="0" baseline="0" dirty="0" err="1" smtClean="0"/>
              <a:t>als</a:t>
            </a:r>
            <a:r>
              <a:rPr lang="en-US" b="0" baseline="0" dirty="0" smtClean="0"/>
              <a:t> das </a:t>
            </a:r>
            <a:r>
              <a:rPr lang="en-US" b="0" baseline="0" dirty="0" err="1" smtClean="0"/>
              <a:t>einheimische</a:t>
            </a:r>
            <a:r>
              <a:rPr lang="en-US" b="0" baseline="0" dirty="0" smtClean="0"/>
              <a:t> </a:t>
            </a:r>
            <a:r>
              <a:rPr lang="en-US" b="0" baseline="0" dirty="0" err="1" smtClean="0"/>
              <a:t>Grauhörnchen</a:t>
            </a:r>
            <a:r>
              <a:rPr lang="en-US" b="0" baseline="0" dirty="0" smtClean="0"/>
              <a:t>.  Man </a:t>
            </a:r>
            <a:r>
              <a:rPr lang="en-US" b="0" baseline="0" dirty="0" err="1" smtClean="0"/>
              <a:t>sieht</a:t>
            </a:r>
            <a:r>
              <a:rPr lang="en-US" b="0" baseline="0" dirty="0" smtClean="0"/>
              <a:t> </a:t>
            </a:r>
            <a:r>
              <a:rPr lang="en-US" b="0" baseline="0" dirty="0" err="1" smtClean="0"/>
              <a:t>sie</a:t>
            </a:r>
            <a:r>
              <a:rPr lang="en-US" b="0" baseline="0" dirty="0" smtClean="0"/>
              <a:t> fast </a:t>
            </a:r>
            <a:r>
              <a:rPr lang="en-US" b="0" baseline="0" dirty="0" err="1" smtClean="0"/>
              <a:t>täglich</a:t>
            </a:r>
            <a:r>
              <a:rPr lang="en-US" b="0" baseline="0" dirty="0" smtClean="0"/>
              <a:t> </a:t>
            </a:r>
            <a:r>
              <a:rPr lang="en-US" b="0" baseline="0" dirty="0" err="1" smtClean="0"/>
              <a:t>beim</a:t>
            </a:r>
            <a:r>
              <a:rPr lang="en-US" b="0" baseline="0" dirty="0" smtClean="0"/>
              <a:t> </a:t>
            </a:r>
            <a:r>
              <a:rPr lang="en-US" b="0" baseline="0" dirty="0" err="1" smtClean="0"/>
              <a:t>Spielen</a:t>
            </a:r>
            <a:r>
              <a:rPr lang="en-US" b="0" baseline="0" dirty="0" smtClean="0"/>
              <a:t> und auf </a:t>
            </a:r>
            <a:r>
              <a:rPr lang="en-US" b="0" baseline="0" dirty="0" err="1" smtClean="0"/>
              <a:t>der</a:t>
            </a:r>
            <a:r>
              <a:rPr lang="en-US" b="0" baseline="0" dirty="0" smtClean="0"/>
              <a:t> </a:t>
            </a:r>
            <a:r>
              <a:rPr lang="en-US" b="0" baseline="0" dirty="0" err="1" smtClean="0"/>
              <a:t>Nahrungssuche</a:t>
            </a:r>
            <a:r>
              <a:rPr lang="en-US" b="0" baseline="0" dirty="0" smtClean="0"/>
              <a:t>.  Die </a:t>
            </a:r>
            <a:r>
              <a:rPr lang="en-US" b="0" baseline="0" dirty="0" err="1" smtClean="0"/>
              <a:t>Waschbären</a:t>
            </a:r>
            <a:r>
              <a:rPr lang="en-US" b="0" baseline="0" dirty="0" smtClean="0"/>
              <a:t> </a:t>
            </a:r>
            <a:r>
              <a:rPr lang="en-US" b="0" baseline="0" dirty="0" err="1" smtClean="0"/>
              <a:t>sind</a:t>
            </a:r>
            <a:r>
              <a:rPr lang="en-US" b="0" baseline="0" dirty="0" smtClean="0"/>
              <a:t> </a:t>
            </a:r>
            <a:r>
              <a:rPr lang="en-US" b="0" baseline="0" dirty="0" err="1" smtClean="0"/>
              <a:t>zwar</a:t>
            </a:r>
            <a:r>
              <a:rPr lang="en-US" b="0" baseline="0" dirty="0" smtClean="0"/>
              <a:t> </a:t>
            </a:r>
            <a:r>
              <a:rPr lang="en-US" b="0" baseline="0" dirty="0" err="1" smtClean="0"/>
              <a:t>niedlich</a:t>
            </a:r>
            <a:r>
              <a:rPr lang="en-US" b="0" baseline="0" dirty="0" smtClean="0"/>
              <a:t>, </a:t>
            </a:r>
            <a:r>
              <a:rPr lang="en-US" b="0" baseline="0" dirty="0" err="1" smtClean="0"/>
              <a:t>aber</a:t>
            </a:r>
            <a:r>
              <a:rPr lang="en-US" b="0" baseline="0" dirty="0" smtClean="0"/>
              <a:t> </a:t>
            </a:r>
            <a:r>
              <a:rPr lang="en-US" b="0" baseline="0" dirty="0" err="1" smtClean="0"/>
              <a:t>sie</a:t>
            </a:r>
            <a:r>
              <a:rPr lang="en-US" b="0" baseline="0" dirty="0" smtClean="0"/>
              <a:t> </a:t>
            </a:r>
            <a:r>
              <a:rPr lang="en-US" b="0" baseline="0" dirty="0" err="1" smtClean="0"/>
              <a:t>machen</a:t>
            </a:r>
            <a:r>
              <a:rPr lang="en-US" b="0" baseline="0" dirty="0" smtClean="0"/>
              <a:t> </a:t>
            </a:r>
            <a:r>
              <a:rPr lang="en-US" b="0" baseline="0" dirty="0" err="1" smtClean="0"/>
              <a:t>dem</a:t>
            </a:r>
            <a:r>
              <a:rPr lang="en-US" b="0" baseline="0" dirty="0" smtClean="0"/>
              <a:t> </a:t>
            </a:r>
            <a:r>
              <a:rPr lang="en-US" b="0" baseline="0" dirty="0" err="1" smtClean="0"/>
              <a:t>stolzen</a:t>
            </a:r>
            <a:r>
              <a:rPr lang="en-US" b="0" baseline="0" dirty="0" smtClean="0"/>
              <a:t> </a:t>
            </a:r>
            <a:r>
              <a:rPr lang="en-US" b="0" baseline="0" dirty="0" err="1" smtClean="0"/>
              <a:t>Gartenbesitzer</a:t>
            </a:r>
            <a:r>
              <a:rPr lang="en-US" b="0" baseline="0" dirty="0" smtClean="0"/>
              <a:t> oft </a:t>
            </a:r>
            <a:r>
              <a:rPr lang="en-US" b="0" baseline="0" dirty="0" err="1" smtClean="0"/>
              <a:t>viel</a:t>
            </a:r>
            <a:r>
              <a:rPr lang="en-US" b="0" baseline="0" dirty="0" smtClean="0"/>
              <a:t> </a:t>
            </a:r>
            <a:r>
              <a:rPr lang="en-US" b="0" baseline="0" dirty="0" err="1" smtClean="0"/>
              <a:t>Kummer</a:t>
            </a:r>
            <a:r>
              <a:rPr lang="en-US" b="0" baseline="0" dirty="0" smtClean="0"/>
              <a:t>, </a:t>
            </a:r>
            <a:r>
              <a:rPr lang="en-US" b="0" baseline="0" dirty="0" err="1" smtClean="0"/>
              <a:t>da</a:t>
            </a:r>
            <a:r>
              <a:rPr lang="en-US" b="0" baseline="0" dirty="0" smtClean="0"/>
              <a:t> </a:t>
            </a:r>
            <a:r>
              <a:rPr lang="en-US" b="0" baseline="0" dirty="0" err="1" smtClean="0"/>
              <a:t>sie</a:t>
            </a:r>
            <a:r>
              <a:rPr lang="en-US" b="0" baseline="0" dirty="0" smtClean="0"/>
              <a:t> </a:t>
            </a:r>
            <a:r>
              <a:rPr lang="en-US" b="0" baseline="0" dirty="0" err="1" smtClean="0"/>
              <a:t>viele</a:t>
            </a:r>
            <a:r>
              <a:rPr lang="en-US" b="0" baseline="0" dirty="0" smtClean="0"/>
              <a:t> </a:t>
            </a:r>
            <a:r>
              <a:rPr lang="en-US" b="0" baseline="0" dirty="0" err="1" smtClean="0"/>
              <a:t>kaputt</a:t>
            </a:r>
            <a:r>
              <a:rPr lang="en-US" b="0" baseline="0" dirty="0" smtClean="0"/>
              <a:t> </a:t>
            </a:r>
            <a:r>
              <a:rPr lang="en-US" b="0" baseline="0" dirty="0" err="1" smtClean="0"/>
              <a:t>machen</a:t>
            </a:r>
            <a:r>
              <a:rPr lang="en-US" b="0" baseline="0" dirty="0" smtClean="0"/>
              <a:t> </a:t>
            </a:r>
            <a:r>
              <a:rPr lang="en-US" b="0" baseline="0" dirty="0" err="1" smtClean="0"/>
              <a:t>können</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 able to bring in a ‘personal experience story’ has always been key to the success of these presentations.  Having your own pictures to</a:t>
            </a:r>
            <a:r>
              <a:rPr lang="en-US" baseline="0" dirty="0" smtClean="0"/>
              <a:t> illustrate the experience is great but not necessary.  My brother hates squirrels because they eat his patio furniture.  My best friend hates raccoons because nothing she has tried (including metal spikes and an electric fence) can prevent them from eating the goldfish in her pond.  It was easy to </a:t>
            </a:r>
            <a:r>
              <a:rPr lang="en-US" baseline="0" dirty="0" err="1" smtClean="0"/>
              <a:t>google</a:t>
            </a:r>
            <a:r>
              <a:rPr lang="en-US" baseline="0" dirty="0" smtClean="0"/>
              <a:t> ‘squirrel damage’ and ‘raccoon damage’ to find images to match my personal experience stories.  </a:t>
            </a:r>
            <a:r>
              <a:rPr lang="en-US" baseline="0" dirty="0" err="1" smtClean="0"/>
              <a:t>Videoclips</a:t>
            </a:r>
            <a:r>
              <a:rPr lang="en-US" baseline="0" dirty="0" smtClean="0"/>
              <a:t> are also good to include; the files must be present on the same USB stick as the PPT presentation!</a:t>
            </a:r>
          </a:p>
          <a:p>
            <a:r>
              <a:rPr lang="en-US" b="1" baseline="0" dirty="0" smtClean="0"/>
              <a:t>Deutsch I: </a:t>
            </a:r>
            <a:r>
              <a:rPr lang="en-US" baseline="0" dirty="0" err="1" smtClean="0"/>
              <a:t>Ich</a:t>
            </a:r>
            <a:r>
              <a:rPr lang="en-US" baseline="0" dirty="0" smtClean="0"/>
              <a:t> </a:t>
            </a:r>
            <a:r>
              <a:rPr lang="en-US" baseline="0" dirty="0" err="1" smtClean="0"/>
              <a:t>finde</a:t>
            </a:r>
            <a:r>
              <a:rPr lang="en-US" baseline="0" dirty="0" smtClean="0"/>
              <a:t> </a:t>
            </a:r>
            <a:r>
              <a:rPr lang="en-US" baseline="0" dirty="0" err="1" smtClean="0"/>
              <a:t>Eichhörnchen</a:t>
            </a:r>
            <a:r>
              <a:rPr lang="en-US" baseline="0" dirty="0" smtClean="0"/>
              <a:t> </a:t>
            </a:r>
            <a:r>
              <a:rPr lang="en-US" baseline="0" dirty="0" err="1" smtClean="0"/>
              <a:t>süß</a:t>
            </a:r>
            <a:r>
              <a:rPr lang="en-US" baseline="0" dirty="0" smtClean="0"/>
              <a:t>, </a:t>
            </a:r>
            <a:r>
              <a:rPr lang="en-US" baseline="0" dirty="0" err="1" smtClean="0"/>
              <a:t>aber</a:t>
            </a:r>
            <a:r>
              <a:rPr lang="en-US" baseline="0" dirty="0" smtClean="0"/>
              <a:t> </a:t>
            </a:r>
            <a:r>
              <a:rPr lang="en-US" baseline="0" dirty="0" err="1" smtClean="0"/>
              <a:t>mein</a:t>
            </a:r>
            <a:r>
              <a:rPr lang="en-US" baseline="0" dirty="0" smtClean="0"/>
              <a:t> </a:t>
            </a:r>
            <a:r>
              <a:rPr lang="en-US" baseline="0" dirty="0" err="1" smtClean="0"/>
              <a:t>Bruder</a:t>
            </a:r>
            <a:r>
              <a:rPr lang="en-US" baseline="0" dirty="0" smtClean="0"/>
              <a:t> </a:t>
            </a:r>
            <a:r>
              <a:rPr lang="en-US" baseline="0" dirty="0" err="1" smtClean="0"/>
              <a:t>hasst</a:t>
            </a:r>
            <a:r>
              <a:rPr lang="en-US" baseline="0" dirty="0" smtClean="0"/>
              <a:t> </a:t>
            </a:r>
            <a:r>
              <a:rPr lang="en-US" baseline="0" dirty="0" err="1" smtClean="0"/>
              <a:t>sie</a:t>
            </a:r>
            <a:r>
              <a:rPr lang="en-US" baseline="0" dirty="0" smtClean="0"/>
              <a:t>, </a:t>
            </a:r>
            <a:r>
              <a:rPr lang="en-US" baseline="0" dirty="0" err="1" smtClean="0"/>
              <a:t>weil</a:t>
            </a:r>
            <a:r>
              <a:rPr lang="en-US" baseline="0" dirty="0" smtClean="0"/>
              <a:t> </a:t>
            </a:r>
            <a:r>
              <a:rPr lang="en-US" baseline="0" dirty="0" err="1" smtClean="0"/>
              <a:t>sie</a:t>
            </a:r>
            <a:r>
              <a:rPr lang="en-US" baseline="0" dirty="0" smtClean="0"/>
              <a:t> seine </a:t>
            </a:r>
            <a:r>
              <a:rPr lang="en-US" baseline="0" dirty="0" err="1" smtClean="0"/>
              <a:t>Möbel</a:t>
            </a:r>
            <a:r>
              <a:rPr lang="en-US" baseline="0" dirty="0" smtClean="0"/>
              <a:t> </a:t>
            </a:r>
            <a:r>
              <a:rPr lang="en-US" baseline="0" dirty="0" err="1" smtClean="0"/>
              <a:t>kaputt</a:t>
            </a:r>
            <a:r>
              <a:rPr lang="en-US" baseline="0" dirty="0" smtClean="0"/>
              <a:t> </a:t>
            </a:r>
            <a:r>
              <a:rPr lang="en-US" baseline="0" dirty="0" err="1" smtClean="0"/>
              <a:t>machen</a:t>
            </a:r>
            <a:r>
              <a:rPr lang="en-US" baseline="0" dirty="0" smtClean="0"/>
              <a:t>.  </a:t>
            </a:r>
            <a:r>
              <a:rPr lang="en-US" baseline="0" dirty="0" err="1" smtClean="0"/>
              <a:t>Viele</a:t>
            </a:r>
            <a:r>
              <a:rPr lang="en-US" baseline="0" dirty="0" smtClean="0"/>
              <a:t> </a:t>
            </a:r>
            <a:r>
              <a:rPr lang="en-US" baseline="0" dirty="0" err="1" smtClean="0"/>
              <a:t>Leute</a:t>
            </a:r>
            <a:r>
              <a:rPr lang="en-US" baseline="0" dirty="0" smtClean="0"/>
              <a:t> </a:t>
            </a:r>
            <a:r>
              <a:rPr lang="en-US" baseline="0" dirty="0" err="1" smtClean="0"/>
              <a:t>haben</a:t>
            </a:r>
            <a:r>
              <a:rPr lang="en-US" baseline="0" dirty="0" smtClean="0"/>
              <a:t> </a:t>
            </a:r>
            <a:r>
              <a:rPr lang="en-US" baseline="0" dirty="0" err="1" smtClean="0"/>
              <a:t>Probleme</a:t>
            </a:r>
            <a:r>
              <a:rPr lang="en-US" baseline="0" dirty="0" smtClean="0"/>
              <a:t> </a:t>
            </a:r>
            <a:r>
              <a:rPr lang="en-US" baseline="0" dirty="0" err="1" smtClean="0"/>
              <a:t>mit</a:t>
            </a:r>
            <a:r>
              <a:rPr lang="en-US" baseline="0" dirty="0" smtClean="0"/>
              <a:t> </a:t>
            </a:r>
            <a:r>
              <a:rPr lang="en-US" baseline="0" dirty="0" err="1" smtClean="0"/>
              <a:t>Waschbären</a:t>
            </a:r>
            <a:r>
              <a:rPr lang="en-US" baseline="0" dirty="0" smtClean="0"/>
              <a:t> und </a:t>
            </a:r>
            <a:r>
              <a:rPr lang="en-US" baseline="0" dirty="0" err="1" smtClean="0"/>
              <a:t>Müll</a:t>
            </a:r>
            <a:r>
              <a:rPr lang="en-US" baseline="0" dirty="0" smtClean="0"/>
              <a:t>.  </a:t>
            </a:r>
            <a:r>
              <a:rPr lang="en-US" baseline="0" dirty="0" err="1" smtClean="0"/>
              <a:t>Meine</a:t>
            </a:r>
            <a:r>
              <a:rPr lang="en-US" baseline="0" dirty="0" smtClean="0"/>
              <a:t> </a:t>
            </a:r>
            <a:r>
              <a:rPr lang="en-US" baseline="0" dirty="0" err="1" smtClean="0"/>
              <a:t>beste</a:t>
            </a:r>
            <a:r>
              <a:rPr lang="en-US" baseline="0" dirty="0" smtClean="0"/>
              <a:t> </a:t>
            </a:r>
            <a:r>
              <a:rPr lang="en-US" baseline="0" dirty="0" err="1" smtClean="0"/>
              <a:t>Freunden</a:t>
            </a:r>
            <a:r>
              <a:rPr lang="en-US" baseline="0" dirty="0" smtClean="0"/>
              <a:t> hat </a:t>
            </a:r>
            <a:r>
              <a:rPr lang="en-US" baseline="0" dirty="0" err="1" smtClean="0"/>
              <a:t>Goldfische</a:t>
            </a:r>
            <a:r>
              <a:rPr lang="en-US" baseline="0" dirty="0" smtClean="0"/>
              <a:t> in </a:t>
            </a:r>
            <a:r>
              <a:rPr lang="en-US" baseline="0" dirty="0" err="1" smtClean="0"/>
              <a:t>einem</a:t>
            </a:r>
            <a:r>
              <a:rPr lang="en-US" baseline="0" dirty="0" smtClean="0"/>
              <a:t> </a:t>
            </a:r>
            <a:r>
              <a:rPr lang="en-US" baseline="0" dirty="0" err="1" smtClean="0"/>
              <a:t>Teich</a:t>
            </a:r>
            <a:r>
              <a:rPr lang="en-US" baseline="0" dirty="0" smtClean="0"/>
              <a:t> </a:t>
            </a:r>
            <a:r>
              <a:rPr lang="en-US" baseline="0" dirty="0" err="1" smtClean="0"/>
              <a:t>im</a:t>
            </a:r>
            <a:r>
              <a:rPr lang="en-US" baseline="0" dirty="0" smtClean="0"/>
              <a:t> </a:t>
            </a:r>
            <a:r>
              <a:rPr lang="en-US" baseline="0" dirty="0" err="1" smtClean="0"/>
              <a:t>Garten</a:t>
            </a:r>
            <a:r>
              <a:rPr lang="en-US" baseline="0" dirty="0" smtClean="0"/>
              <a:t> und die </a:t>
            </a:r>
            <a:r>
              <a:rPr lang="en-US" baseline="0" dirty="0" err="1" smtClean="0"/>
              <a:t>Waschbären</a:t>
            </a:r>
            <a:r>
              <a:rPr lang="en-US" baseline="0" dirty="0" smtClean="0"/>
              <a:t> </a:t>
            </a:r>
            <a:r>
              <a:rPr lang="en-US" baseline="0" dirty="0" err="1" smtClean="0"/>
              <a:t>fressen</a:t>
            </a:r>
            <a:r>
              <a:rPr lang="en-US" baseline="0" dirty="0" smtClean="0"/>
              <a:t> </a:t>
            </a:r>
            <a:r>
              <a:rPr lang="en-US" baseline="0" dirty="0" err="1" smtClean="0"/>
              <a:t>sie</a:t>
            </a:r>
            <a:r>
              <a:rPr lang="en-US" baseline="0" dirty="0" smtClean="0"/>
              <a:t>.  Das </a:t>
            </a:r>
            <a:r>
              <a:rPr lang="en-US" baseline="0" dirty="0" err="1" smtClean="0"/>
              <a:t>macht</a:t>
            </a:r>
            <a:r>
              <a:rPr lang="en-US" baseline="0" dirty="0" smtClean="0"/>
              <a:t> </a:t>
            </a:r>
            <a:r>
              <a:rPr lang="en-US" baseline="0" dirty="0" err="1" smtClean="0"/>
              <a:t>sie</a:t>
            </a:r>
            <a:r>
              <a:rPr lang="en-US" baseline="0" dirty="0" smtClean="0"/>
              <a:t> </a:t>
            </a:r>
            <a:r>
              <a:rPr lang="en-US" baseline="0" dirty="0" err="1" smtClean="0"/>
              <a:t>wütend</a:t>
            </a:r>
            <a:r>
              <a:rPr lang="en-US" baseline="0" dirty="0" smtClean="0"/>
              <a:t>!</a:t>
            </a:r>
          </a:p>
          <a:p>
            <a:r>
              <a:rPr lang="en-US" b="1" dirty="0" smtClean="0"/>
              <a:t>Deutsch II: </a:t>
            </a:r>
            <a:r>
              <a:rPr lang="en-US" dirty="0" err="1" smtClean="0"/>
              <a:t>Eichhörnchen</a:t>
            </a:r>
            <a:r>
              <a:rPr lang="en-US" dirty="0" smtClean="0"/>
              <a:t> </a:t>
            </a:r>
            <a:r>
              <a:rPr lang="en-US" dirty="0" err="1" smtClean="0"/>
              <a:t>sind</a:t>
            </a:r>
            <a:r>
              <a:rPr lang="en-US" dirty="0" smtClean="0"/>
              <a:t> </a:t>
            </a:r>
            <a:r>
              <a:rPr lang="en-US" dirty="0" err="1" smtClean="0"/>
              <a:t>niedtliche</a:t>
            </a:r>
            <a:r>
              <a:rPr lang="en-US" dirty="0" smtClean="0"/>
              <a:t> </a:t>
            </a:r>
            <a:r>
              <a:rPr lang="en-US" dirty="0" err="1" smtClean="0"/>
              <a:t>Tiere</a:t>
            </a:r>
            <a:r>
              <a:rPr lang="en-US" dirty="0" smtClean="0"/>
              <a:t>, </a:t>
            </a:r>
            <a:r>
              <a:rPr lang="en-US" dirty="0" err="1" smtClean="0"/>
              <a:t>aber</a:t>
            </a:r>
            <a:r>
              <a:rPr lang="en-US" dirty="0" smtClean="0"/>
              <a:t> </a:t>
            </a:r>
            <a:r>
              <a:rPr lang="en-US" dirty="0" err="1" smtClean="0"/>
              <a:t>nicht</a:t>
            </a:r>
            <a:r>
              <a:rPr lang="en-US" dirty="0" smtClean="0"/>
              <a:t> </a:t>
            </a:r>
            <a:r>
              <a:rPr lang="en-US" dirty="0" err="1" smtClean="0"/>
              <a:t>alle</a:t>
            </a:r>
            <a:r>
              <a:rPr lang="en-US" dirty="0" smtClean="0"/>
              <a:t> </a:t>
            </a:r>
            <a:r>
              <a:rPr lang="en-US" dirty="0" err="1" smtClean="0"/>
              <a:t>Leute</a:t>
            </a:r>
            <a:r>
              <a:rPr lang="en-US" dirty="0" smtClean="0"/>
              <a:t> </a:t>
            </a:r>
            <a:r>
              <a:rPr lang="en-US" dirty="0" err="1" smtClean="0"/>
              <a:t>mögen</a:t>
            </a:r>
            <a:r>
              <a:rPr lang="en-US" dirty="0" smtClean="0"/>
              <a:t> </a:t>
            </a:r>
            <a:r>
              <a:rPr lang="en-US" dirty="0" err="1" smtClean="0"/>
              <a:t>sie</a:t>
            </a:r>
            <a:r>
              <a:rPr lang="en-US" dirty="0" smtClean="0"/>
              <a:t>.  Mein </a:t>
            </a:r>
            <a:r>
              <a:rPr lang="en-US" dirty="0" err="1" smtClean="0"/>
              <a:t>Bruder</a:t>
            </a:r>
            <a:r>
              <a:rPr lang="en-US" dirty="0" smtClean="0"/>
              <a:t> </a:t>
            </a:r>
            <a:r>
              <a:rPr lang="en-US" dirty="0" err="1" smtClean="0"/>
              <a:t>glaubt</a:t>
            </a:r>
            <a:r>
              <a:rPr lang="en-US" dirty="0" smtClean="0"/>
              <a:t>, </a:t>
            </a:r>
            <a:r>
              <a:rPr lang="en-US" dirty="0" err="1" smtClean="0"/>
              <a:t>dass</a:t>
            </a:r>
            <a:r>
              <a:rPr lang="en-US" dirty="0" smtClean="0"/>
              <a:t> </a:t>
            </a:r>
            <a:r>
              <a:rPr lang="en-US" dirty="0" err="1" smtClean="0"/>
              <a:t>sie</a:t>
            </a:r>
            <a:r>
              <a:rPr lang="en-US" dirty="0" smtClean="0"/>
              <a:t> </a:t>
            </a:r>
            <a:r>
              <a:rPr lang="en-US" dirty="0" err="1" smtClean="0"/>
              <a:t>verrückt</a:t>
            </a:r>
            <a:r>
              <a:rPr lang="en-US" dirty="0" smtClean="0"/>
              <a:t> </a:t>
            </a:r>
            <a:r>
              <a:rPr lang="en-US" dirty="0" err="1" smtClean="0"/>
              <a:t>sind</a:t>
            </a:r>
            <a:r>
              <a:rPr lang="en-US" dirty="0" smtClean="0"/>
              <a:t>, </a:t>
            </a:r>
            <a:r>
              <a:rPr lang="en-US" dirty="0" err="1" smtClean="0"/>
              <a:t>weil</a:t>
            </a:r>
            <a:r>
              <a:rPr lang="en-US" baseline="0" dirty="0" smtClean="0"/>
              <a:t> </a:t>
            </a:r>
            <a:r>
              <a:rPr lang="en-US" baseline="0" dirty="0" err="1" smtClean="0"/>
              <a:t>sie</a:t>
            </a:r>
            <a:r>
              <a:rPr lang="en-US" baseline="0" dirty="0" smtClean="0"/>
              <a:t> </a:t>
            </a:r>
            <a:r>
              <a:rPr lang="en-US" baseline="0" dirty="0" err="1" smtClean="0"/>
              <a:t>gern</a:t>
            </a:r>
            <a:r>
              <a:rPr lang="en-US" baseline="0" dirty="0" smtClean="0"/>
              <a:t> seine </a:t>
            </a:r>
            <a:r>
              <a:rPr lang="en-US" baseline="0" dirty="0" err="1" smtClean="0"/>
              <a:t>Terassenmöbel</a:t>
            </a:r>
            <a:r>
              <a:rPr lang="en-US" baseline="0" dirty="0" smtClean="0"/>
              <a:t> </a:t>
            </a:r>
            <a:r>
              <a:rPr lang="en-US" baseline="0" dirty="0" err="1" smtClean="0"/>
              <a:t>kaputt</a:t>
            </a:r>
            <a:r>
              <a:rPr lang="en-US" baseline="0" dirty="0" smtClean="0"/>
              <a:t> </a:t>
            </a:r>
            <a:r>
              <a:rPr lang="en-US" baseline="0" dirty="0" err="1" smtClean="0"/>
              <a:t>machen</a:t>
            </a:r>
            <a:r>
              <a:rPr lang="en-US" baseline="0" dirty="0" smtClean="0"/>
              <a:t>.  </a:t>
            </a:r>
            <a:r>
              <a:rPr lang="en-US" baseline="0" dirty="0" err="1" smtClean="0"/>
              <a:t>Meine</a:t>
            </a:r>
            <a:r>
              <a:rPr lang="en-US" baseline="0" dirty="0" smtClean="0"/>
              <a:t> </a:t>
            </a:r>
            <a:r>
              <a:rPr lang="en-US" baseline="0" dirty="0" err="1" smtClean="0"/>
              <a:t>beste</a:t>
            </a:r>
            <a:r>
              <a:rPr lang="en-US" baseline="0" dirty="0" smtClean="0"/>
              <a:t> </a:t>
            </a:r>
            <a:r>
              <a:rPr lang="en-US" baseline="0" dirty="0" err="1" smtClean="0"/>
              <a:t>Freundin</a:t>
            </a:r>
            <a:r>
              <a:rPr lang="en-US" baseline="0" dirty="0" smtClean="0"/>
              <a:t> hat </a:t>
            </a:r>
            <a:r>
              <a:rPr lang="en-US" baseline="0" dirty="0" err="1" smtClean="0"/>
              <a:t>einen</a:t>
            </a:r>
            <a:r>
              <a:rPr lang="en-US" baseline="0" dirty="0" smtClean="0"/>
              <a:t> </a:t>
            </a:r>
            <a:r>
              <a:rPr lang="en-US" baseline="0" dirty="0" err="1" smtClean="0"/>
              <a:t>Gartenteich</a:t>
            </a:r>
            <a:r>
              <a:rPr lang="en-US" baseline="0" dirty="0" smtClean="0"/>
              <a:t> </a:t>
            </a:r>
            <a:r>
              <a:rPr lang="en-US" baseline="0" dirty="0" err="1" smtClean="0"/>
              <a:t>mit</a:t>
            </a:r>
            <a:r>
              <a:rPr lang="en-US" baseline="0" dirty="0" smtClean="0"/>
              <a:t> </a:t>
            </a:r>
            <a:r>
              <a:rPr lang="en-US" baseline="0" dirty="0" err="1" smtClean="0"/>
              <a:t>Goldfischen</a:t>
            </a:r>
            <a:r>
              <a:rPr lang="en-US" baseline="0" dirty="0" smtClean="0"/>
              <a:t>.  </a:t>
            </a:r>
            <a:r>
              <a:rPr lang="en-US" baseline="0" dirty="0" err="1" smtClean="0"/>
              <a:t>Für</a:t>
            </a:r>
            <a:r>
              <a:rPr lang="en-US" baseline="0" dirty="0" smtClean="0"/>
              <a:t> die </a:t>
            </a:r>
            <a:r>
              <a:rPr lang="en-US" baseline="0" dirty="0" err="1" smtClean="0"/>
              <a:t>Waschbären</a:t>
            </a:r>
            <a:r>
              <a:rPr lang="en-US" baseline="0" dirty="0" smtClean="0"/>
              <a:t> </a:t>
            </a:r>
            <a:r>
              <a:rPr lang="en-US" baseline="0" dirty="0" err="1" smtClean="0"/>
              <a:t>ist</a:t>
            </a:r>
            <a:r>
              <a:rPr lang="en-US" baseline="0" dirty="0" smtClean="0"/>
              <a:t> </a:t>
            </a:r>
            <a:r>
              <a:rPr lang="en-US" baseline="0" dirty="0" err="1" smtClean="0"/>
              <a:t>der</a:t>
            </a:r>
            <a:r>
              <a:rPr lang="en-US" baseline="0" dirty="0" smtClean="0"/>
              <a:t> </a:t>
            </a:r>
            <a:r>
              <a:rPr lang="en-US" baseline="0" dirty="0" err="1" smtClean="0"/>
              <a:t>Teich</a:t>
            </a:r>
            <a:r>
              <a:rPr lang="en-US" baseline="0" dirty="0" smtClean="0"/>
              <a:t> </a:t>
            </a:r>
            <a:r>
              <a:rPr lang="en-US" baseline="0" dirty="0" err="1" smtClean="0"/>
              <a:t>aber</a:t>
            </a:r>
            <a:r>
              <a:rPr lang="en-US" baseline="0" dirty="0" smtClean="0"/>
              <a:t> </a:t>
            </a:r>
            <a:r>
              <a:rPr lang="en-US" baseline="0" dirty="0" err="1" smtClean="0"/>
              <a:t>ein</a:t>
            </a:r>
            <a:r>
              <a:rPr lang="en-US" baseline="0" dirty="0" smtClean="0"/>
              <a:t> </a:t>
            </a:r>
            <a:r>
              <a:rPr lang="en-US" baseline="0" dirty="0" err="1" smtClean="0"/>
              <a:t>Fischrestaurant</a:t>
            </a:r>
            <a:r>
              <a:rPr lang="en-US" baseline="0" dirty="0" smtClean="0"/>
              <a:t>. Das </a:t>
            </a:r>
            <a:r>
              <a:rPr lang="en-US" baseline="0" dirty="0" err="1" smtClean="0"/>
              <a:t>ist</a:t>
            </a:r>
            <a:r>
              <a:rPr lang="en-US" baseline="0" dirty="0" smtClean="0"/>
              <a:t> </a:t>
            </a:r>
            <a:r>
              <a:rPr lang="en-US" baseline="0" dirty="0" err="1" smtClean="0"/>
              <a:t>nicht</a:t>
            </a:r>
            <a:r>
              <a:rPr lang="en-US" baseline="0" dirty="0" smtClean="0"/>
              <a:t> so gut.</a:t>
            </a:r>
          </a:p>
          <a:p>
            <a:r>
              <a:rPr lang="en-US" b="1" baseline="0" dirty="0" smtClean="0"/>
              <a:t>Deutsch III: </a:t>
            </a:r>
            <a:r>
              <a:rPr lang="en-US" baseline="0" dirty="0" err="1" smtClean="0"/>
              <a:t>Für</a:t>
            </a:r>
            <a:r>
              <a:rPr lang="en-US" baseline="0" dirty="0" smtClean="0"/>
              <a:t> </a:t>
            </a:r>
            <a:r>
              <a:rPr lang="en-US" baseline="0" dirty="0" err="1" smtClean="0"/>
              <a:t>viele</a:t>
            </a:r>
            <a:r>
              <a:rPr lang="en-US" baseline="0" dirty="0" smtClean="0"/>
              <a:t> </a:t>
            </a:r>
            <a:r>
              <a:rPr lang="en-US" baseline="0" dirty="0" err="1" smtClean="0"/>
              <a:t>Leute</a:t>
            </a:r>
            <a:r>
              <a:rPr lang="en-US" baseline="0" dirty="0" smtClean="0"/>
              <a:t> </a:t>
            </a:r>
            <a:r>
              <a:rPr lang="en-US" baseline="0" dirty="0" err="1" smtClean="0"/>
              <a:t>macht</a:t>
            </a:r>
            <a:r>
              <a:rPr lang="en-US" baseline="0" dirty="0" smtClean="0"/>
              <a:t> </a:t>
            </a:r>
            <a:r>
              <a:rPr lang="en-US" baseline="0" dirty="0" err="1" smtClean="0"/>
              <a:t>es</a:t>
            </a:r>
            <a:r>
              <a:rPr lang="en-US" baseline="0" dirty="0" smtClean="0"/>
              <a:t> </a:t>
            </a:r>
            <a:r>
              <a:rPr lang="en-US" baseline="0" dirty="0" err="1" smtClean="0"/>
              <a:t>Spaß</a:t>
            </a:r>
            <a:r>
              <a:rPr lang="en-US" baseline="0" dirty="0" smtClean="0"/>
              <a:t>, </a:t>
            </a:r>
            <a:r>
              <a:rPr lang="en-US" baseline="0" dirty="0" err="1" smtClean="0"/>
              <a:t>Eichhörnchen</a:t>
            </a:r>
            <a:r>
              <a:rPr lang="en-US" baseline="0" dirty="0" smtClean="0"/>
              <a:t> </a:t>
            </a:r>
            <a:r>
              <a:rPr lang="en-US" baseline="0" dirty="0" err="1" smtClean="0"/>
              <a:t>beim</a:t>
            </a:r>
            <a:r>
              <a:rPr lang="en-US" baseline="0" dirty="0" smtClean="0"/>
              <a:t> </a:t>
            </a:r>
            <a:r>
              <a:rPr lang="en-US" baseline="0" dirty="0" err="1" smtClean="0"/>
              <a:t>Spielen</a:t>
            </a:r>
            <a:r>
              <a:rPr lang="en-US" baseline="0" dirty="0" smtClean="0"/>
              <a:t> </a:t>
            </a:r>
            <a:r>
              <a:rPr lang="en-US" baseline="0" dirty="0" err="1" smtClean="0"/>
              <a:t>anzuschauen</a:t>
            </a:r>
            <a:r>
              <a:rPr lang="en-US" baseline="0" dirty="0" smtClean="0"/>
              <a:t>.  Mein </a:t>
            </a:r>
            <a:r>
              <a:rPr lang="en-US" baseline="0" dirty="0" err="1" smtClean="0"/>
              <a:t>Bruder</a:t>
            </a:r>
            <a:r>
              <a:rPr lang="en-US" baseline="0" dirty="0" smtClean="0"/>
              <a:t> </a:t>
            </a:r>
            <a:r>
              <a:rPr lang="en-US" baseline="0" dirty="0" err="1" smtClean="0"/>
              <a:t>möchte</a:t>
            </a:r>
            <a:r>
              <a:rPr lang="en-US" baseline="0" dirty="0" smtClean="0"/>
              <a:t> </a:t>
            </a:r>
            <a:r>
              <a:rPr lang="en-US" baseline="0" dirty="0" err="1" smtClean="0"/>
              <a:t>liebe</a:t>
            </a:r>
            <a:r>
              <a:rPr lang="en-US" baseline="0" dirty="0" smtClean="0"/>
              <a:t> auf </a:t>
            </a:r>
            <a:r>
              <a:rPr lang="en-US" baseline="0" dirty="0" err="1" smtClean="0"/>
              <a:t>sie</a:t>
            </a:r>
            <a:r>
              <a:rPr lang="en-US" baseline="0" dirty="0" smtClean="0"/>
              <a:t> </a:t>
            </a:r>
            <a:r>
              <a:rPr lang="en-US" baseline="0" dirty="0" err="1" smtClean="0"/>
              <a:t>schießen</a:t>
            </a:r>
            <a:r>
              <a:rPr lang="en-US" baseline="0" dirty="0" smtClean="0"/>
              <a:t>, </a:t>
            </a:r>
            <a:r>
              <a:rPr lang="en-US" baseline="0" dirty="0" err="1" smtClean="0"/>
              <a:t>weil</a:t>
            </a:r>
            <a:r>
              <a:rPr lang="en-US" baseline="0" dirty="0" smtClean="0"/>
              <a:t> </a:t>
            </a:r>
            <a:r>
              <a:rPr lang="en-US" baseline="0" dirty="0" err="1" smtClean="0"/>
              <a:t>es</a:t>
            </a:r>
            <a:r>
              <a:rPr lang="en-US" baseline="0" dirty="0" smtClean="0"/>
              <a:t> </a:t>
            </a:r>
            <a:r>
              <a:rPr lang="en-US" baseline="0" dirty="0" err="1" smtClean="0"/>
              <a:t>ihnen</a:t>
            </a:r>
            <a:r>
              <a:rPr lang="en-US" baseline="0" dirty="0" smtClean="0"/>
              <a:t> </a:t>
            </a:r>
            <a:r>
              <a:rPr lang="en-US" baseline="0" dirty="0" err="1" smtClean="0"/>
              <a:t>Spaß</a:t>
            </a:r>
            <a:r>
              <a:rPr lang="en-US" baseline="0" dirty="0" smtClean="0"/>
              <a:t> </a:t>
            </a:r>
            <a:r>
              <a:rPr lang="en-US" baseline="0" dirty="0" err="1" smtClean="0"/>
              <a:t>macht</a:t>
            </a:r>
            <a:r>
              <a:rPr lang="en-US" baseline="0" dirty="0" smtClean="0"/>
              <a:t>, seine </a:t>
            </a:r>
            <a:r>
              <a:rPr lang="en-US" baseline="0" dirty="0" err="1" smtClean="0"/>
              <a:t>Terassenmöbel</a:t>
            </a:r>
            <a:r>
              <a:rPr lang="en-US" baseline="0" dirty="0" smtClean="0"/>
              <a:t> </a:t>
            </a:r>
            <a:r>
              <a:rPr lang="en-US" baseline="0" dirty="0" err="1" smtClean="0"/>
              <a:t>kaputt</a:t>
            </a:r>
            <a:r>
              <a:rPr lang="en-US" baseline="0" dirty="0" smtClean="0"/>
              <a:t> </a:t>
            </a:r>
            <a:r>
              <a:rPr lang="en-US" baseline="0" dirty="0" err="1" smtClean="0"/>
              <a:t>zu</a:t>
            </a:r>
            <a:r>
              <a:rPr lang="en-US" baseline="0" dirty="0" smtClean="0"/>
              <a:t> </a:t>
            </a:r>
            <a:r>
              <a:rPr lang="en-US" baseline="0" dirty="0" err="1" smtClean="0"/>
              <a:t>machen</a:t>
            </a:r>
            <a:r>
              <a:rPr lang="en-US" baseline="0" dirty="0" smtClean="0"/>
              <a:t>.  Es </a:t>
            </a:r>
            <a:r>
              <a:rPr lang="en-US" baseline="0" dirty="0" err="1" smtClean="0"/>
              <a:t>gibt</a:t>
            </a:r>
            <a:r>
              <a:rPr lang="en-US" baseline="0" dirty="0" smtClean="0"/>
              <a:t> </a:t>
            </a:r>
            <a:r>
              <a:rPr lang="en-US" baseline="0" dirty="0" err="1" smtClean="0"/>
              <a:t>viele</a:t>
            </a:r>
            <a:r>
              <a:rPr lang="en-US" baseline="0" dirty="0" smtClean="0"/>
              <a:t> </a:t>
            </a:r>
            <a:r>
              <a:rPr lang="en-US" baseline="0" dirty="0" err="1" smtClean="0"/>
              <a:t>Leute</a:t>
            </a:r>
            <a:r>
              <a:rPr lang="en-US" baseline="0" dirty="0" smtClean="0"/>
              <a:t>, </a:t>
            </a:r>
            <a:r>
              <a:rPr lang="en-US" baseline="0" dirty="0" err="1" smtClean="0"/>
              <a:t>für</a:t>
            </a:r>
            <a:r>
              <a:rPr lang="en-US" baseline="0" dirty="0" smtClean="0"/>
              <a:t> die </a:t>
            </a:r>
            <a:r>
              <a:rPr lang="en-US" baseline="0" dirty="0" err="1" smtClean="0"/>
              <a:t>Waschbären</a:t>
            </a:r>
            <a:r>
              <a:rPr lang="en-US" baseline="0" dirty="0" smtClean="0"/>
              <a:t> </a:t>
            </a:r>
            <a:r>
              <a:rPr lang="en-US" baseline="0" dirty="0" err="1" smtClean="0"/>
              <a:t>im</a:t>
            </a:r>
            <a:r>
              <a:rPr lang="en-US" baseline="0" dirty="0" smtClean="0"/>
              <a:t> </a:t>
            </a:r>
            <a:r>
              <a:rPr lang="en-US" baseline="0" dirty="0" err="1" smtClean="0"/>
              <a:t>Garten</a:t>
            </a:r>
            <a:r>
              <a:rPr lang="en-US" baseline="0" dirty="0" smtClean="0"/>
              <a:t> </a:t>
            </a:r>
            <a:r>
              <a:rPr lang="en-US" baseline="0" dirty="0" err="1" smtClean="0"/>
              <a:t>ein</a:t>
            </a:r>
            <a:r>
              <a:rPr lang="en-US" baseline="0" dirty="0" smtClean="0"/>
              <a:t> Problem </a:t>
            </a:r>
            <a:r>
              <a:rPr lang="en-US" baseline="0" dirty="0" err="1" smtClean="0"/>
              <a:t>sind</a:t>
            </a:r>
            <a:r>
              <a:rPr lang="en-US" baseline="0" dirty="0" smtClean="0"/>
              <a:t>.  </a:t>
            </a:r>
            <a:r>
              <a:rPr lang="en-US" baseline="0" dirty="0" err="1" smtClean="0"/>
              <a:t>Sie</a:t>
            </a:r>
            <a:r>
              <a:rPr lang="en-US" baseline="0" dirty="0" smtClean="0"/>
              <a:t> </a:t>
            </a:r>
            <a:r>
              <a:rPr lang="en-US" baseline="0" dirty="0" err="1" smtClean="0"/>
              <a:t>können</a:t>
            </a:r>
            <a:r>
              <a:rPr lang="en-US" baseline="0" dirty="0" smtClean="0"/>
              <a:t> </a:t>
            </a:r>
            <a:r>
              <a:rPr lang="en-US" baseline="0" dirty="0" err="1" smtClean="0"/>
              <a:t>sehr</a:t>
            </a:r>
            <a:r>
              <a:rPr lang="en-US" baseline="0" dirty="0" smtClean="0"/>
              <a:t> </a:t>
            </a:r>
            <a:r>
              <a:rPr lang="en-US" baseline="0" dirty="0" err="1" smtClean="0"/>
              <a:t>viel</a:t>
            </a:r>
            <a:r>
              <a:rPr lang="en-US" baseline="0" dirty="0" smtClean="0"/>
              <a:t> </a:t>
            </a:r>
            <a:r>
              <a:rPr lang="en-US" baseline="0" dirty="0" err="1" smtClean="0"/>
              <a:t>mit</a:t>
            </a:r>
            <a:r>
              <a:rPr lang="en-US" baseline="0" dirty="0" smtClean="0"/>
              <a:t> den </a:t>
            </a:r>
            <a:r>
              <a:rPr lang="en-US" baseline="0" dirty="0" err="1" smtClean="0"/>
              <a:t>Händen</a:t>
            </a:r>
            <a:r>
              <a:rPr lang="en-US" baseline="0" dirty="0" smtClean="0"/>
              <a:t> </a:t>
            </a:r>
            <a:r>
              <a:rPr lang="en-US" baseline="0" dirty="0" err="1" smtClean="0"/>
              <a:t>machen</a:t>
            </a:r>
            <a:r>
              <a:rPr lang="en-US" baseline="0" dirty="0" smtClean="0"/>
              <a:t>; </a:t>
            </a:r>
            <a:r>
              <a:rPr lang="en-US" baseline="0" dirty="0" err="1" smtClean="0"/>
              <a:t>Mülltonnen</a:t>
            </a:r>
            <a:r>
              <a:rPr lang="en-US" baseline="0" dirty="0" smtClean="0"/>
              <a:t> </a:t>
            </a:r>
            <a:r>
              <a:rPr lang="en-US" baseline="0" dirty="0" err="1" smtClean="0"/>
              <a:t>ausleeren</a:t>
            </a:r>
            <a:r>
              <a:rPr lang="en-US" baseline="0" dirty="0" smtClean="0"/>
              <a:t>, </a:t>
            </a:r>
            <a:r>
              <a:rPr lang="en-US" baseline="0" dirty="0" err="1" smtClean="0"/>
              <a:t>Türe</a:t>
            </a:r>
            <a:r>
              <a:rPr lang="en-US" baseline="0" dirty="0" smtClean="0"/>
              <a:t> </a:t>
            </a:r>
            <a:r>
              <a:rPr lang="en-US" baseline="0" dirty="0" err="1" smtClean="0"/>
              <a:t>öffnen</a:t>
            </a:r>
            <a:r>
              <a:rPr lang="en-US" baseline="0" dirty="0" smtClean="0"/>
              <a:t>, und </a:t>
            </a:r>
            <a:r>
              <a:rPr lang="en-US" baseline="0" dirty="0" err="1" smtClean="0"/>
              <a:t>Goldfische</a:t>
            </a:r>
            <a:r>
              <a:rPr lang="en-US" baseline="0" dirty="0" smtClean="0"/>
              <a:t> </a:t>
            </a:r>
            <a:r>
              <a:rPr lang="en-US" baseline="0" dirty="0" err="1" smtClean="0"/>
              <a:t>aus</a:t>
            </a:r>
            <a:r>
              <a:rPr lang="en-US" baseline="0" dirty="0" smtClean="0"/>
              <a:t> </a:t>
            </a:r>
            <a:r>
              <a:rPr lang="en-US" baseline="0" dirty="0" err="1" smtClean="0"/>
              <a:t>dem</a:t>
            </a:r>
            <a:r>
              <a:rPr lang="en-US" baseline="0" dirty="0" smtClean="0"/>
              <a:t> </a:t>
            </a:r>
            <a:r>
              <a:rPr lang="en-US" baseline="0" dirty="0" err="1" smtClean="0"/>
              <a:t>Gartenteich</a:t>
            </a:r>
            <a:r>
              <a:rPr lang="en-US" baseline="0" dirty="0" smtClean="0"/>
              <a:t> </a:t>
            </a:r>
            <a:r>
              <a:rPr lang="en-US" baseline="0" dirty="0" err="1" smtClean="0"/>
              <a:t>holen</a:t>
            </a:r>
            <a:r>
              <a:rPr lang="en-US" baseline="0" dirty="0" smtClean="0"/>
              <a:t>.</a:t>
            </a:r>
          </a:p>
          <a:p>
            <a:r>
              <a:rPr lang="en-US" b="1" dirty="0" smtClean="0"/>
              <a:t>Deutsch IV: </a:t>
            </a:r>
            <a:r>
              <a:rPr lang="en-US" dirty="0" err="1" smtClean="0"/>
              <a:t>Obwohl</a:t>
            </a:r>
            <a:r>
              <a:rPr lang="en-US" dirty="0" smtClean="0"/>
              <a:t> </a:t>
            </a:r>
            <a:r>
              <a:rPr lang="en-US" dirty="0" err="1" smtClean="0"/>
              <a:t>viele</a:t>
            </a:r>
            <a:r>
              <a:rPr lang="en-US" dirty="0" smtClean="0"/>
              <a:t> </a:t>
            </a:r>
            <a:r>
              <a:rPr lang="en-US" dirty="0" err="1" smtClean="0"/>
              <a:t>Leute</a:t>
            </a:r>
            <a:r>
              <a:rPr lang="en-US" dirty="0" smtClean="0"/>
              <a:t> </a:t>
            </a:r>
            <a:r>
              <a:rPr lang="en-US" dirty="0" err="1" smtClean="0"/>
              <a:t>Eichhörnchen</a:t>
            </a:r>
            <a:r>
              <a:rPr lang="en-US" baseline="0" dirty="0" smtClean="0"/>
              <a:t> </a:t>
            </a:r>
            <a:r>
              <a:rPr lang="en-US" baseline="0" dirty="0" err="1" smtClean="0"/>
              <a:t>gern</a:t>
            </a:r>
            <a:r>
              <a:rPr lang="en-US" baseline="0" dirty="0" smtClean="0"/>
              <a:t> </a:t>
            </a:r>
            <a:r>
              <a:rPr lang="en-US" baseline="0" dirty="0" err="1" smtClean="0"/>
              <a:t>haben</a:t>
            </a:r>
            <a:r>
              <a:rPr lang="en-US" baseline="0" dirty="0" smtClean="0"/>
              <a:t> und </a:t>
            </a:r>
            <a:r>
              <a:rPr lang="en-US" baseline="0" dirty="0" err="1" smtClean="0"/>
              <a:t>sogar</a:t>
            </a:r>
            <a:r>
              <a:rPr lang="en-US" baseline="0" dirty="0" smtClean="0"/>
              <a:t> </a:t>
            </a:r>
            <a:r>
              <a:rPr lang="en-US" baseline="0" dirty="0" err="1" smtClean="0"/>
              <a:t>füttern</a:t>
            </a:r>
            <a:r>
              <a:rPr lang="en-US" baseline="0" dirty="0" smtClean="0"/>
              <a:t>, </a:t>
            </a:r>
            <a:r>
              <a:rPr lang="en-US" baseline="0" dirty="0" err="1" smtClean="0"/>
              <a:t>sind</a:t>
            </a:r>
            <a:r>
              <a:rPr lang="en-US" baseline="0" dirty="0" smtClean="0"/>
              <a:t> </a:t>
            </a:r>
            <a:r>
              <a:rPr lang="en-US" baseline="0" dirty="0" err="1" smtClean="0"/>
              <a:t>sie</a:t>
            </a:r>
            <a:r>
              <a:rPr lang="en-US" baseline="0" dirty="0" smtClean="0"/>
              <a:t> </a:t>
            </a:r>
            <a:r>
              <a:rPr lang="en-US" baseline="0" dirty="0" err="1" smtClean="0"/>
              <a:t>nicht</a:t>
            </a:r>
            <a:r>
              <a:rPr lang="en-US" baseline="0" dirty="0" smtClean="0"/>
              <a:t> in </a:t>
            </a:r>
            <a:r>
              <a:rPr lang="en-US" baseline="0" dirty="0" err="1" smtClean="0"/>
              <a:t>jedem</a:t>
            </a:r>
            <a:r>
              <a:rPr lang="en-US" baseline="0" dirty="0" smtClean="0"/>
              <a:t> </a:t>
            </a:r>
            <a:r>
              <a:rPr lang="en-US" baseline="0" dirty="0" err="1" smtClean="0"/>
              <a:t>Garten</a:t>
            </a:r>
            <a:r>
              <a:rPr lang="en-US" baseline="0" dirty="0" smtClean="0"/>
              <a:t> </a:t>
            </a:r>
            <a:r>
              <a:rPr lang="en-US" baseline="0" dirty="0" err="1" smtClean="0"/>
              <a:t>willkommen</a:t>
            </a:r>
            <a:r>
              <a:rPr lang="en-US" baseline="0" dirty="0" smtClean="0"/>
              <a:t>.  Mein </a:t>
            </a:r>
            <a:r>
              <a:rPr lang="en-US" baseline="0" dirty="0" err="1" smtClean="0"/>
              <a:t>Bruder</a:t>
            </a:r>
            <a:r>
              <a:rPr lang="en-US" baseline="0" dirty="0" smtClean="0"/>
              <a:t> </a:t>
            </a:r>
            <a:r>
              <a:rPr lang="en-US" baseline="0" dirty="0" err="1" smtClean="0"/>
              <a:t>hasst</a:t>
            </a:r>
            <a:r>
              <a:rPr lang="en-US" baseline="0" dirty="0" smtClean="0"/>
              <a:t> </a:t>
            </a:r>
            <a:r>
              <a:rPr lang="en-US" baseline="0" dirty="0" err="1" smtClean="0"/>
              <a:t>sie</a:t>
            </a:r>
            <a:r>
              <a:rPr lang="en-US" baseline="0" dirty="0" smtClean="0"/>
              <a:t> </a:t>
            </a:r>
            <a:r>
              <a:rPr lang="en-US" baseline="0" dirty="0" err="1" smtClean="0"/>
              <a:t>wie</a:t>
            </a:r>
            <a:r>
              <a:rPr lang="en-US" baseline="0" dirty="0" smtClean="0"/>
              <a:t> die Pest und </a:t>
            </a:r>
            <a:r>
              <a:rPr lang="en-US" baseline="0" dirty="0" err="1" smtClean="0"/>
              <a:t>hält</a:t>
            </a:r>
            <a:r>
              <a:rPr lang="en-US" baseline="0" dirty="0" smtClean="0"/>
              <a:t> </a:t>
            </a:r>
            <a:r>
              <a:rPr lang="en-US" baseline="0" dirty="0" err="1" smtClean="0"/>
              <a:t>sie</a:t>
            </a:r>
            <a:r>
              <a:rPr lang="en-US" baseline="0" dirty="0" smtClean="0"/>
              <a:t> </a:t>
            </a:r>
            <a:r>
              <a:rPr lang="en-US" baseline="0" dirty="0" err="1" smtClean="0"/>
              <a:t>für</a:t>
            </a:r>
            <a:r>
              <a:rPr lang="en-US" baseline="0" dirty="0" smtClean="0"/>
              <a:t> </a:t>
            </a:r>
            <a:r>
              <a:rPr lang="en-US" baseline="0" dirty="0" err="1" smtClean="0"/>
              <a:t>vollkommen</a:t>
            </a:r>
            <a:r>
              <a:rPr lang="en-US" baseline="0" dirty="0" smtClean="0"/>
              <a:t> </a:t>
            </a:r>
            <a:r>
              <a:rPr lang="en-US" baseline="0" dirty="0" err="1" smtClean="0"/>
              <a:t>verrückt</a:t>
            </a:r>
            <a:r>
              <a:rPr lang="en-US" baseline="0" dirty="0" smtClean="0"/>
              <a:t>, </a:t>
            </a:r>
            <a:r>
              <a:rPr lang="en-US" baseline="0" dirty="0" err="1" smtClean="0"/>
              <a:t>weil</a:t>
            </a:r>
            <a:r>
              <a:rPr lang="en-US" baseline="0" dirty="0" smtClean="0"/>
              <a:t> </a:t>
            </a:r>
            <a:r>
              <a:rPr lang="en-US" baseline="0" dirty="0" err="1" smtClean="0"/>
              <a:t>sie</a:t>
            </a:r>
            <a:r>
              <a:rPr lang="en-US" baseline="0" dirty="0" smtClean="0"/>
              <a:t> </a:t>
            </a:r>
            <a:r>
              <a:rPr lang="en-US" baseline="0" dirty="0" err="1" smtClean="0"/>
              <a:t>aus</a:t>
            </a:r>
            <a:r>
              <a:rPr lang="en-US" baseline="0" dirty="0" smtClean="0"/>
              <a:t> </a:t>
            </a:r>
            <a:r>
              <a:rPr lang="en-US" baseline="0" dirty="0" err="1" smtClean="0"/>
              <a:t>Spaß</a:t>
            </a:r>
            <a:r>
              <a:rPr lang="en-US" baseline="0" dirty="0" smtClean="0"/>
              <a:t> seine </a:t>
            </a:r>
            <a:r>
              <a:rPr lang="en-US" baseline="0" dirty="0" err="1" smtClean="0"/>
              <a:t>Terassenmöbel</a:t>
            </a:r>
            <a:r>
              <a:rPr lang="en-US" baseline="0" dirty="0" smtClean="0"/>
              <a:t> </a:t>
            </a:r>
            <a:r>
              <a:rPr lang="en-US" baseline="0" dirty="0" err="1" smtClean="0"/>
              <a:t>zerstören</a:t>
            </a:r>
            <a:r>
              <a:rPr lang="en-US" baseline="0" dirty="0" smtClean="0"/>
              <a:t>.  </a:t>
            </a:r>
            <a:r>
              <a:rPr lang="en-US" baseline="0" dirty="0" err="1" smtClean="0"/>
              <a:t>Meine</a:t>
            </a:r>
            <a:r>
              <a:rPr lang="en-US" baseline="0" dirty="0" smtClean="0"/>
              <a:t> </a:t>
            </a:r>
            <a:r>
              <a:rPr lang="en-US" baseline="0" dirty="0" err="1" smtClean="0"/>
              <a:t>beste</a:t>
            </a:r>
            <a:r>
              <a:rPr lang="en-US" baseline="0" dirty="0" smtClean="0"/>
              <a:t> </a:t>
            </a:r>
            <a:r>
              <a:rPr lang="en-US" baseline="0" dirty="0" err="1" smtClean="0"/>
              <a:t>Freundin</a:t>
            </a:r>
            <a:r>
              <a:rPr lang="en-US" baseline="0" dirty="0" smtClean="0"/>
              <a:t> hat </a:t>
            </a:r>
            <a:r>
              <a:rPr lang="en-US" baseline="0" dirty="0" err="1" smtClean="0"/>
              <a:t>auch</a:t>
            </a:r>
            <a:r>
              <a:rPr lang="en-US" baseline="0" dirty="0" smtClean="0"/>
              <a:t> </a:t>
            </a:r>
            <a:r>
              <a:rPr lang="en-US" baseline="0" dirty="0" err="1" smtClean="0"/>
              <a:t>mit</a:t>
            </a:r>
            <a:r>
              <a:rPr lang="en-US" baseline="0" dirty="0" smtClean="0"/>
              <a:t> </a:t>
            </a:r>
            <a:r>
              <a:rPr lang="en-US" baseline="0" dirty="0" err="1" smtClean="0"/>
              <a:t>Wildtiere</a:t>
            </a:r>
            <a:r>
              <a:rPr lang="en-US" baseline="0" dirty="0" smtClean="0"/>
              <a:t> </a:t>
            </a:r>
            <a:r>
              <a:rPr lang="en-US" baseline="0" dirty="0" err="1" smtClean="0"/>
              <a:t>im</a:t>
            </a:r>
            <a:r>
              <a:rPr lang="en-US" baseline="0" dirty="0" smtClean="0"/>
              <a:t> </a:t>
            </a:r>
            <a:r>
              <a:rPr lang="en-US" baseline="0" dirty="0" err="1" smtClean="0"/>
              <a:t>Garten</a:t>
            </a:r>
            <a:r>
              <a:rPr lang="en-US" baseline="0" dirty="0" smtClean="0"/>
              <a:t> </a:t>
            </a:r>
            <a:r>
              <a:rPr lang="en-US" baseline="0" dirty="0" err="1" smtClean="0"/>
              <a:t>Probleme</a:t>
            </a:r>
            <a:r>
              <a:rPr lang="en-US" baseline="0" dirty="0" smtClean="0"/>
              <a:t>.  </a:t>
            </a:r>
            <a:r>
              <a:rPr lang="en-US" baseline="0" dirty="0" err="1" smtClean="0"/>
              <a:t>Trotz</a:t>
            </a:r>
            <a:r>
              <a:rPr lang="en-US" baseline="0" dirty="0" smtClean="0"/>
              <a:t> </a:t>
            </a:r>
            <a:r>
              <a:rPr lang="en-US" baseline="0" dirty="0" err="1" smtClean="0"/>
              <a:t>vielerlei</a:t>
            </a:r>
            <a:r>
              <a:rPr lang="en-US" baseline="0" dirty="0" smtClean="0"/>
              <a:t> </a:t>
            </a:r>
            <a:r>
              <a:rPr lang="en-US" baseline="0" dirty="0" err="1" smtClean="0"/>
              <a:t>Maßnahmen</a:t>
            </a:r>
            <a:r>
              <a:rPr lang="en-US" baseline="0" dirty="0" smtClean="0"/>
              <a:t>, </a:t>
            </a:r>
            <a:r>
              <a:rPr lang="en-US" baseline="0" dirty="0" err="1" smtClean="0"/>
              <a:t>wie</a:t>
            </a:r>
            <a:r>
              <a:rPr lang="en-US" baseline="0" dirty="0" smtClean="0"/>
              <a:t> </a:t>
            </a:r>
            <a:r>
              <a:rPr lang="en-US" baseline="0" dirty="0" err="1" smtClean="0"/>
              <a:t>ein</a:t>
            </a:r>
            <a:r>
              <a:rPr lang="en-US" baseline="0" dirty="0" smtClean="0"/>
              <a:t> </a:t>
            </a:r>
            <a:r>
              <a:rPr lang="en-US" baseline="0" dirty="0" err="1" smtClean="0"/>
              <a:t>Zaun</a:t>
            </a:r>
            <a:r>
              <a:rPr lang="en-US" baseline="0" dirty="0" smtClean="0"/>
              <a:t> </a:t>
            </a:r>
            <a:r>
              <a:rPr lang="en-US" baseline="0" dirty="0" err="1" smtClean="0"/>
              <a:t>aus</a:t>
            </a:r>
            <a:r>
              <a:rPr lang="en-US" baseline="0" dirty="0" smtClean="0"/>
              <a:t> </a:t>
            </a:r>
            <a:r>
              <a:rPr lang="en-US" baseline="0" dirty="0" err="1" smtClean="0"/>
              <a:t>Metalspießen</a:t>
            </a:r>
            <a:r>
              <a:rPr lang="en-US" baseline="0" dirty="0" smtClean="0"/>
              <a:t> und </a:t>
            </a:r>
            <a:r>
              <a:rPr lang="en-US" baseline="0" dirty="0" err="1" smtClean="0"/>
              <a:t>sogar</a:t>
            </a:r>
            <a:r>
              <a:rPr lang="en-US" baseline="0" dirty="0" smtClean="0"/>
              <a:t> </a:t>
            </a:r>
            <a:r>
              <a:rPr lang="en-US" baseline="0" dirty="0" err="1" smtClean="0"/>
              <a:t>ein</a:t>
            </a:r>
            <a:r>
              <a:rPr lang="en-US" baseline="0" dirty="0" smtClean="0"/>
              <a:t> </a:t>
            </a:r>
            <a:r>
              <a:rPr lang="en-US" baseline="0" dirty="0" err="1" smtClean="0"/>
              <a:t>Elektrozaun</a:t>
            </a:r>
            <a:r>
              <a:rPr lang="en-US" baseline="0" dirty="0" smtClean="0"/>
              <a:t>, </a:t>
            </a:r>
            <a:r>
              <a:rPr lang="en-US" baseline="0" dirty="0" err="1" smtClean="0"/>
              <a:t>kann</a:t>
            </a:r>
            <a:r>
              <a:rPr lang="en-US" baseline="0" dirty="0" smtClean="0"/>
              <a:t> </a:t>
            </a:r>
            <a:r>
              <a:rPr lang="en-US" baseline="0" dirty="0" err="1" smtClean="0"/>
              <a:t>sie</a:t>
            </a:r>
            <a:r>
              <a:rPr lang="en-US" baseline="0" dirty="0" smtClean="0"/>
              <a:t> die </a:t>
            </a:r>
            <a:r>
              <a:rPr lang="en-US" baseline="0" dirty="0" err="1" smtClean="0"/>
              <a:t>Waschbären</a:t>
            </a:r>
            <a:r>
              <a:rPr lang="en-US" baseline="0" dirty="0" smtClean="0"/>
              <a:t> </a:t>
            </a:r>
            <a:r>
              <a:rPr lang="en-US" baseline="0" dirty="0" err="1" smtClean="0"/>
              <a:t>nicht</a:t>
            </a:r>
            <a:r>
              <a:rPr lang="en-US" baseline="0" dirty="0" smtClean="0"/>
              <a:t> </a:t>
            </a:r>
            <a:r>
              <a:rPr lang="en-US" baseline="0" dirty="0" err="1" smtClean="0"/>
              <a:t>daran</a:t>
            </a:r>
            <a:r>
              <a:rPr lang="en-US" baseline="0" dirty="0" smtClean="0"/>
              <a:t> </a:t>
            </a:r>
            <a:r>
              <a:rPr lang="en-US" baseline="0" dirty="0" err="1" smtClean="0"/>
              <a:t>hindern</a:t>
            </a:r>
            <a:r>
              <a:rPr lang="en-US" baseline="0" dirty="0" smtClean="0"/>
              <a:t>, </a:t>
            </a:r>
            <a:r>
              <a:rPr lang="en-US" baseline="0" dirty="0" err="1" smtClean="0"/>
              <a:t>aus</a:t>
            </a:r>
            <a:r>
              <a:rPr lang="en-US" baseline="0" dirty="0" smtClean="0"/>
              <a:t> </a:t>
            </a:r>
            <a:r>
              <a:rPr lang="en-US" baseline="0" dirty="0" err="1" smtClean="0"/>
              <a:t>ihrem</a:t>
            </a:r>
            <a:r>
              <a:rPr lang="en-US" baseline="0" dirty="0" smtClean="0"/>
              <a:t> </a:t>
            </a:r>
            <a:r>
              <a:rPr lang="en-US" baseline="0" dirty="0" err="1" smtClean="0"/>
              <a:t>schönen</a:t>
            </a:r>
            <a:r>
              <a:rPr lang="en-US" baseline="0" dirty="0" smtClean="0"/>
              <a:t> </a:t>
            </a:r>
            <a:r>
              <a:rPr lang="en-US" baseline="0" dirty="0" err="1" smtClean="0"/>
              <a:t>Gartenteich</a:t>
            </a:r>
            <a:r>
              <a:rPr lang="en-US" baseline="0" dirty="0" smtClean="0"/>
              <a:t> </a:t>
            </a:r>
            <a:r>
              <a:rPr lang="en-US" baseline="0" dirty="0" err="1" smtClean="0"/>
              <a:t>ein</a:t>
            </a:r>
            <a:r>
              <a:rPr lang="en-US" baseline="0" dirty="0" smtClean="0"/>
              <a:t> </a:t>
            </a:r>
            <a:r>
              <a:rPr lang="en-US" baseline="0" dirty="0" err="1" smtClean="0"/>
              <a:t>Sushiresaurant</a:t>
            </a:r>
            <a:r>
              <a:rPr lang="en-US" baseline="0" dirty="0" smtClean="0"/>
              <a:t> </a:t>
            </a:r>
            <a:r>
              <a:rPr lang="en-US" baseline="0" dirty="0" err="1" smtClean="0"/>
              <a:t>zu</a:t>
            </a:r>
            <a:r>
              <a:rPr lang="en-US" baseline="0" dirty="0" smtClean="0"/>
              <a:t> </a:t>
            </a:r>
            <a:r>
              <a:rPr lang="en-US" baseline="0" dirty="0" err="1" smtClean="0"/>
              <a:t>machen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with an audience</a:t>
            </a:r>
            <a:r>
              <a:rPr lang="en-US" baseline="0" dirty="0" smtClean="0"/>
              <a:t> participation activity.  Guessing games always work well.  Sound files must be downloaded and present on the same USB stick as the PPT.  If your topic has any kind of song associated with it, learning the song is also a good activity. There should be prizes, but not extravagant ones.  In this example, the stuffed or glass animals should only be used if inexpensive, novelty items are obtainable.  Otherwise, picture postcards with a cute message ‘Congratulations to the winner of the Paw Identification Competition!’ are fine.</a:t>
            </a:r>
          </a:p>
          <a:p>
            <a:r>
              <a:rPr lang="en-US" b="1" baseline="0" dirty="0" smtClean="0"/>
              <a:t>Deutsch I: </a:t>
            </a:r>
            <a:r>
              <a:rPr lang="en-US" baseline="0" dirty="0" err="1" smtClean="0"/>
              <a:t>Jetzt</a:t>
            </a:r>
            <a:r>
              <a:rPr lang="en-US" baseline="0" dirty="0" smtClean="0"/>
              <a:t> </a:t>
            </a:r>
            <a:r>
              <a:rPr lang="en-US" baseline="0" dirty="0" err="1" smtClean="0"/>
              <a:t>machen</a:t>
            </a:r>
            <a:r>
              <a:rPr lang="en-US" baseline="0" dirty="0" smtClean="0"/>
              <a:t> </a:t>
            </a:r>
            <a:r>
              <a:rPr lang="en-US" baseline="0" dirty="0" err="1" smtClean="0"/>
              <a:t>wir</a:t>
            </a:r>
            <a:r>
              <a:rPr lang="en-US" baseline="0" dirty="0" smtClean="0"/>
              <a:t> </a:t>
            </a:r>
            <a:r>
              <a:rPr lang="en-US" baseline="0" dirty="0" err="1" smtClean="0"/>
              <a:t>vier</a:t>
            </a:r>
            <a:r>
              <a:rPr lang="en-US" baseline="0" dirty="0" smtClean="0"/>
              <a:t> </a:t>
            </a:r>
            <a:r>
              <a:rPr lang="en-US" baseline="0" dirty="0" err="1" smtClean="0"/>
              <a:t>Spiele</a:t>
            </a:r>
            <a:r>
              <a:rPr lang="en-US" baseline="0" dirty="0" smtClean="0"/>
              <a:t> und </a:t>
            </a:r>
            <a:r>
              <a:rPr lang="en-US" baseline="0" dirty="0" err="1" smtClean="0"/>
              <a:t>ihr</a:t>
            </a:r>
            <a:r>
              <a:rPr lang="en-US" baseline="0" dirty="0" smtClean="0"/>
              <a:t> </a:t>
            </a:r>
            <a:r>
              <a:rPr lang="en-US" baseline="0" dirty="0" err="1" smtClean="0"/>
              <a:t>könnt</a:t>
            </a:r>
            <a:r>
              <a:rPr lang="en-US" baseline="0" dirty="0" smtClean="0"/>
              <a:t> </a:t>
            </a:r>
            <a:r>
              <a:rPr lang="en-US" baseline="0" dirty="0" err="1" smtClean="0"/>
              <a:t>Preise</a:t>
            </a:r>
            <a:r>
              <a:rPr lang="en-US" baseline="0" dirty="0" smtClean="0"/>
              <a:t> </a:t>
            </a:r>
            <a:r>
              <a:rPr lang="en-US" baseline="0" dirty="0" err="1" smtClean="0"/>
              <a:t>gewinnen</a:t>
            </a:r>
            <a:r>
              <a:rPr lang="en-US" baseline="0" dirty="0" smtClean="0"/>
              <a:t>!</a:t>
            </a:r>
          </a:p>
          <a:p>
            <a:r>
              <a:rPr lang="en-US" b="1" baseline="0" dirty="0" smtClean="0"/>
              <a:t>Deutsch II: </a:t>
            </a:r>
            <a:r>
              <a:rPr lang="en-US" baseline="0" dirty="0" err="1" smtClean="0"/>
              <a:t>Wir</a:t>
            </a:r>
            <a:r>
              <a:rPr lang="en-US" baseline="0" dirty="0" smtClean="0"/>
              <a:t> </a:t>
            </a:r>
            <a:r>
              <a:rPr lang="en-US" baseline="0" dirty="0" err="1" smtClean="0"/>
              <a:t>zeigen</a:t>
            </a:r>
            <a:r>
              <a:rPr lang="en-US" baseline="0" dirty="0" smtClean="0"/>
              <a:t> </a:t>
            </a:r>
            <a:r>
              <a:rPr lang="en-US" baseline="0" dirty="0" err="1" smtClean="0"/>
              <a:t>jetzt</a:t>
            </a:r>
            <a:r>
              <a:rPr lang="en-US" baseline="0" dirty="0" smtClean="0"/>
              <a:t> </a:t>
            </a:r>
            <a:r>
              <a:rPr lang="en-US" baseline="0" dirty="0" err="1" smtClean="0"/>
              <a:t>ein</a:t>
            </a:r>
            <a:r>
              <a:rPr lang="en-US" baseline="0" dirty="0" smtClean="0"/>
              <a:t> </a:t>
            </a:r>
            <a:r>
              <a:rPr lang="en-US" baseline="0" dirty="0" err="1" smtClean="0"/>
              <a:t>paar</a:t>
            </a:r>
            <a:r>
              <a:rPr lang="en-US" baseline="0" dirty="0" smtClean="0"/>
              <a:t> </a:t>
            </a:r>
            <a:r>
              <a:rPr lang="en-US" baseline="0" dirty="0" err="1" smtClean="0"/>
              <a:t>Bilder</a:t>
            </a:r>
            <a:r>
              <a:rPr lang="en-US" baseline="0" dirty="0" smtClean="0"/>
              <a:t> und </a:t>
            </a:r>
            <a:r>
              <a:rPr lang="en-US" baseline="0" dirty="0" err="1" smtClean="0"/>
              <a:t>spielen</a:t>
            </a:r>
            <a:r>
              <a:rPr lang="en-US" baseline="0" dirty="0" smtClean="0"/>
              <a:t> </a:t>
            </a:r>
            <a:r>
              <a:rPr lang="en-US" baseline="0" dirty="0" err="1" smtClean="0"/>
              <a:t>ein</a:t>
            </a:r>
            <a:r>
              <a:rPr lang="en-US" baseline="0" dirty="0" smtClean="0"/>
              <a:t> </a:t>
            </a:r>
            <a:r>
              <a:rPr lang="en-US" baseline="0" dirty="0" err="1" smtClean="0"/>
              <a:t>paar</a:t>
            </a:r>
            <a:r>
              <a:rPr lang="en-US" baseline="0" dirty="0" smtClean="0"/>
              <a:t> </a:t>
            </a:r>
            <a:r>
              <a:rPr lang="en-US" baseline="0" dirty="0" err="1" smtClean="0"/>
              <a:t>Geräusche</a:t>
            </a:r>
            <a:r>
              <a:rPr lang="en-US" baseline="0" dirty="0" smtClean="0"/>
              <a:t> und </a:t>
            </a:r>
            <a:r>
              <a:rPr lang="en-US" baseline="0" dirty="0" err="1" smtClean="0"/>
              <a:t>fragen</a:t>
            </a:r>
            <a:r>
              <a:rPr lang="en-US" baseline="0" dirty="0" smtClean="0"/>
              <a:t> </a:t>
            </a:r>
            <a:r>
              <a:rPr lang="en-US" baseline="0" dirty="0" err="1" smtClean="0"/>
              <a:t>euch</a:t>
            </a:r>
            <a:r>
              <a:rPr lang="en-US" baseline="0" dirty="0" smtClean="0"/>
              <a:t>, </a:t>
            </a:r>
            <a:r>
              <a:rPr lang="en-US" baseline="0" dirty="0" err="1" smtClean="0"/>
              <a:t>welches</a:t>
            </a:r>
            <a:r>
              <a:rPr lang="en-US" baseline="0" dirty="0" smtClean="0"/>
              <a:t> Tier das </a:t>
            </a:r>
            <a:r>
              <a:rPr lang="en-US" baseline="0" dirty="0" err="1" smtClean="0"/>
              <a:t>ist</a:t>
            </a:r>
            <a:r>
              <a:rPr lang="en-US" baseline="0" dirty="0" smtClean="0"/>
              <a:t>.</a:t>
            </a:r>
          </a:p>
          <a:p>
            <a:r>
              <a:rPr lang="en-US" b="1" baseline="0" dirty="0" smtClean="0"/>
              <a:t>Deutsch III: </a:t>
            </a:r>
            <a:r>
              <a:rPr lang="en-US" baseline="0" dirty="0" err="1" smtClean="0"/>
              <a:t>Jetzt</a:t>
            </a:r>
            <a:r>
              <a:rPr lang="en-US" baseline="0" dirty="0" smtClean="0"/>
              <a:t> </a:t>
            </a:r>
            <a:r>
              <a:rPr lang="en-US" baseline="0" dirty="0" err="1" smtClean="0"/>
              <a:t>könnt</a:t>
            </a:r>
            <a:r>
              <a:rPr lang="en-US" baseline="0" dirty="0" smtClean="0"/>
              <a:t> </a:t>
            </a:r>
            <a:r>
              <a:rPr lang="en-US" baseline="0" dirty="0" err="1" smtClean="0"/>
              <a:t>ihr</a:t>
            </a:r>
            <a:r>
              <a:rPr lang="en-US" baseline="0" dirty="0" smtClean="0"/>
              <a:t> </a:t>
            </a:r>
            <a:r>
              <a:rPr lang="en-US" baseline="0" dirty="0" err="1" smtClean="0"/>
              <a:t>uns</a:t>
            </a:r>
            <a:r>
              <a:rPr lang="en-US" baseline="0" dirty="0" smtClean="0"/>
              <a:t> </a:t>
            </a:r>
            <a:r>
              <a:rPr lang="en-US" baseline="0" dirty="0" err="1" smtClean="0"/>
              <a:t>zeigen</a:t>
            </a:r>
            <a:r>
              <a:rPr lang="en-US" baseline="0" dirty="0" smtClean="0"/>
              <a:t>, </a:t>
            </a:r>
            <a:r>
              <a:rPr lang="en-US" baseline="0" dirty="0" err="1" smtClean="0"/>
              <a:t>wie</a:t>
            </a:r>
            <a:r>
              <a:rPr lang="en-US" baseline="0" dirty="0" smtClean="0"/>
              <a:t> gut </a:t>
            </a:r>
            <a:r>
              <a:rPr lang="en-US" baseline="0" dirty="0" err="1" smtClean="0"/>
              <a:t>ihr</a:t>
            </a:r>
            <a:r>
              <a:rPr lang="en-US" baseline="0" dirty="0" smtClean="0"/>
              <a:t> </a:t>
            </a:r>
            <a:r>
              <a:rPr lang="en-US" baseline="0" dirty="0" err="1" smtClean="0"/>
              <a:t>mit</a:t>
            </a:r>
            <a:r>
              <a:rPr lang="en-US" baseline="0" dirty="0" smtClean="0"/>
              <a:t> </a:t>
            </a:r>
            <a:r>
              <a:rPr lang="en-US" baseline="0" dirty="0" err="1" smtClean="0"/>
              <a:t>Wildtieren</a:t>
            </a:r>
            <a:r>
              <a:rPr lang="en-US" baseline="0" dirty="0" smtClean="0"/>
              <a:t> </a:t>
            </a:r>
            <a:r>
              <a:rPr lang="en-US" baseline="0" dirty="0" err="1" smtClean="0"/>
              <a:t>auskennt</a:t>
            </a:r>
            <a:r>
              <a:rPr lang="en-US" baseline="0" dirty="0" smtClean="0"/>
              <a:t>.  </a:t>
            </a:r>
            <a:r>
              <a:rPr lang="en-US" baseline="0" dirty="0" err="1" smtClean="0"/>
              <a:t>Meldet</a:t>
            </a:r>
            <a:r>
              <a:rPr lang="en-US" baseline="0" dirty="0" smtClean="0"/>
              <a:t> </a:t>
            </a:r>
            <a:r>
              <a:rPr lang="en-US" baseline="0" dirty="0" err="1" smtClean="0"/>
              <a:t>euch</a:t>
            </a:r>
            <a:r>
              <a:rPr lang="en-US" baseline="0" dirty="0" smtClean="0"/>
              <a:t> </a:t>
            </a:r>
            <a:r>
              <a:rPr lang="en-US" baseline="0" dirty="0" err="1" smtClean="0"/>
              <a:t>wenn</a:t>
            </a:r>
            <a:r>
              <a:rPr lang="en-US" baseline="0" dirty="0" smtClean="0"/>
              <a:t> </a:t>
            </a:r>
            <a:r>
              <a:rPr lang="en-US" baseline="0" dirty="0" err="1" smtClean="0"/>
              <a:t>ihr</a:t>
            </a:r>
            <a:r>
              <a:rPr lang="en-US" baseline="0" dirty="0" smtClean="0"/>
              <a:t> </a:t>
            </a:r>
            <a:r>
              <a:rPr lang="en-US" baseline="0" dirty="0" err="1" smtClean="0"/>
              <a:t>glaubt</a:t>
            </a:r>
            <a:r>
              <a:rPr lang="en-US" baseline="0" dirty="0" smtClean="0"/>
              <a:t>, </a:t>
            </a:r>
            <a:r>
              <a:rPr lang="en-US" baseline="0" dirty="0" err="1" smtClean="0"/>
              <a:t>dass</a:t>
            </a:r>
            <a:r>
              <a:rPr lang="en-US" baseline="0" dirty="0" smtClean="0"/>
              <a:t> </a:t>
            </a:r>
            <a:r>
              <a:rPr lang="en-US" baseline="0" dirty="0" err="1" smtClean="0"/>
              <a:t>ihr</a:t>
            </a:r>
            <a:r>
              <a:rPr lang="en-US" baseline="0" dirty="0" smtClean="0"/>
              <a:t> die </a:t>
            </a:r>
            <a:r>
              <a:rPr lang="en-US" baseline="0" dirty="0" err="1" smtClean="0"/>
              <a:t>Antwort</a:t>
            </a:r>
            <a:r>
              <a:rPr lang="en-US" baseline="0" dirty="0" smtClean="0"/>
              <a:t> </a:t>
            </a:r>
            <a:r>
              <a:rPr lang="en-US" baseline="0" dirty="0" err="1" smtClean="0"/>
              <a:t>wisst</a:t>
            </a:r>
            <a:r>
              <a:rPr lang="en-US" baseline="0" dirty="0" smtClean="0"/>
              <a:t>.</a:t>
            </a:r>
          </a:p>
          <a:p>
            <a:r>
              <a:rPr lang="en-US" b="1" baseline="0" dirty="0" smtClean="0"/>
              <a:t>Deutsch IV: </a:t>
            </a:r>
            <a:r>
              <a:rPr lang="en-US" baseline="0" dirty="0" err="1" smtClean="0"/>
              <a:t>Jetzt</a:t>
            </a:r>
            <a:r>
              <a:rPr lang="en-US" baseline="0" dirty="0" smtClean="0"/>
              <a:t> </a:t>
            </a:r>
            <a:r>
              <a:rPr lang="en-US" baseline="0" dirty="0" err="1" smtClean="0"/>
              <a:t>möchten</a:t>
            </a:r>
            <a:r>
              <a:rPr lang="en-US" baseline="0" dirty="0" smtClean="0"/>
              <a:t> </a:t>
            </a:r>
            <a:r>
              <a:rPr lang="en-US" baseline="0" dirty="0" err="1" smtClean="0"/>
              <a:t>wir</a:t>
            </a:r>
            <a:r>
              <a:rPr lang="en-US" baseline="0" dirty="0" smtClean="0"/>
              <a:t> </a:t>
            </a:r>
            <a:r>
              <a:rPr lang="en-US" baseline="0" dirty="0" err="1" smtClean="0"/>
              <a:t>gern</a:t>
            </a:r>
            <a:r>
              <a:rPr lang="en-US" baseline="0" dirty="0" smtClean="0"/>
              <a:t> </a:t>
            </a:r>
            <a:r>
              <a:rPr lang="en-US" baseline="0" dirty="0" err="1" smtClean="0"/>
              <a:t>ein</a:t>
            </a:r>
            <a:r>
              <a:rPr lang="en-US" baseline="0" dirty="0" smtClean="0"/>
              <a:t> </a:t>
            </a:r>
            <a:r>
              <a:rPr lang="en-US" baseline="0" dirty="0" err="1" smtClean="0"/>
              <a:t>paar</a:t>
            </a:r>
            <a:r>
              <a:rPr lang="en-US" baseline="0" dirty="0" smtClean="0"/>
              <a:t> </a:t>
            </a:r>
            <a:r>
              <a:rPr lang="en-US" baseline="0" dirty="0" err="1" smtClean="0"/>
              <a:t>Spiele</a:t>
            </a:r>
            <a:r>
              <a:rPr lang="en-US" baseline="0" dirty="0" smtClean="0"/>
              <a:t> </a:t>
            </a:r>
            <a:r>
              <a:rPr lang="en-US" baseline="0" dirty="0" err="1" smtClean="0"/>
              <a:t>mit</a:t>
            </a:r>
            <a:r>
              <a:rPr lang="en-US" baseline="0" dirty="0" smtClean="0"/>
              <a:t> </a:t>
            </a:r>
            <a:r>
              <a:rPr lang="en-US" baseline="0" dirty="0" err="1" smtClean="0"/>
              <a:t>euch</a:t>
            </a:r>
            <a:r>
              <a:rPr lang="en-US" baseline="0" dirty="0" smtClean="0"/>
              <a:t> </a:t>
            </a:r>
            <a:r>
              <a:rPr lang="en-US" baseline="0" dirty="0" err="1" smtClean="0"/>
              <a:t>machen</a:t>
            </a:r>
            <a:r>
              <a:rPr lang="en-US" baseline="0" dirty="0" smtClean="0"/>
              <a:t>.  </a:t>
            </a:r>
            <a:r>
              <a:rPr lang="en-US" baseline="0" dirty="0" err="1" smtClean="0"/>
              <a:t>Wir</a:t>
            </a:r>
            <a:r>
              <a:rPr lang="en-US" baseline="0" dirty="0" smtClean="0"/>
              <a:t> </a:t>
            </a:r>
            <a:r>
              <a:rPr lang="en-US" baseline="0" dirty="0" err="1" smtClean="0"/>
              <a:t>haben</a:t>
            </a:r>
            <a:r>
              <a:rPr lang="en-US" baseline="0" dirty="0" smtClean="0"/>
              <a:t> </a:t>
            </a:r>
            <a:r>
              <a:rPr lang="en-US" baseline="0" dirty="0" err="1" smtClean="0"/>
              <a:t>Bilder</a:t>
            </a:r>
            <a:r>
              <a:rPr lang="en-US" baseline="0" dirty="0" smtClean="0"/>
              <a:t> von </a:t>
            </a:r>
            <a:r>
              <a:rPr lang="en-US" baseline="0" dirty="0" err="1" smtClean="0"/>
              <a:t>Pfoten</a:t>
            </a:r>
            <a:r>
              <a:rPr lang="en-US" baseline="0" dirty="0" smtClean="0"/>
              <a:t> und </a:t>
            </a:r>
            <a:r>
              <a:rPr lang="en-US" baseline="0" dirty="0" err="1" smtClean="0"/>
              <a:t>Spuren</a:t>
            </a:r>
            <a:r>
              <a:rPr lang="en-US" baseline="0" dirty="0" smtClean="0"/>
              <a:t> und </a:t>
            </a:r>
            <a:r>
              <a:rPr lang="en-US" baseline="0" dirty="0" err="1" smtClean="0"/>
              <a:t>Aufnahmen</a:t>
            </a:r>
            <a:r>
              <a:rPr lang="en-US" baseline="0" dirty="0" smtClean="0"/>
              <a:t> von den </a:t>
            </a:r>
            <a:r>
              <a:rPr lang="en-US" baseline="0" dirty="0" err="1" smtClean="0"/>
              <a:t>Geräuschen</a:t>
            </a:r>
            <a:r>
              <a:rPr lang="en-US" baseline="0" dirty="0" smtClean="0"/>
              <a:t> von den </a:t>
            </a:r>
            <a:r>
              <a:rPr lang="en-US" baseline="0" dirty="0" err="1" smtClean="0"/>
              <a:t>Tieren</a:t>
            </a:r>
            <a:r>
              <a:rPr lang="en-US" baseline="0" dirty="0" smtClean="0"/>
              <a:t>, die </a:t>
            </a:r>
            <a:r>
              <a:rPr lang="en-US" baseline="0" dirty="0" err="1" smtClean="0"/>
              <a:t>wir</a:t>
            </a:r>
            <a:r>
              <a:rPr lang="en-US" baseline="0" dirty="0" smtClean="0"/>
              <a:t> </a:t>
            </a:r>
            <a:r>
              <a:rPr lang="en-US" baseline="0" dirty="0" err="1" smtClean="0"/>
              <a:t>euch</a:t>
            </a:r>
            <a:r>
              <a:rPr lang="en-US" baseline="0" dirty="0" smtClean="0"/>
              <a:t> </a:t>
            </a:r>
            <a:r>
              <a:rPr lang="en-US" baseline="0" dirty="0" err="1" smtClean="0"/>
              <a:t>heute</a:t>
            </a:r>
            <a:r>
              <a:rPr lang="en-US" baseline="0" dirty="0" smtClean="0"/>
              <a:t> </a:t>
            </a:r>
            <a:r>
              <a:rPr lang="en-US" baseline="0" dirty="0" err="1" smtClean="0"/>
              <a:t>Vorgestellt</a:t>
            </a:r>
            <a:r>
              <a:rPr lang="en-US" baseline="0" dirty="0" smtClean="0"/>
              <a:t> </a:t>
            </a:r>
            <a:r>
              <a:rPr lang="en-US" baseline="0" dirty="0" err="1" smtClean="0"/>
              <a:t>haben</a:t>
            </a:r>
            <a:r>
              <a:rPr lang="en-US" baseline="0" dirty="0" smtClean="0"/>
              <a:t>.  </a:t>
            </a:r>
            <a:r>
              <a:rPr lang="en-US" baseline="0" dirty="0" err="1" smtClean="0"/>
              <a:t>Wir</a:t>
            </a:r>
            <a:r>
              <a:rPr lang="en-US" baseline="0" dirty="0" smtClean="0"/>
              <a:t> </a:t>
            </a:r>
            <a:r>
              <a:rPr lang="en-US" baseline="0" dirty="0" err="1" smtClean="0"/>
              <a:t>möchten</a:t>
            </a:r>
            <a:r>
              <a:rPr lang="en-US" baseline="0" dirty="0" smtClean="0"/>
              <a:t> </a:t>
            </a:r>
            <a:r>
              <a:rPr lang="en-US" baseline="0" dirty="0" err="1" smtClean="0"/>
              <a:t>auch</a:t>
            </a:r>
            <a:r>
              <a:rPr lang="en-US" baseline="0" dirty="0" smtClean="0"/>
              <a:t> </a:t>
            </a:r>
            <a:r>
              <a:rPr lang="en-US" baseline="0" dirty="0" err="1" smtClean="0"/>
              <a:t>gerne</a:t>
            </a:r>
            <a:r>
              <a:rPr lang="en-US" baseline="0" dirty="0" smtClean="0"/>
              <a:t> </a:t>
            </a:r>
            <a:r>
              <a:rPr lang="en-US" baseline="0" dirty="0" err="1" smtClean="0"/>
              <a:t>hören</a:t>
            </a:r>
            <a:r>
              <a:rPr lang="en-US" baseline="0" dirty="0" smtClean="0"/>
              <a:t>, </a:t>
            </a:r>
            <a:r>
              <a:rPr lang="en-US" baseline="0" dirty="0" err="1" smtClean="0"/>
              <a:t>wer</a:t>
            </a:r>
            <a:r>
              <a:rPr lang="en-US" baseline="0" dirty="0" smtClean="0"/>
              <a:t> </a:t>
            </a:r>
            <a:r>
              <a:rPr lang="en-US" baseline="0" dirty="0" err="1" smtClean="0"/>
              <a:t>mit</a:t>
            </a:r>
            <a:r>
              <a:rPr lang="en-US" baseline="0" dirty="0" smtClean="0"/>
              <a:t> </a:t>
            </a:r>
            <a:r>
              <a:rPr lang="en-US" baseline="0" dirty="0" err="1" smtClean="0"/>
              <a:t>einer</a:t>
            </a:r>
            <a:r>
              <a:rPr lang="en-US" baseline="0" dirty="0" smtClean="0"/>
              <a:t> </a:t>
            </a:r>
            <a:r>
              <a:rPr lang="en-US" baseline="0" dirty="0" err="1" smtClean="0"/>
              <a:t>guten</a:t>
            </a:r>
            <a:r>
              <a:rPr lang="en-US" baseline="0" dirty="0" smtClean="0"/>
              <a:t> </a:t>
            </a:r>
            <a:r>
              <a:rPr lang="en-US" baseline="0" dirty="0" err="1" smtClean="0"/>
              <a:t>Ausprache</a:t>
            </a:r>
            <a:r>
              <a:rPr lang="en-US" baseline="0" dirty="0" smtClean="0"/>
              <a:t> das </a:t>
            </a:r>
            <a:r>
              <a:rPr lang="en-US" baseline="0" dirty="0" err="1" smtClean="0"/>
              <a:t>Wort</a:t>
            </a:r>
            <a:r>
              <a:rPr lang="en-US" baseline="0" dirty="0" smtClean="0"/>
              <a:t> ‘Squirrel’ </a:t>
            </a:r>
            <a:r>
              <a:rPr lang="en-US" baseline="0" dirty="0" err="1" smtClean="0"/>
              <a:t>sagen</a:t>
            </a:r>
            <a:r>
              <a:rPr lang="en-US" baseline="0" dirty="0" smtClean="0"/>
              <a:t> </a:t>
            </a:r>
            <a:r>
              <a:rPr lang="en-US" baseline="0" dirty="0" err="1" smtClean="0"/>
              <a:t>kann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Deutsch</a:t>
            </a:r>
            <a:r>
              <a:rPr lang="en-US" b="1" baseline="0" dirty="0" smtClean="0"/>
              <a:t> I: </a:t>
            </a:r>
            <a:r>
              <a:rPr lang="en-US" baseline="0" dirty="0" smtClean="0"/>
              <a:t>Was </a:t>
            </a:r>
            <a:r>
              <a:rPr lang="en-US" baseline="0" dirty="0" err="1" smtClean="0"/>
              <a:t>ist</a:t>
            </a:r>
            <a:r>
              <a:rPr lang="en-US" baseline="0" dirty="0" smtClean="0"/>
              <a:t> das?</a:t>
            </a:r>
          </a:p>
          <a:p>
            <a:r>
              <a:rPr lang="en-US" b="1" baseline="0" dirty="0" smtClean="0"/>
              <a:t>Deutsch II: </a:t>
            </a:r>
            <a:r>
              <a:rPr lang="en-US" baseline="0" dirty="0" smtClean="0"/>
              <a:t>Was </a:t>
            </a:r>
            <a:r>
              <a:rPr lang="en-US" baseline="0" dirty="0" err="1" smtClean="0"/>
              <a:t>für</a:t>
            </a:r>
            <a:r>
              <a:rPr lang="en-US" baseline="0" dirty="0" smtClean="0"/>
              <a:t> </a:t>
            </a:r>
            <a:r>
              <a:rPr lang="en-US" baseline="0" dirty="0" err="1" smtClean="0"/>
              <a:t>ein</a:t>
            </a:r>
            <a:r>
              <a:rPr lang="en-US" baseline="0" dirty="0" smtClean="0"/>
              <a:t> Tier </a:t>
            </a:r>
            <a:r>
              <a:rPr lang="en-US" baseline="0" dirty="0" err="1" smtClean="0"/>
              <a:t>ist</a:t>
            </a:r>
            <a:r>
              <a:rPr lang="en-US" baseline="0" dirty="0" smtClean="0"/>
              <a:t> das?</a:t>
            </a:r>
          </a:p>
          <a:p>
            <a:r>
              <a:rPr lang="en-US" b="1" baseline="0" dirty="0" smtClean="0"/>
              <a:t>Deutsch III: </a:t>
            </a:r>
            <a:r>
              <a:rPr lang="en-US" baseline="0" dirty="0" err="1" smtClean="0"/>
              <a:t>Zu</a:t>
            </a:r>
            <a:r>
              <a:rPr lang="en-US" baseline="0" dirty="0" smtClean="0"/>
              <a:t> </a:t>
            </a:r>
            <a:r>
              <a:rPr lang="en-US" baseline="0" dirty="0" err="1" smtClean="0"/>
              <a:t>welchem</a:t>
            </a:r>
            <a:r>
              <a:rPr lang="en-US" baseline="0" dirty="0" smtClean="0"/>
              <a:t> Tier </a:t>
            </a:r>
            <a:r>
              <a:rPr lang="en-US" baseline="0" dirty="0" err="1" smtClean="0"/>
              <a:t>gehört</a:t>
            </a:r>
            <a:r>
              <a:rPr lang="en-US" baseline="0" dirty="0" smtClean="0"/>
              <a:t> das?</a:t>
            </a:r>
          </a:p>
          <a:p>
            <a:r>
              <a:rPr lang="en-US" b="1" baseline="0" dirty="0" smtClean="0"/>
              <a:t>Deutsch IV: </a:t>
            </a:r>
            <a:r>
              <a:rPr lang="en-US" baseline="0" dirty="0" err="1" smtClean="0"/>
              <a:t>Wer</a:t>
            </a:r>
            <a:r>
              <a:rPr lang="en-US" baseline="0" dirty="0" smtClean="0"/>
              <a:t> </a:t>
            </a:r>
            <a:r>
              <a:rPr lang="en-US" baseline="0" dirty="0" err="1" smtClean="0"/>
              <a:t>kann</a:t>
            </a:r>
            <a:r>
              <a:rPr lang="en-US" baseline="0" dirty="0" smtClean="0"/>
              <a:t> </a:t>
            </a:r>
            <a:r>
              <a:rPr lang="en-US" baseline="0" dirty="0" err="1" smtClean="0"/>
              <a:t>alle</a:t>
            </a:r>
            <a:r>
              <a:rPr lang="en-US" baseline="0" dirty="0" smtClean="0"/>
              <a:t> </a:t>
            </a:r>
            <a:r>
              <a:rPr lang="en-US" baseline="0" dirty="0" err="1" smtClean="0"/>
              <a:t>fünf</a:t>
            </a:r>
            <a:r>
              <a:rPr lang="en-US" baseline="0" dirty="0" smtClean="0"/>
              <a:t> </a:t>
            </a:r>
            <a:r>
              <a:rPr lang="en-US" baseline="0" dirty="0" err="1" smtClean="0"/>
              <a:t>Bilder</a:t>
            </a:r>
            <a:r>
              <a:rPr lang="en-US" baseline="0" dirty="0" smtClean="0"/>
              <a:t> </a:t>
            </a:r>
            <a:r>
              <a:rPr lang="en-US" baseline="0" dirty="0" err="1" smtClean="0"/>
              <a:t>richtig</a:t>
            </a:r>
            <a:r>
              <a:rPr lang="en-US" baseline="0" dirty="0" smtClean="0"/>
              <a:t> </a:t>
            </a:r>
            <a:r>
              <a:rPr lang="en-US" baseline="0" dirty="0" err="1" smtClean="0"/>
              <a:t>einordnen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Deutsch I: </a:t>
            </a:r>
            <a:r>
              <a:rPr lang="en-US" dirty="0" err="1" smtClean="0"/>
              <a:t>Wie</a:t>
            </a:r>
            <a:r>
              <a:rPr lang="en-US" dirty="0" smtClean="0"/>
              <a:t> </a:t>
            </a:r>
            <a:r>
              <a:rPr lang="en-US" dirty="0" err="1" smtClean="0"/>
              <a:t>heißt</a:t>
            </a:r>
            <a:r>
              <a:rPr lang="en-US" dirty="0" smtClean="0"/>
              <a:t> das Tier?</a:t>
            </a:r>
          </a:p>
          <a:p>
            <a:r>
              <a:rPr lang="en-US" b="1" dirty="0" smtClean="0"/>
              <a:t>Deutsch II:</a:t>
            </a:r>
            <a:r>
              <a:rPr lang="en-US" b="1" baseline="0" dirty="0" smtClean="0"/>
              <a:t> </a:t>
            </a:r>
            <a:r>
              <a:rPr lang="en-US" baseline="0" dirty="0" err="1" smtClean="0"/>
              <a:t>Welches</a:t>
            </a:r>
            <a:r>
              <a:rPr lang="en-US" baseline="0" dirty="0" smtClean="0"/>
              <a:t> Tier hat </a:t>
            </a:r>
            <a:r>
              <a:rPr lang="en-US" baseline="0" dirty="0" err="1" smtClean="0"/>
              <a:t>diese</a:t>
            </a:r>
            <a:r>
              <a:rPr lang="en-US" baseline="0" dirty="0" smtClean="0"/>
              <a:t> </a:t>
            </a:r>
            <a:r>
              <a:rPr lang="en-US" baseline="0" dirty="0" err="1" smtClean="0"/>
              <a:t>Spuren</a:t>
            </a:r>
            <a:r>
              <a:rPr lang="en-US" baseline="0" dirty="0" smtClean="0"/>
              <a:t> </a:t>
            </a:r>
            <a:r>
              <a:rPr lang="en-US" baseline="0" dirty="0" err="1" smtClean="0"/>
              <a:t>gemacht</a:t>
            </a:r>
            <a:r>
              <a:rPr lang="en-US" baseline="0" dirty="0" smtClean="0"/>
              <a:t>?</a:t>
            </a:r>
          </a:p>
          <a:p>
            <a:r>
              <a:rPr lang="en-US" b="1" baseline="0" dirty="0" smtClean="0"/>
              <a:t>Deutsch III: </a:t>
            </a:r>
            <a:r>
              <a:rPr lang="en-US" baseline="0" dirty="0" err="1" smtClean="0"/>
              <a:t>Wie</a:t>
            </a:r>
            <a:r>
              <a:rPr lang="en-US" baseline="0" dirty="0" smtClean="0"/>
              <a:t> </a:t>
            </a:r>
            <a:r>
              <a:rPr lang="en-US" baseline="0" dirty="0" err="1" smtClean="0"/>
              <a:t>heißt</a:t>
            </a:r>
            <a:r>
              <a:rPr lang="en-US" baseline="0" dirty="0" smtClean="0"/>
              <a:t> das Tier, das </a:t>
            </a:r>
            <a:r>
              <a:rPr lang="en-US" baseline="0" dirty="0" err="1" smtClean="0"/>
              <a:t>diese</a:t>
            </a:r>
            <a:r>
              <a:rPr lang="en-US" baseline="0" dirty="0" smtClean="0"/>
              <a:t> </a:t>
            </a:r>
            <a:r>
              <a:rPr lang="en-US" baseline="0" dirty="0" err="1" smtClean="0"/>
              <a:t>Spuren</a:t>
            </a:r>
            <a:r>
              <a:rPr lang="en-US" baseline="0" dirty="0" smtClean="0"/>
              <a:t> </a:t>
            </a:r>
            <a:r>
              <a:rPr lang="en-US" baseline="0" dirty="0" err="1" smtClean="0"/>
              <a:t>gemacht</a:t>
            </a:r>
            <a:r>
              <a:rPr lang="en-US" baseline="0" dirty="0" smtClean="0"/>
              <a:t> hat?</a:t>
            </a:r>
          </a:p>
          <a:p>
            <a:r>
              <a:rPr lang="en-US" b="1" baseline="0" dirty="0" smtClean="0"/>
              <a:t>Deutsch IV: </a:t>
            </a:r>
            <a:r>
              <a:rPr lang="en-US" baseline="0" dirty="0" err="1" smtClean="0"/>
              <a:t>Wer</a:t>
            </a:r>
            <a:r>
              <a:rPr lang="en-US" baseline="0" dirty="0" smtClean="0"/>
              <a:t> </a:t>
            </a:r>
            <a:r>
              <a:rPr lang="en-US" baseline="0" dirty="0" err="1" smtClean="0"/>
              <a:t>kann</a:t>
            </a:r>
            <a:r>
              <a:rPr lang="en-US" baseline="0" dirty="0" smtClean="0"/>
              <a:t> das Tier </a:t>
            </a:r>
            <a:r>
              <a:rPr lang="en-US" baseline="0" dirty="0" err="1" smtClean="0"/>
              <a:t>identifizieren</a:t>
            </a:r>
            <a:r>
              <a:rPr lang="en-US" baseline="0" dirty="0" smtClean="0"/>
              <a:t>, das </a:t>
            </a:r>
            <a:r>
              <a:rPr lang="en-US" baseline="0" dirty="0" err="1" smtClean="0"/>
              <a:t>diese</a:t>
            </a:r>
            <a:r>
              <a:rPr lang="en-US" baseline="0" dirty="0" smtClean="0"/>
              <a:t> </a:t>
            </a:r>
            <a:r>
              <a:rPr lang="en-US" baseline="0" dirty="0" err="1" smtClean="0"/>
              <a:t>Spuren</a:t>
            </a:r>
            <a:r>
              <a:rPr lang="en-US" baseline="0" dirty="0" smtClean="0"/>
              <a:t> </a:t>
            </a:r>
            <a:r>
              <a:rPr lang="en-US" baseline="0" dirty="0" err="1" smtClean="0"/>
              <a:t>hinterlassen</a:t>
            </a:r>
            <a:r>
              <a:rPr lang="en-US" baseline="0" dirty="0" smtClean="0"/>
              <a:t> hat?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Sounds</a:t>
            </a:r>
            <a:r>
              <a:rPr lang="en-US" baseline="0" dirty="0" smtClean="0"/>
              <a:t> files can be inserted into the </a:t>
            </a:r>
            <a:r>
              <a:rPr lang="en-US" baseline="0" dirty="0" err="1" smtClean="0"/>
              <a:t>Powerpoint</a:t>
            </a:r>
            <a:r>
              <a:rPr lang="en-US" baseline="0" dirty="0" smtClean="0"/>
              <a:t> so that you can click on an icon to play the file.  You can also insert an image (such as a question mark) and hyperlink to the sound file.  In that case, make sure that the name does not identify it if it is for a guessing game.  The sound files must be present on the same USB stick as the PPT!!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a:t>
            </a:r>
            <a:r>
              <a:rPr lang="en-US" baseline="0" dirty="0" smtClean="0"/>
              <a:t> the stage for a pronunciation game, for example, by setting up an ‘American Idol’ / ‘Deutschland </a:t>
            </a:r>
            <a:r>
              <a:rPr lang="en-US" baseline="0" dirty="0" err="1" smtClean="0"/>
              <a:t>sucht</a:t>
            </a:r>
            <a:r>
              <a:rPr lang="en-US" baseline="0" dirty="0" smtClean="0"/>
              <a:t> den Superstar’ format.</a:t>
            </a:r>
          </a:p>
          <a:p>
            <a:r>
              <a:rPr lang="en-US" b="1" baseline="0" dirty="0" smtClean="0"/>
              <a:t>Deutsch I: </a:t>
            </a:r>
            <a:r>
              <a:rPr lang="en-US" baseline="0" dirty="0" err="1" smtClean="0"/>
              <a:t>Wir</a:t>
            </a:r>
            <a:r>
              <a:rPr lang="en-US" baseline="0" dirty="0" smtClean="0"/>
              <a:t> </a:t>
            </a:r>
            <a:r>
              <a:rPr lang="en-US" baseline="0" dirty="0" err="1" smtClean="0"/>
              <a:t>suchen</a:t>
            </a:r>
            <a:r>
              <a:rPr lang="en-US" baseline="0" dirty="0" smtClean="0"/>
              <a:t> </a:t>
            </a:r>
            <a:r>
              <a:rPr lang="en-US" baseline="0" dirty="0" err="1" smtClean="0"/>
              <a:t>jetzt</a:t>
            </a:r>
            <a:r>
              <a:rPr lang="en-US" baseline="0" dirty="0" smtClean="0"/>
              <a:t> den Squirrel Superstar!</a:t>
            </a:r>
          </a:p>
          <a:p>
            <a:r>
              <a:rPr lang="en-US" b="1" baseline="0" dirty="0" smtClean="0"/>
              <a:t>Deutsch II: </a:t>
            </a:r>
            <a:r>
              <a:rPr lang="en-US" baseline="0" dirty="0" err="1" smtClean="0"/>
              <a:t>Wer</a:t>
            </a:r>
            <a:r>
              <a:rPr lang="en-US" baseline="0" dirty="0" smtClean="0"/>
              <a:t> </a:t>
            </a:r>
            <a:r>
              <a:rPr lang="en-US" baseline="0" dirty="0" err="1" smtClean="0"/>
              <a:t>ist</a:t>
            </a:r>
            <a:r>
              <a:rPr lang="en-US" baseline="0" dirty="0" smtClean="0"/>
              <a:t> </a:t>
            </a:r>
            <a:r>
              <a:rPr lang="en-US" baseline="0" dirty="0" err="1" smtClean="0"/>
              <a:t>der</a:t>
            </a:r>
            <a:r>
              <a:rPr lang="en-US" baseline="0" dirty="0" smtClean="0"/>
              <a:t> </a:t>
            </a:r>
            <a:r>
              <a:rPr lang="en-US" baseline="0" dirty="0" err="1" smtClean="0"/>
              <a:t>nächste</a:t>
            </a:r>
            <a:r>
              <a:rPr lang="en-US" baseline="0" dirty="0" smtClean="0"/>
              <a:t> </a:t>
            </a:r>
            <a:r>
              <a:rPr lang="en-US" baseline="0" dirty="0" err="1" smtClean="0"/>
              <a:t>Aussprache</a:t>
            </a:r>
            <a:r>
              <a:rPr lang="en-US" baseline="0" dirty="0" smtClean="0"/>
              <a:t>-Star?</a:t>
            </a:r>
          </a:p>
          <a:p>
            <a:r>
              <a:rPr lang="en-US" b="1" baseline="0" dirty="0" smtClean="0"/>
              <a:t>Deutsch III: </a:t>
            </a:r>
            <a:r>
              <a:rPr lang="en-US" baseline="0" dirty="0" err="1" smtClean="0"/>
              <a:t>Herzlich</a:t>
            </a:r>
            <a:r>
              <a:rPr lang="en-US" baseline="0" dirty="0" smtClean="0"/>
              <a:t> </a:t>
            </a:r>
            <a:r>
              <a:rPr lang="en-US" baseline="0" dirty="0" err="1" smtClean="0"/>
              <a:t>willkommen</a:t>
            </a:r>
            <a:r>
              <a:rPr lang="en-US" baseline="0" dirty="0" smtClean="0"/>
              <a:t> </a:t>
            </a:r>
            <a:r>
              <a:rPr lang="en-US" baseline="0" dirty="0" err="1" smtClean="0"/>
              <a:t>bei</a:t>
            </a:r>
            <a:r>
              <a:rPr lang="en-US" baseline="0" dirty="0" smtClean="0"/>
              <a:t> GSAS:  ‘GAPP </a:t>
            </a:r>
            <a:r>
              <a:rPr lang="en-US" baseline="0" dirty="0" err="1" smtClean="0"/>
              <a:t>sucht</a:t>
            </a:r>
            <a:r>
              <a:rPr lang="en-US" baseline="0" dirty="0" smtClean="0"/>
              <a:t> den </a:t>
            </a:r>
            <a:r>
              <a:rPr lang="en-US" baseline="0" dirty="0" err="1" smtClean="0"/>
              <a:t>Aussprachestar</a:t>
            </a:r>
            <a:r>
              <a:rPr lang="en-US" baseline="0" dirty="0" smtClean="0"/>
              <a:t>’!</a:t>
            </a:r>
          </a:p>
          <a:p>
            <a:r>
              <a:rPr lang="en-US" baseline="0" dirty="0" smtClean="0"/>
              <a:t>Deu</a:t>
            </a:r>
            <a:r>
              <a:rPr lang="en-US" b="1" baseline="0" dirty="0" smtClean="0"/>
              <a:t>tsch IV: </a:t>
            </a:r>
            <a:r>
              <a:rPr lang="en-US" baseline="0" dirty="0" err="1" smtClean="0"/>
              <a:t>Meine</a:t>
            </a:r>
            <a:r>
              <a:rPr lang="en-US" baseline="0" dirty="0" smtClean="0"/>
              <a:t> </a:t>
            </a:r>
            <a:r>
              <a:rPr lang="en-US" baseline="0" dirty="0" err="1" smtClean="0"/>
              <a:t>Damen</a:t>
            </a:r>
            <a:r>
              <a:rPr lang="en-US" baseline="0" dirty="0" smtClean="0"/>
              <a:t> und </a:t>
            </a:r>
            <a:r>
              <a:rPr lang="en-US" baseline="0" dirty="0" err="1" smtClean="0"/>
              <a:t>Herren</a:t>
            </a:r>
            <a:r>
              <a:rPr lang="en-US" baseline="0" dirty="0" smtClean="0"/>
              <a:t>, </a:t>
            </a:r>
            <a:r>
              <a:rPr lang="en-US" baseline="0" dirty="0" err="1" smtClean="0"/>
              <a:t>ich</a:t>
            </a:r>
            <a:r>
              <a:rPr lang="en-US" baseline="0" dirty="0" smtClean="0"/>
              <a:t> </a:t>
            </a:r>
            <a:r>
              <a:rPr lang="en-US" baseline="0" dirty="0" err="1" smtClean="0"/>
              <a:t>präsentiere</a:t>
            </a:r>
            <a:r>
              <a:rPr lang="en-US" baseline="0" dirty="0" smtClean="0"/>
              <a:t> </a:t>
            </a:r>
            <a:r>
              <a:rPr lang="en-US" baseline="0" dirty="0" err="1" smtClean="0"/>
              <a:t>unsere</a:t>
            </a:r>
            <a:r>
              <a:rPr lang="en-US" baseline="0" dirty="0" smtClean="0"/>
              <a:t> Jury </a:t>
            </a:r>
            <a:r>
              <a:rPr lang="en-US" baseline="0" dirty="0" err="1" smtClean="0"/>
              <a:t>für</a:t>
            </a:r>
            <a:r>
              <a:rPr lang="en-US" baseline="0" dirty="0" smtClean="0"/>
              <a:t> den </a:t>
            </a:r>
            <a:r>
              <a:rPr lang="en-US" baseline="0" dirty="0" err="1" smtClean="0"/>
              <a:t>heutigen</a:t>
            </a:r>
            <a:r>
              <a:rPr lang="en-US" baseline="0" dirty="0" smtClean="0"/>
              <a:t> </a:t>
            </a:r>
            <a:r>
              <a:rPr lang="en-US" baseline="0" dirty="0" err="1" smtClean="0"/>
              <a:t>Wettbewerb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1/23/2023 10:03 AM</a:t>
            </a:fld>
            <a:endParaRPr lang="en-US" dirty="0"/>
          </a:p>
        </p:txBody>
      </p:sp>
      <p:sp>
        <p:nvSpPr>
          <p:cNvPr id="6" name="Footer Placeholder 5"/>
          <p:cNvSpPr>
            <a:spLocks noGrp="1"/>
          </p:cNvSpPr>
          <p:nvPr>
            <p:ph type="ftr" sz="quarter" idx="12"/>
          </p:nvPr>
        </p:nvSpPr>
        <p:spPr>
          <a:xfrm>
            <a:off x="0" y="6513910"/>
            <a:ext cx="8229600" cy="3429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8229599" y="6513910"/>
            <a:ext cx="912284" cy="3429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humorous image is a good way to close.  Each presenter thanks the audience.</a:t>
            </a:r>
          </a:p>
          <a:p>
            <a:r>
              <a:rPr lang="en-US" b="1" dirty="0" smtClean="0"/>
              <a:t>Deutsch</a:t>
            </a:r>
            <a:r>
              <a:rPr lang="en-US" b="1" baseline="0" dirty="0" smtClean="0"/>
              <a:t> I: </a:t>
            </a:r>
            <a:r>
              <a:rPr lang="en-US" baseline="0" dirty="0" err="1" smtClean="0"/>
              <a:t>Vielen</a:t>
            </a:r>
            <a:r>
              <a:rPr lang="en-US" baseline="0" dirty="0" smtClean="0"/>
              <a:t> Dank </a:t>
            </a:r>
            <a:r>
              <a:rPr lang="en-US" baseline="0" dirty="0" err="1" smtClean="0"/>
              <a:t>fürs</a:t>
            </a:r>
            <a:r>
              <a:rPr lang="en-US" baseline="0" dirty="0" smtClean="0"/>
              <a:t> </a:t>
            </a:r>
            <a:r>
              <a:rPr lang="en-US" baseline="0" dirty="0" err="1" smtClean="0"/>
              <a:t>Zuhören</a:t>
            </a:r>
            <a:r>
              <a:rPr lang="en-US" baseline="0" dirty="0" smtClean="0"/>
              <a:t>!</a:t>
            </a:r>
          </a:p>
          <a:p>
            <a:r>
              <a:rPr lang="en-US" b="1" baseline="0" dirty="0" smtClean="0"/>
              <a:t>Deutsch II: </a:t>
            </a:r>
            <a:r>
              <a:rPr lang="en-US" baseline="0" dirty="0" err="1" smtClean="0"/>
              <a:t>Wir</a:t>
            </a:r>
            <a:r>
              <a:rPr lang="en-US" baseline="0" dirty="0" smtClean="0"/>
              <a:t> </a:t>
            </a:r>
            <a:r>
              <a:rPr lang="en-US" baseline="0" dirty="0" err="1" smtClean="0"/>
              <a:t>hoffen</a:t>
            </a:r>
            <a:r>
              <a:rPr lang="en-US" baseline="0" dirty="0" smtClean="0"/>
              <a:t>, </a:t>
            </a:r>
            <a:r>
              <a:rPr lang="en-US" baseline="0" dirty="0" err="1" smtClean="0"/>
              <a:t>dass</a:t>
            </a:r>
            <a:r>
              <a:rPr lang="en-US" baseline="0" dirty="0" smtClean="0"/>
              <a:t> </a:t>
            </a:r>
            <a:r>
              <a:rPr lang="en-US" baseline="0" dirty="0" err="1" smtClean="0"/>
              <a:t>unsere</a:t>
            </a:r>
            <a:r>
              <a:rPr lang="en-US" baseline="0" dirty="0" smtClean="0"/>
              <a:t> </a:t>
            </a:r>
            <a:r>
              <a:rPr lang="en-US" baseline="0" dirty="0" err="1" smtClean="0"/>
              <a:t>Präsentation</a:t>
            </a:r>
            <a:r>
              <a:rPr lang="en-US" baseline="0" dirty="0" smtClean="0"/>
              <a:t> </a:t>
            </a:r>
            <a:r>
              <a:rPr lang="en-US" baseline="0" dirty="0" err="1" smtClean="0"/>
              <a:t>euch</a:t>
            </a:r>
            <a:r>
              <a:rPr lang="en-US" baseline="0" dirty="0" smtClean="0"/>
              <a:t> </a:t>
            </a:r>
            <a:r>
              <a:rPr lang="en-US" baseline="0" dirty="0" err="1" smtClean="0"/>
              <a:t>Spaß</a:t>
            </a:r>
            <a:r>
              <a:rPr lang="en-US" baseline="0" dirty="0" smtClean="0"/>
              <a:t> </a:t>
            </a:r>
            <a:r>
              <a:rPr lang="en-US" baseline="0" dirty="0" err="1" smtClean="0"/>
              <a:t>gemacht</a:t>
            </a:r>
            <a:r>
              <a:rPr lang="en-US" baseline="0" dirty="0" smtClean="0"/>
              <a:t> hat, </a:t>
            </a:r>
            <a:r>
              <a:rPr lang="en-US" baseline="0" dirty="0" err="1" smtClean="0"/>
              <a:t>vielen</a:t>
            </a:r>
            <a:r>
              <a:rPr lang="en-US" baseline="0" dirty="0" smtClean="0"/>
              <a:t> Dank!</a:t>
            </a:r>
          </a:p>
          <a:p>
            <a:r>
              <a:rPr lang="en-US" b="1" baseline="0" dirty="0" smtClean="0"/>
              <a:t>Deutsch III: </a:t>
            </a:r>
            <a:r>
              <a:rPr lang="en-US" baseline="0" dirty="0" err="1" smtClean="0"/>
              <a:t>Hoffentlich</a:t>
            </a:r>
            <a:r>
              <a:rPr lang="en-US" baseline="0" dirty="0" smtClean="0"/>
              <a:t> </a:t>
            </a:r>
            <a:r>
              <a:rPr lang="en-US" baseline="0" dirty="0" err="1" smtClean="0"/>
              <a:t>konnten</a:t>
            </a:r>
            <a:r>
              <a:rPr lang="en-US" baseline="0" dirty="0" smtClean="0"/>
              <a:t> </a:t>
            </a:r>
            <a:r>
              <a:rPr lang="en-US" baseline="0" dirty="0" err="1" smtClean="0"/>
              <a:t>wir</a:t>
            </a:r>
            <a:r>
              <a:rPr lang="en-US" baseline="0" dirty="0" smtClean="0"/>
              <a:t> </a:t>
            </a:r>
            <a:r>
              <a:rPr lang="en-US" baseline="0" dirty="0" err="1" smtClean="0"/>
              <a:t>euch</a:t>
            </a:r>
            <a:r>
              <a:rPr lang="en-US" baseline="0" dirty="0" smtClean="0"/>
              <a:t> </a:t>
            </a:r>
            <a:r>
              <a:rPr lang="en-US" baseline="0" dirty="0" err="1" smtClean="0"/>
              <a:t>ein</a:t>
            </a:r>
            <a:r>
              <a:rPr lang="en-US" baseline="0" dirty="0" smtClean="0"/>
              <a:t> </a:t>
            </a:r>
            <a:r>
              <a:rPr lang="en-US" baseline="0" dirty="0" err="1" smtClean="0"/>
              <a:t>paar</a:t>
            </a:r>
            <a:r>
              <a:rPr lang="en-US" baseline="0" dirty="0" smtClean="0"/>
              <a:t> </a:t>
            </a:r>
            <a:r>
              <a:rPr lang="en-US" baseline="0" dirty="0" err="1" smtClean="0"/>
              <a:t>interessante</a:t>
            </a:r>
            <a:r>
              <a:rPr lang="en-US" baseline="0" dirty="0" smtClean="0"/>
              <a:t> </a:t>
            </a:r>
            <a:r>
              <a:rPr lang="en-US" baseline="0" dirty="0" err="1" smtClean="0"/>
              <a:t>Informationen</a:t>
            </a:r>
            <a:r>
              <a:rPr lang="en-US" baseline="0" dirty="0" smtClean="0"/>
              <a:t> </a:t>
            </a:r>
            <a:r>
              <a:rPr lang="en-US" baseline="0" dirty="0" err="1" smtClean="0"/>
              <a:t>über</a:t>
            </a:r>
            <a:r>
              <a:rPr lang="en-US" baseline="0" dirty="0" smtClean="0"/>
              <a:t> </a:t>
            </a:r>
            <a:r>
              <a:rPr lang="en-US" baseline="0" dirty="0" err="1" smtClean="0"/>
              <a:t>unsere</a:t>
            </a:r>
            <a:r>
              <a:rPr lang="en-US" baseline="0" dirty="0" smtClean="0"/>
              <a:t> </a:t>
            </a:r>
            <a:r>
              <a:rPr lang="en-US" baseline="0" dirty="0" err="1" smtClean="0"/>
              <a:t>Wildtiere</a:t>
            </a:r>
            <a:r>
              <a:rPr lang="en-US" baseline="0" dirty="0" smtClean="0"/>
              <a:t> </a:t>
            </a:r>
            <a:r>
              <a:rPr lang="en-US" baseline="0" dirty="0" err="1" smtClean="0"/>
              <a:t>geben</a:t>
            </a:r>
            <a:r>
              <a:rPr lang="en-US" baseline="0" dirty="0" smtClean="0"/>
              <a:t>, </a:t>
            </a:r>
            <a:r>
              <a:rPr lang="en-US" baseline="0" dirty="0" err="1" smtClean="0"/>
              <a:t>vielen</a:t>
            </a:r>
            <a:r>
              <a:rPr lang="en-US" baseline="0" dirty="0" smtClean="0"/>
              <a:t> Dank!</a:t>
            </a:r>
          </a:p>
          <a:p>
            <a:r>
              <a:rPr lang="en-US" b="1" baseline="0" dirty="0" smtClean="0"/>
              <a:t>Deutsch IV: </a:t>
            </a:r>
            <a:r>
              <a:rPr lang="en-US" baseline="0" dirty="0" smtClean="0"/>
              <a:t>Es hat </a:t>
            </a:r>
            <a:r>
              <a:rPr lang="en-US" baseline="0" dirty="0" err="1" smtClean="0"/>
              <a:t>uns</a:t>
            </a:r>
            <a:r>
              <a:rPr lang="en-US" baseline="0" dirty="0" smtClean="0"/>
              <a:t> </a:t>
            </a:r>
            <a:r>
              <a:rPr lang="en-US" baseline="0" dirty="0" err="1" smtClean="0"/>
              <a:t>gefreut</a:t>
            </a:r>
            <a:r>
              <a:rPr lang="en-US" baseline="0" dirty="0" smtClean="0"/>
              <a:t>, </a:t>
            </a:r>
            <a:r>
              <a:rPr lang="en-US" baseline="0" dirty="0" err="1" smtClean="0"/>
              <a:t>euch</a:t>
            </a:r>
            <a:r>
              <a:rPr lang="en-US" baseline="0" dirty="0" smtClean="0"/>
              <a:t> </a:t>
            </a:r>
            <a:r>
              <a:rPr lang="en-US" baseline="0" dirty="0" err="1" smtClean="0"/>
              <a:t>ein</a:t>
            </a:r>
            <a:r>
              <a:rPr lang="en-US" baseline="0" dirty="0" smtClean="0"/>
              <a:t> </a:t>
            </a:r>
            <a:r>
              <a:rPr lang="en-US" baseline="0" dirty="0" err="1" smtClean="0"/>
              <a:t>bisschen</a:t>
            </a:r>
            <a:r>
              <a:rPr lang="en-US" baseline="0" dirty="0" smtClean="0"/>
              <a:t> </a:t>
            </a:r>
            <a:r>
              <a:rPr lang="en-US" baseline="0" dirty="0" err="1" smtClean="0"/>
              <a:t>über</a:t>
            </a:r>
            <a:r>
              <a:rPr lang="en-US" baseline="0" dirty="0" smtClean="0"/>
              <a:t> das </a:t>
            </a:r>
            <a:r>
              <a:rPr lang="en-US" baseline="0" dirty="0" err="1" smtClean="0"/>
              <a:t>zusammenleben</a:t>
            </a:r>
            <a:r>
              <a:rPr lang="en-US" baseline="0" dirty="0" smtClean="0"/>
              <a:t> </a:t>
            </a:r>
            <a:r>
              <a:rPr lang="en-US" baseline="0" dirty="0" err="1" smtClean="0"/>
              <a:t>mit</a:t>
            </a:r>
            <a:r>
              <a:rPr lang="en-US" baseline="0" dirty="0" smtClean="0"/>
              <a:t> </a:t>
            </a:r>
            <a:r>
              <a:rPr lang="en-US" baseline="0" dirty="0" err="1" smtClean="0"/>
              <a:t>unseren</a:t>
            </a:r>
            <a:r>
              <a:rPr lang="en-US" baseline="0" dirty="0" smtClean="0"/>
              <a:t> </a:t>
            </a:r>
            <a:r>
              <a:rPr lang="en-US" baseline="0" dirty="0" err="1" smtClean="0"/>
              <a:t>typischen</a:t>
            </a:r>
            <a:r>
              <a:rPr lang="en-US" baseline="0" dirty="0" smtClean="0"/>
              <a:t> </a:t>
            </a:r>
            <a:r>
              <a:rPr lang="en-US" baseline="0" dirty="0" err="1" smtClean="0"/>
              <a:t>Wildtieren</a:t>
            </a:r>
            <a:r>
              <a:rPr lang="en-US" baseline="0" dirty="0" smtClean="0"/>
              <a:t> </a:t>
            </a:r>
            <a:r>
              <a:rPr lang="en-US" baseline="0" dirty="0" err="1" smtClean="0"/>
              <a:t>zu</a:t>
            </a:r>
            <a:r>
              <a:rPr lang="en-US" baseline="0" dirty="0" smtClean="0"/>
              <a:t> </a:t>
            </a:r>
            <a:r>
              <a:rPr lang="en-US" baseline="0" dirty="0" err="1" smtClean="0"/>
              <a:t>erzählen</a:t>
            </a:r>
            <a:r>
              <a:rPr lang="en-US" baseline="0" dirty="0" smtClean="0"/>
              <a:t>.  </a:t>
            </a:r>
            <a:r>
              <a:rPr lang="en-US" baseline="0" dirty="0" err="1" smtClean="0"/>
              <a:t>Wir</a:t>
            </a:r>
            <a:r>
              <a:rPr lang="en-US" baseline="0" dirty="0" smtClean="0"/>
              <a:t> </a:t>
            </a:r>
            <a:r>
              <a:rPr lang="en-US" baseline="0" dirty="0" err="1" smtClean="0"/>
              <a:t>bedanken</a:t>
            </a:r>
            <a:r>
              <a:rPr lang="en-US" baseline="0" dirty="0" smtClean="0"/>
              <a:t> </a:t>
            </a:r>
            <a:r>
              <a:rPr lang="en-US" baseline="0" dirty="0" err="1" smtClean="0"/>
              <a:t>uns</a:t>
            </a:r>
            <a:r>
              <a:rPr lang="en-US" baseline="0" dirty="0" smtClean="0"/>
              <a:t> </a:t>
            </a:r>
            <a:r>
              <a:rPr lang="en-US" baseline="0" dirty="0" err="1" smtClean="0"/>
              <a:t>sehr</a:t>
            </a:r>
            <a:r>
              <a:rPr lang="en-US" baseline="0" dirty="0" smtClean="0"/>
              <a:t> </a:t>
            </a:r>
            <a:r>
              <a:rPr lang="en-US" baseline="0" dirty="0" err="1" smtClean="0"/>
              <a:t>für</a:t>
            </a:r>
            <a:r>
              <a:rPr lang="en-US" baseline="0" dirty="0" smtClean="0"/>
              <a:t> </a:t>
            </a:r>
            <a:r>
              <a:rPr lang="en-US" baseline="0" dirty="0" err="1" smtClean="0"/>
              <a:t>eure</a:t>
            </a:r>
            <a:r>
              <a:rPr lang="en-US" baseline="0" dirty="0" smtClean="0"/>
              <a:t> </a:t>
            </a:r>
            <a:r>
              <a:rPr lang="en-US" baseline="0" dirty="0" err="1" smtClean="0"/>
              <a:t>Aufmerksamkeit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title slide contains the title, the names of the presenters and relevant visuals. Introduce your topic and yourselves to the audience.</a:t>
            </a:r>
          </a:p>
          <a:p>
            <a:r>
              <a:rPr lang="en-US" baseline="0" dirty="0" smtClean="0"/>
              <a:t>“</a:t>
            </a:r>
            <a:r>
              <a:rPr lang="en-US" baseline="0" dirty="0" err="1" smtClean="0"/>
              <a:t>Guten</a:t>
            </a:r>
            <a:r>
              <a:rPr lang="en-US" baseline="0" dirty="0" smtClean="0"/>
              <a:t> Morgen / </a:t>
            </a:r>
            <a:r>
              <a:rPr lang="en-US" baseline="0" dirty="0" err="1" smtClean="0"/>
              <a:t>Guten</a:t>
            </a:r>
            <a:r>
              <a:rPr lang="en-US" baseline="0" dirty="0" smtClean="0"/>
              <a:t> Tag, </a:t>
            </a:r>
            <a:r>
              <a:rPr lang="en-US" baseline="0" dirty="0" err="1" smtClean="0"/>
              <a:t>ich</a:t>
            </a:r>
            <a:r>
              <a:rPr lang="en-US" baseline="0" dirty="0" smtClean="0"/>
              <a:t> </a:t>
            </a:r>
            <a:r>
              <a:rPr lang="en-US" baseline="0" dirty="0" err="1" smtClean="0"/>
              <a:t>heiße</a:t>
            </a:r>
            <a:r>
              <a:rPr lang="en-US" baseline="0" dirty="0" smtClean="0"/>
              <a:t>… und </a:t>
            </a:r>
            <a:r>
              <a:rPr lang="en-US" baseline="0" dirty="0" err="1" smtClean="0"/>
              <a:t>ich</a:t>
            </a:r>
            <a:r>
              <a:rPr lang="en-US" baseline="0" dirty="0" smtClean="0"/>
              <a:t> </a:t>
            </a:r>
            <a:r>
              <a:rPr lang="en-US" baseline="0" dirty="0" err="1" smtClean="0"/>
              <a:t>lerne</a:t>
            </a:r>
            <a:r>
              <a:rPr lang="en-US" baseline="0" dirty="0" smtClean="0"/>
              <a:t> </a:t>
            </a:r>
            <a:r>
              <a:rPr lang="en-US" baseline="0" dirty="0" err="1" smtClean="0"/>
              <a:t>seit</a:t>
            </a:r>
            <a:r>
              <a:rPr lang="en-US" baseline="0" dirty="0" smtClean="0"/>
              <a:t> …. </a:t>
            </a:r>
            <a:r>
              <a:rPr lang="en-US" baseline="0" dirty="0" err="1" smtClean="0"/>
              <a:t>Jahren</a:t>
            </a:r>
            <a:r>
              <a:rPr lang="en-US" baseline="0" dirty="0" smtClean="0"/>
              <a:t> Deutsch.”</a:t>
            </a:r>
          </a:p>
          <a:p>
            <a:r>
              <a:rPr lang="en-US" baseline="0" dirty="0" smtClean="0"/>
              <a:t>Deutsch I: “Unser </a:t>
            </a:r>
            <a:r>
              <a:rPr lang="en-US" baseline="0" dirty="0" err="1" smtClean="0"/>
              <a:t>Thema</a:t>
            </a:r>
            <a:r>
              <a:rPr lang="en-US" baseline="0" dirty="0" smtClean="0"/>
              <a:t> </a:t>
            </a:r>
            <a:r>
              <a:rPr lang="en-US" baseline="0" dirty="0" err="1" smtClean="0"/>
              <a:t>ist</a:t>
            </a:r>
            <a:r>
              <a:rPr lang="en-US" baseline="0" dirty="0" smtClean="0"/>
              <a:t> ‘</a:t>
            </a:r>
            <a:r>
              <a:rPr lang="en-US" baseline="0" dirty="0" err="1" smtClean="0"/>
              <a:t>Wildtiere</a:t>
            </a:r>
            <a:r>
              <a:rPr lang="en-US" baseline="0" dirty="0" smtClean="0"/>
              <a:t> in </a:t>
            </a:r>
            <a:r>
              <a:rPr lang="en-US" baseline="0" dirty="0" err="1" smtClean="0"/>
              <a:t>der</a:t>
            </a:r>
            <a:r>
              <a:rPr lang="en-US" baseline="0" dirty="0" smtClean="0"/>
              <a:t> </a:t>
            </a:r>
            <a:r>
              <a:rPr lang="en-US" baseline="0" dirty="0" err="1" smtClean="0"/>
              <a:t>Stadt</a:t>
            </a:r>
            <a:r>
              <a:rPr lang="en-US" baseline="0" dirty="0" smtClean="0"/>
              <a:t>’</a:t>
            </a:r>
          </a:p>
          <a:p>
            <a:r>
              <a:rPr lang="en-US" baseline="0" dirty="0" smtClean="0"/>
              <a:t>Deutsch II: “</a:t>
            </a:r>
            <a:r>
              <a:rPr lang="en-US" baseline="0" dirty="0" err="1" smtClean="0"/>
              <a:t>Heute</a:t>
            </a:r>
            <a:r>
              <a:rPr lang="en-US" baseline="0" dirty="0" smtClean="0"/>
              <a:t> </a:t>
            </a:r>
            <a:r>
              <a:rPr lang="en-US" baseline="0" dirty="0" err="1" smtClean="0"/>
              <a:t>sprechen</a:t>
            </a:r>
            <a:r>
              <a:rPr lang="en-US" baseline="0" dirty="0" smtClean="0"/>
              <a:t> </a:t>
            </a:r>
            <a:r>
              <a:rPr lang="en-US" baseline="0" dirty="0" err="1" smtClean="0"/>
              <a:t>wir</a:t>
            </a:r>
            <a:r>
              <a:rPr lang="en-US" baseline="0" dirty="0" smtClean="0"/>
              <a:t> </a:t>
            </a:r>
            <a:r>
              <a:rPr lang="en-US" baseline="0" dirty="0" err="1" smtClean="0"/>
              <a:t>über</a:t>
            </a:r>
            <a:r>
              <a:rPr lang="en-US" baseline="0" dirty="0" smtClean="0"/>
              <a:t> </a:t>
            </a:r>
            <a:r>
              <a:rPr lang="en-US" baseline="0" dirty="0" err="1" smtClean="0"/>
              <a:t>Wildtiere</a:t>
            </a:r>
            <a:r>
              <a:rPr lang="en-US" baseline="0" dirty="0" smtClean="0"/>
              <a:t> in </a:t>
            </a:r>
            <a:r>
              <a:rPr lang="en-US" baseline="0" dirty="0" err="1" smtClean="0"/>
              <a:t>der</a:t>
            </a:r>
            <a:r>
              <a:rPr lang="en-US" baseline="0" dirty="0" smtClean="0"/>
              <a:t> </a:t>
            </a:r>
            <a:r>
              <a:rPr lang="en-US" baseline="0" dirty="0" err="1" smtClean="0"/>
              <a:t>Stadt</a:t>
            </a:r>
            <a:r>
              <a:rPr lang="en-US" baseline="0" dirty="0" smtClean="0"/>
              <a:t>”</a:t>
            </a:r>
          </a:p>
          <a:p>
            <a:r>
              <a:rPr lang="en-US" baseline="0" dirty="0" smtClean="0"/>
              <a:t>Deutsch III: “</a:t>
            </a:r>
            <a:r>
              <a:rPr lang="en-US" baseline="0" dirty="0" err="1" smtClean="0"/>
              <a:t>Heute</a:t>
            </a:r>
            <a:r>
              <a:rPr lang="en-US" baseline="0" dirty="0" smtClean="0"/>
              <a:t> </a:t>
            </a:r>
            <a:r>
              <a:rPr lang="en-US" baseline="0" dirty="0" err="1" smtClean="0"/>
              <a:t>werden</a:t>
            </a:r>
            <a:r>
              <a:rPr lang="en-US" baseline="0" dirty="0" smtClean="0"/>
              <a:t> </a:t>
            </a:r>
            <a:r>
              <a:rPr lang="en-US" baseline="0" dirty="0" err="1" smtClean="0"/>
              <a:t>wir</a:t>
            </a:r>
            <a:r>
              <a:rPr lang="en-US" baseline="0" dirty="0" smtClean="0"/>
              <a:t> </a:t>
            </a:r>
            <a:r>
              <a:rPr lang="en-US" baseline="0" dirty="0" err="1" smtClean="0"/>
              <a:t>euch</a:t>
            </a:r>
            <a:r>
              <a:rPr lang="en-US" baseline="0" dirty="0" smtClean="0"/>
              <a:t> </a:t>
            </a:r>
            <a:r>
              <a:rPr lang="en-US" baseline="0" dirty="0" err="1" smtClean="0"/>
              <a:t>etwas</a:t>
            </a:r>
            <a:r>
              <a:rPr lang="en-US" baseline="0" dirty="0" smtClean="0"/>
              <a:t> </a:t>
            </a:r>
            <a:r>
              <a:rPr lang="en-US" baseline="0" dirty="0" err="1" smtClean="0"/>
              <a:t>über</a:t>
            </a:r>
            <a:r>
              <a:rPr lang="en-US" baseline="0" dirty="0" smtClean="0"/>
              <a:t> </a:t>
            </a:r>
            <a:r>
              <a:rPr lang="en-US" baseline="0" dirty="0" err="1" smtClean="0"/>
              <a:t>Wildtiere</a:t>
            </a:r>
            <a:r>
              <a:rPr lang="en-US" baseline="0" dirty="0" smtClean="0"/>
              <a:t> </a:t>
            </a:r>
            <a:r>
              <a:rPr lang="en-US" baseline="0" dirty="0" err="1" smtClean="0"/>
              <a:t>erzählen</a:t>
            </a:r>
            <a:r>
              <a:rPr lang="en-US" baseline="0" dirty="0" smtClean="0"/>
              <a:t>, die in </a:t>
            </a:r>
            <a:r>
              <a:rPr lang="en-US" baseline="0" dirty="0" err="1" smtClean="0"/>
              <a:t>unserer</a:t>
            </a:r>
            <a:r>
              <a:rPr lang="en-US" baseline="0" dirty="0" smtClean="0"/>
              <a:t> </a:t>
            </a:r>
            <a:r>
              <a:rPr lang="en-US" baseline="0" dirty="0" err="1" smtClean="0"/>
              <a:t>Städten</a:t>
            </a:r>
            <a:r>
              <a:rPr lang="en-US" baseline="0" dirty="0" smtClean="0"/>
              <a:t> </a:t>
            </a:r>
            <a:r>
              <a:rPr lang="en-US" baseline="0" dirty="0" err="1" smtClean="0"/>
              <a:t>wohnen</a:t>
            </a:r>
            <a:r>
              <a:rPr lang="en-US" baseline="0" dirty="0" smtClean="0"/>
              <a:t>”</a:t>
            </a:r>
          </a:p>
          <a:p>
            <a:r>
              <a:rPr lang="en-US" baseline="0" dirty="0" smtClean="0"/>
              <a:t>Deutsch IV-V: “</a:t>
            </a:r>
            <a:r>
              <a:rPr lang="en-US" baseline="0" dirty="0" err="1" smtClean="0"/>
              <a:t>Obwohl</a:t>
            </a:r>
            <a:r>
              <a:rPr lang="en-US" baseline="0" dirty="0" smtClean="0"/>
              <a:t> </a:t>
            </a:r>
            <a:r>
              <a:rPr lang="en-US" baseline="0" dirty="0" err="1" smtClean="0"/>
              <a:t>wir</a:t>
            </a:r>
            <a:r>
              <a:rPr lang="en-US" baseline="0" dirty="0" smtClean="0"/>
              <a:t> in </a:t>
            </a:r>
            <a:r>
              <a:rPr lang="en-US" baseline="0" dirty="0" err="1" smtClean="0"/>
              <a:t>der</a:t>
            </a:r>
            <a:r>
              <a:rPr lang="en-US" baseline="0" dirty="0" smtClean="0"/>
              <a:t> </a:t>
            </a:r>
            <a:r>
              <a:rPr lang="en-US" baseline="0" dirty="0" err="1" smtClean="0"/>
              <a:t>Stadt</a:t>
            </a:r>
            <a:r>
              <a:rPr lang="en-US" baseline="0" dirty="0" smtClean="0"/>
              <a:t> </a:t>
            </a:r>
            <a:r>
              <a:rPr lang="en-US" baseline="0" dirty="0" err="1" smtClean="0"/>
              <a:t>leben</a:t>
            </a:r>
            <a:r>
              <a:rPr lang="en-US" baseline="0" dirty="0" smtClean="0"/>
              <a:t>, </a:t>
            </a:r>
            <a:r>
              <a:rPr lang="en-US" baseline="0" dirty="0" err="1" smtClean="0"/>
              <a:t>teilen</a:t>
            </a:r>
            <a:r>
              <a:rPr lang="en-US" baseline="0" dirty="0" smtClean="0"/>
              <a:t> </a:t>
            </a:r>
            <a:r>
              <a:rPr lang="en-US" baseline="0" dirty="0" err="1" smtClean="0"/>
              <a:t>wir</a:t>
            </a:r>
            <a:r>
              <a:rPr lang="en-US" baseline="0" dirty="0" smtClean="0"/>
              <a:t> </a:t>
            </a:r>
            <a:r>
              <a:rPr lang="en-US" baseline="0" dirty="0" err="1" smtClean="0"/>
              <a:t>unsere</a:t>
            </a:r>
            <a:r>
              <a:rPr lang="en-US" baseline="0" dirty="0" smtClean="0"/>
              <a:t> </a:t>
            </a:r>
            <a:r>
              <a:rPr lang="en-US" baseline="0" dirty="0" err="1" smtClean="0"/>
              <a:t>Gegend</a:t>
            </a:r>
            <a:r>
              <a:rPr lang="en-US" baseline="0" dirty="0" smtClean="0"/>
              <a:t> </a:t>
            </a:r>
            <a:r>
              <a:rPr lang="en-US" baseline="0" dirty="0" err="1" smtClean="0"/>
              <a:t>mit</a:t>
            </a:r>
            <a:r>
              <a:rPr lang="en-US" baseline="0" dirty="0" smtClean="0"/>
              <a:t> </a:t>
            </a:r>
            <a:r>
              <a:rPr lang="en-US" baseline="0" dirty="0" err="1" smtClean="0"/>
              <a:t>einigen</a:t>
            </a:r>
            <a:r>
              <a:rPr lang="en-US" baseline="0" dirty="0" smtClean="0"/>
              <a:t> </a:t>
            </a:r>
            <a:r>
              <a:rPr lang="en-US" baseline="0" dirty="0" err="1" smtClean="0"/>
              <a:t>Wildtieren</a:t>
            </a:r>
            <a:r>
              <a:rPr lang="en-US" baseline="0" dirty="0" smtClean="0"/>
              <a:t>.  </a:t>
            </a:r>
            <a:r>
              <a:rPr lang="en-US" baseline="0" dirty="0" err="1" smtClean="0"/>
              <a:t>Wir</a:t>
            </a:r>
            <a:r>
              <a:rPr lang="en-US" baseline="0" dirty="0" smtClean="0"/>
              <a:t> </a:t>
            </a:r>
            <a:r>
              <a:rPr lang="en-US" baseline="0" dirty="0" err="1" smtClean="0"/>
              <a:t>werden</a:t>
            </a:r>
            <a:r>
              <a:rPr lang="en-US" baseline="0" dirty="0" smtClean="0"/>
              <a:t> </a:t>
            </a:r>
            <a:r>
              <a:rPr lang="en-US" baseline="0" dirty="0" err="1" smtClean="0"/>
              <a:t>heute</a:t>
            </a:r>
            <a:r>
              <a:rPr lang="en-US" baseline="0" dirty="0" smtClean="0"/>
              <a:t> </a:t>
            </a:r>
            <a:r>
              <a:rPr lang="en-US" baseline="0" dirty="0" err="1" smtClean="0"/>
              <a:t>über</a:t>
            </a:r>
            <a:r>
              <a:rPr lang="en-US" baseline="0" dirty="0" smtClean="0"/>
              <a:t> das </a:t>
            </a:r>
            <a:r>
              <a:rPr lang="en-US" baseline="0" dirty="0" err="1" smtClean="0"/>
              <a:t>Zusammenleben</a:t>
            </a:r>
            <a:r>
              <a:rPr lang="en-US" baseline="0" dirty="0" smtClean="0"/>
              <a:t> </a:t>
            </a:r>
            <a:r>
              <a:rPr lang="en-US" baseline="0" dirty="0" err="1" smtClean="0"/>
              <a:t>mit</a:t>
            </a:r>
            <a:r>
              <a:rPr lang="en-US" baseline="0" dirty="0" smtClean="0"/>
              <a:t> </a:t>
            </a:r>
            <a:r>
              <a:rPr lang="en-US" baseline="0" dirty="0" err="1" smtClean="0"/>
              <a:t>ihnen</a:t>
            </a:r>
            <a:r>
              <a:rPr lang="en-US" baseline="0" dirty="0" smtClean="0"/>
              <a:t> </a:t>
            </a:r>
            <a:r>
              <a:rPr lang="en-US" baseline="0" dirty="0" err="1" smtClean="0"/>
              <a:t>berichten</a:t>
            </a:r>
            <a:r>
              <a:rPr lang="en-US" baseline="0" dirty="0" smtClean="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1/23/2023 10:03 AM</a:t>
            </a:fld>
            <a:endParaRPr lang="en-US" dirty="0"/>
          </a:p>
        </p:txBody>
      </p:sp>
      <p:sp>
        <p:nvSpPr>
          <p:cNvPr id="6" name="Footer Placeholder 5"/>
          <p:cNvSpPr>
            <a:spLocks noGrp="1"/>
          </p:cNvSpPr>
          <p:nvPr>
            <p:ph type="ftr" sz="quarter" idx="12"/>
          </p:nvPr>
        </p:nvSpPr>
        <p:spPr>
          <a:xfrm>
            <a:off x="0" y="6513910"/>
            <a:ext cx="8229600" cy="3429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8229599" y="6513910"/>
            <a:ext cx="912284" cy="342900"/>
          </a:xfrm>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slide</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 your audience know who will be speaking about what.  Assume that your audience can read the slides for themselves and do not read the slides to them.</a:t>
            </a:r>
          </a:p>
          <a:p>
            <a:r>
              <a:rPr lang="en-US" baseline="0" dirty="0" smtClean="0"/>
              <a:t>Deutsch I: “</a:t>
            </a:r>
            <a:r>
              <a:rPr lang="en-US" baseline="0" dirty="0" err="1" smtClean="0"/>
              <a:t>Zuerst</a:t>
            </a:r>
            <a:r>
              <a:rPr lang="en-US" baseline="0" dirty="0" smtClean="0"/>
              <a:t> </a:t>
            </a:r>
            <a:r>
              <a:rPr lang="en-US" baseline="0" dirty="0" err="1" smtClean="0"/>
              <a:t>spreche</a:t>
            </a:r>
            <a:r>
              <a:rPr lang="en-US" baseline="0" dirty="0" smtClean="0"/>
              <a:t> </a:t>
            </a:r>
            <a:r>
              <a:rPr lang="en-US" baseline="0" dirty="0" err="1" smtClean="0"/>
              <a:t>ich</a:t>
            </a:r>
            <a:r>
              <a:rPr lang="en-US" baseline="0" dirty="0" smtClean="0"/>
              <a:t> </a:t>
            </a:r>
            <a:r>
              <a:rPr lang="en-US" baseline="0" dirty="0" err="1" smtClean="0"/>
              <a:t>über</a:t>
            </a:r>
            <a:r>
              <a:rPr lang="en-US" baseline="0" dirty="0" smtClean="0"/>
              <a:t> die </a:t>
            </a:r>
            <a:r>
              <a:rPr lang="en-US" baseline="0" dirty="0" err="1" smtClean="0"/>
              <a:t>Kolibris</a:t>
            </a:r>
            <a:r>
              <a:rPr lang="en-US" baseline="0" dirty="0" smtClean="0"/>
              <a:t>”</a:t>
            </a:r>
          </a:p>
          <a:p>
            <a:r>
              <a:rPr lang="en-US" baseline="0" dirty="0" smtClean="0"/>
              <a:t>Deutsch II: “</a:t>
            </a:r>
            <a:r>
              <a:rPr lang="en-US" baseline="0" dirty="0" err="1" smtClean="0"/>
              <a:t>Dann</a:t>
            </a:r>
            <a:r>
              <a:rPr lang="en-US" baseline="0" dirty="0" smtClean="0"/>
              <a:t> </a:t>
            </a:r>
            <a:r>
              <a:rPr lang="en-US" baseline="0" dirty="0" err="1" smtClean="0"/>
              <a:t>werde</a:t>
            </a:r>
            <a:r>
              <a:rPr lang="en-US" baseline="0" dirty="0" smtClean="0"/>
              <a:t> </a:t>
            </a:r>
            <a:r>
              <a:rPr lang="en-US" baseline="0" dirty="0" err="1" smtClean="0"/>
              <a:t>ich</a:t>
            </a:r>
            <a:r>
              <a:rPr lang="en-US" baseline="0" dirty="0" smtClean="0"/>
              <a:t> </a:t>
            </a:r>
            <a:r>
              <a:rPr lang="en-US" baseline="0" dirty="0" err="1" smtClean="0"/>
              <a:t>über</a:t>
            </a:r>
            <a:r>
              <a:rPr lang="en-US" baseline="0" dirty="0" smtClean="0"/>
              <a:t> </a:t>
            </a:r>
            <a:r>
              <a:rPr lang="en-US" baseline="0" dirty="0" err="1" smtClean="0"/>
              <a:t>Probleme</a:t>
            </a:r>
            <a:r>
              <a:rPr lang="en-US" baseline="0" dirty="0" smtClean="0"/>
              <a:t> </a:t>
            </a:r>
            <a:r>
              <a:rPr lang="en-US" baseline="0" dirty="0" err="1" smtClean="0"/>
              <a:t>mit</a:t>
            </a:r>
            <a:r>
              <a:rPr lang="en-US" baseline="0" dirty="0" smtClean="0"/>
              <a:t> </a:t>
            </a:r>
            <a:r>
              <a:rPr lang="en-US" baseline="0" dirty="0" err="1" smtClean="0"/>
              <a:t>Eichhörnchen</a:t>
            </a:r>
            <a:r>
              <a:rPr lang="en-US" baseline="0" dirty="0" smtClean="0"/>
              <a:t> und </a:t>
            </a:r>
            <a:r>
              <a:rPr lang="en-US" baseline="0" dirty="0" err="1" smtClean="0"/>
              <a:t>Waschbären</a:t>
            </a:r>
            <a:r>
              <a:rPr lang="en-US" baseline="0" dirty="0" smtClean="0"/>
              <a:t> </a:t>
            </a:r>
            <a:r>
              <a:rPr lang="en-US" baseline="0" dirty="0" err="1" smtClean="0"/>
              <a:t>sprechen</a:t>
            </a:r>
            <a:r>
              <a:rPr lang="en-US" baseline="0" dirty="0" smtClean="0"/>
              <a:t>”</a:t>
            </a:r>
          </a:p>
          <a:p>
            <a:r>
              <a:rPr lang="en-US" baseline="0" dirty="0" smtClean="0"/>
              <a:t>Deutsch III: “Und </a:t>
            </a:r>
            <a:r>
              <a:rPr lang="en-US" baseline="0" dirty="0" err="1" smtClean="0"/>
              <a:t>ich</a:t>
            </a:r>
            <a:r>
              <a:rPr lang="en-US" baseline="0" dirty="0" smtClean="0"/>
              <a:t> </a:t>
            </a:r>
            <a:r>
              <a:rPr lang="en-US" baseline="0" dirty="0" err="1" smtClean="0"/>
              <a:t>werde</a:t>
            </a:r>
            <a:r>
              <a:rPr lang="en-US" baseline="0" dirty="0" smtClean="0"/>
              <a:t> von </a:t>
            </a:r>
            <a:r>
              <a:rPr lang="en-US" baseline="0" dirty="0" err="1" smtClean="0"/>
              <a:t>Hirsche</a:t>
            </a:r>
            <a:r>
              <a:rPr lang="en-US" baseline="0" dirty="0" smtClean="0"/>
              <a:t> und </a:t>
            </a:r>
            <a:r>
              <a:rPr lang="en-US" baseline="0" dirty="0" err="1" smtClean="0"/>
              <a:t>Rehe</a:t>
            </a:r>
            <a:r>
              <a:rPr lang="en-US" baseline="0" dirty="0" smtClean="0"/>
              <a:t> </a:t>
            </a:r>
            <a:r>
              <a:rPr lang="en-US" baseline="0" dirty="0" err="1" smtClean="0"/>
              <a:t>erzählen</a:t>
            </a:r>
            <a:r>
              <a:rPr lang="en-US" baseline="0" dirty="0" smtClean="0"/>
              <a:t>, die </a:t>
            </a:r>
            <a:r>
              <a:rPr lang="en-US" baseline="0" dirty="0" err="1" smtClean="0"/>
              <a:t>manche</a:t>
            </a:r>
            <a:r>
              <a:rPr lang="en-US" baseline="0" dirty="0" smtClean="0"/>
              <a:t> </a:t>
            </a:r>
            <a:r>
              <a:rPr lang="en-US" baseline="0" dirty="0" err="1" smtClean="0"/>
              <a:t>Nachbarschaften</a:t>
            </a:r>
            <a:r>
              <a:rPr lang="en-US" baseline="0" dirty="0" smtClean="0"/>
              <a:t> in </a:t>
            </a:r>
            <a:r>
              <a:rPr lang="en-US" baseline="0" dirty="0" err="1" smtClean="0"/>
              <a:t>Besitz</a:t>
            </a:r>
            <a:r>
              <a:rPr lang="en-US" baseline="0" dirty="0" smtClean="0"/>
              <a:t> </a:t>
            </a:r>
            <a:r>
              <a:rPr lang="en-US" baseline="0" dirty="0" err="1" smtClean="0"/>
              <a:t>nehmen</a:t>
            </a:r>
            <a:r>
              <a:rPr lang="en-US" baseline="0" dirty="0" smtClean="0"/>
              <a:t>.”</a:t>
            </a:r>
          </a:p>
          <a:p>
            <a:r>
              <a:rPr lang="en-US" baseline="0" dirty="0" smtClean="0"/>
              <a:t>Deutsch IV-V: “</a:t>
            </a:r>
            <a:r>
              <a:rPr lang="en-US" baseline="0" dirty="0" err="1" smtClean="0"/>
              <a:t>Zum</a:t>
            </a:r>
            <a:r>
              <a:rPr lang="en-US" baseline="0" dirty="0" smtClean="0"/>
              <a:t> </a:t>
            </a:r>
            <a:r>
              <a:rPr lang="en-US" baseline="0" dirty="0" err="1" smtClean="0"/>
              <a:t>schulss</a:t>
            </a:r>
            <a:r>
              <a:rPr lang="en-US" baseline="0" dirty="0" smtClean="0"/>
              <a:t> </a:t>
            </a:r>
            <a:r>
              <a:rPr lang="en-US" baseline="0" dirty="0" err="1" smtClean="0"/>
              <a:t>erzähle</a:t>
            </a:r>
            <a:r>
              <a:rPr lang="en-US" baseline="0" dirty="0" smtClean="0"/>
              <a:t> </a:t>
            </a:r>
            <a:r>
              <a:rPr lang="en-US" baseline="0" dirty="0" err="1" smtClean="0"/>
              <a:t>ich</a:t>
            </a:r>
            <a:r>
              <a:rPr lang="en-US" baseline="0" dirty="0" smtClean="0"/>
              <a:t> von </a:t>
            </a:r>
            <a:r>
              <a:rPr lang="en-US" baseline="0" dirty="0" err="1" smtClean="0"/>
              <a:t>unseren</a:t>
            </a:r>
            <a:r>
              <a:rPr lang="en-US" baseline="0" dirty="0" smtClean="0"/>
              <a:t> </a:t>
            </a:r>
            <a:r>
              <a:rPr lang="en-US" baseline="0" dirty="0" err="1" smtClean="0"/>
              <a:t>Berglöwen</a:t>
            </a:r>
            <a:r>
              <a:rPr lang="en-US" baseline="0" dirty="0" smtClean="0"/>
              <a:t>, </a:t>
            </a:r>
            <a:r>
              <a:rPr lang="en-US" baseline="0" dirty="0" err="1" smtClean="0"/>
              <a:t>einigen</a:t>
            </a:r>
            <a:r>
              <a:rPr lang="en-US" baseline="0" dirty="0" smtClean="0"/>
              <a:t> </a:t>
            </a:r>
            <a:r>
              <a:rPr lang="en-US" baseline="0" dirty="0" err="1" smtClean="0"/>
              <a:t>gefährlichen</a:t>
            </a:r>
            <a:r>
              <a:rPr lang="en-US" baseline="0" dirty="0" smtClean="0"/>
              <a:t> </a:t>
            </a:r>
            <a:r>
              <a:rPr lang="en-US" baseline="0" dirty="0" err="1" smtClean="0"/>
              <a:t>Begegnungen</a:t>
            </a:r>
            <a:r>
              <a:rPr lang="en-US" baseline="0" dirty="0" smtClean="0"/>
              <a:t>, und </a:t>
            </a:r>
            <a:r>
              <a:rPr lang="en-US" baseline="0" dirty="0" err="1" smtClean="0"/>
              <a:t>umstrittenen</a:t>
            </a:r>
            <a:r>
              <a:rPr lang="en-US" baseline="0" dirty="0" smtClean="0"/>
              <a:t> </a:t>
            </a:r>
            <a:r>
              <a:rPr lang="en-US" baseline="0" dirty="0" err="1" smtClean="0"/>
              <a:t>Maßnahmen</a:t>
            </a:r>
            <a:r>
              <a:rPr lang="en-US" baseline="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Select the information you will convey with your level of German in mind.  Look for opportunities to introduce short </a:t>
            </a:r>
            <a:r>
              <a:rPr lang="en-US" baseline="0" dirty="0" err="1" smtClean="0"/>
              <a:t>filmclips</a:t>
            </a:r>
            <a:r>
              <a:rPr lang="en-US" baseline="0" dirty="0" smtClean="0"/>
              <a:t> (in this case, a slow-motion shot of the wing pattern for example). Again, do not read your slides to the audience; prepare short statements that the audience can read quickly and that serve as prompts for the further details you will give to the audience verbally.</a:t>
            </a:r>
          </a:p>
          <a:p>
            <a:r>
              <a:rPr lang="en-US" baseline="0" dirty="0" smtClean="0"/>
              <a:t>Deutsch I: </a:t>
            </a:r>
            <a:r>
              <a:rPr lang="en-US" baseline="0" dirty="0" err="1" smtClean="0"/>
              <a:t>Kolibris</a:t>
            </a:r>
            <a:r>
              <a:rPr lang="en-US" baseline="0" dirty="0" smtClean="0"/>
              <a:t> </a:t>
            </a:r>
            <a:r>
              <a:rPr lang="en-US" baseline="0" dirty="0" err="1" smtClean="0"/>
              <a:t>sind</a:t>
            </a:r>
            <a:r>
              <a:rPr lang="en-US" baseline="0" dirty="0" smtClean="0"/>
              <a:t> </a:t>
            </a:r>
            <a:r>
              <a:rPr lang="en-US" baseline="0" dirty="0" err="1" smtClean="0"/>
              <a:t>sehr</a:t>
            </a:r>
            <a:r>
              <a:rPr lang="en-US" baseline="0" dirty="0" smtClean="0"/>
              <a:t> </a:t>
            </a:r>
            <a:r>
              <a:rPr lang="en-US" baseline="0" dirty="0" err="1" smtClean="0"/>
              <a:t>kleine</a:t>
            </a:r>
            <a:r>
              <a:rPr lang="en-US" baseline="0" dirty="0" smtClean="0"/>
              <a:t> </a:t>
            </a:r>
            <a:r>
              <a:rPr lang="en-US" baseline="0" dirty="0" err="1" smtClean="0"/>
              <a:t>Vögel</a:t>
            </a:r>
            <a:r>
              <a:rPr lang="en-US" baseline="0" dirty="0" smtClean="0"/>
              <a:t>.  </a:t>
            </a:r>
            <a:r>
              <a:rPr lang="en-US" baseline="0" dirty="0" err="1" smtClean="0"/>
              <a:t>Sie</a:t>
            </a:r>
            <a:r>
              <a:rPr lang="en-US" baseline="0" dirty="0" smtClean="0"/>
              <a:t> </a:t>
            </a:r>
            <a:r>
              <a:rPr lang="en-US" baseline="0" dirty="0" err="1" smtClean="0"/>
              <a:t>leben</a:t>
            </a:r>
            <a:r>
              <a:rPr lang="en-US" baseline="0" dirty="0" smtClean="0"/>
              <a:t> </a:t>
            </a:r>
            <a:r>
              <a:rPr lang="en-US" baseline="0" dirty="0" err="1" smtClean="0"/>
              <a:t>nur</a:t>
            </a:r>
            <a:r>
              <a:rPr lang="en-US" baseline="0" dirty="0" smtClean="0"/>
              <a:t> in </a:t>
            </a:r>
            <a:r>
              <a:rPr lang="en-US" baseline="0" dirty="0" err="1" smtClean="0"/>
              <a:t>Nordamerika</a:t>
            </a:r>
            <a:r>
              <a:rPr lang="en-US" baseline="0" dirty="0" smtClean="0"/>
              <a:t>.</a:t>
            </a:r>
          </a:p>
          <a:p>
            <a:r>
              <a:rPr lang="en-US" baseline="0" dirty="0" smtClean="0"/>
              <a:t>Deutsch II: </a:t>
            </a:r>
            <a:r>
              <a:rPr lang="en-US" baseline="0" dirty="0" err="1" smtClean="0"/>
              <a:t>Kolibris</a:t>
            </a:r>
            <a:r>
              <a:rPr lang="en-US" baseline="0" dirty="0" smtClean="0"/>
              <a:t> </a:t>
            </a:r>
            <a:r>
              <a:rPr lang="en-US" baseline="0" dirty="0" err="1" smtClean="0"/>
              <a:t>können</a:t>
            </a:r>
            <a:r>
              <a:rPr lang="en-US" baseline="0" dirty="0" smtClean="0"/>
              <a:t> </a:t>
            </a:r>
            <a:r>
              <a:rPr lang="en-US" baseline="0" dirty="0" err="1" smtClean="0"/>
              <a:t>vorwärts</a:t>
            </a:r>
            <a:r>
              <a:rPr lang="en-US" baseline="0" dirty="0" smtClean="0"/>
              <a:t>, </a:t>
            </a:r>
            <a:r>
              <a:rPr lang="en-US" baseline="0" dirty="0" err="1" smtClean="0"/>
              <a:t>rückwärts</a:t>
            </a:r>
            <a:r>
              <a:rPr lang="en-US" baseline="0" dirty="0" smtClean="0"/>
              <a:t>, </a:t>
            </a:r>
            <a:r>
              <a:rPr lang="en-US" baseline="0" dirty="0" err="1" smtClean="0"/>
              <a:t>nach</a:t>
            </a:r>
            <a:r>
              <a:rPr lang="en-US" baseline="0" dirty="0" smtClean="0"/>
              <a:t> </a:t>
            </a:r>
            <a:r>
              <a:rPr lang="en-US" baseline="0" dirty="0" err="1" smtClean="0"/>
              <a:t>rechts</a:t>
            </a:r>
            <a:r>
              <a:rPr lang="en-US" baseline="0" dirty="0" smtClean="0"/>
              <a:t> und </a:t>
            </a:r>
            <a:r>
              <a:rPr lang="en-US" baseline="0" dirty="0" err="1" smtClean="0"/>
              <a:t>nach</a:t>
            </a:r>
            <a:r>
              <a:rPr lang="en-US" baseline="0" dirty="0" smtClean="0"/>
              <a:t> links </a:t>
            </a:r>
            <a:r>
              <a:rPr lang="en-US" baseline="0" dirty="0" err="1" smtClean="0"/>
              <a:t>fliegen</a:t>
            </a:r>
            <a:r>
              <a:rPr lang="en-US" baseline="0" dirty="0" smtClean="0"/>
              <a:t>.  </a:t>
            </a:r>
            <a:r>
              <a:rPr lang="en-US" baseline="0" dirty="0" err="1" smtClean="0"/>
              <a:t>Sie</a:t>
            </a:r>
            <a:r>
              <a:rPr lang="en-US" baseline="0" dirty="0" smtClean="0"/>
              <a:t> </a:t>
            </a:r>
            <a:r>
              <a:rPr lang="en-US" baseline="0" dirty="0" err="1" smtClean="0"/>
              <a:t>können</a:t>
            </a:r>
            <a:r>
              <a:rPr lang="en-US" baseline="0" dirty="0" smtClean="0"/>
              <a:t> </a:t>
            </a:r>
            <a:r>
              <a:rPr lang="en-US" baseline="0" dirty="0" err="1" smtClean="0"/>
              <a:t>auch</a:t>
            </a:r>
            <a:r>
              <a:rPr lang="en-US" baseline="0" dirty="0" smtClean="0"/>
              <a:t> in </a:t>
            </a:r>
            <a:r>
              <a:rPr lang="en-US" baseline="0" dirty="0" err="1" smtClean="0"/>
              <a:t>der</a:t>
            </a:r>
            <a:r>
              <a:rPr lang="en-US" baseline="0" dirty="0" smtClean="0"/>
              <a:t> </a:t>
            </a:r>
            <a:r>
              <a:rPr lang="en-US" baseline="0" dirty="0" err="1" smtClean="0"/>
              <a:t>Luft</a:t>
            </a:r>
            <a:r>
              <a:rPr lang="en-US" baseline="0" dirty="0" smtClean="0"/>
              <a:t> ‘</a:t>
            </a:r>
            <a:r>
              <a:rPr lang="en-US" baseline="0" dirty="0" err="1" smtClean="0"/>
              <a:t>hängen</a:t>
            </a:r>
            <a:r>
              <a:rPr lang="en-US" baseline="0" dirty="0" smtClean="0"/>
              <a:t>’.</a:t>
            </a:r>
          </a:p>
          <a:p>
            <a:r>
              <a:rPr lang="en-US" baseline="0" dirty="0" smtClean="0"/>
              <a:t>Deutsch III: </a:t>
            </a:r>
            <a:r>
              <a:rPr lang="en-US" baseline="0" dirty="0" err="1" smtClean="0"/>
              <a:t>Kolibris</a:t>
            </a:r>
            <a:r>
              <a:rPr lang="en-US" baseline="0" dirty="0" smtClean="0"/>
              <a:t> </a:t>
            </a:r>
            <a:r>
              <a:rPr lang="en-US" baseline="0" dirty="0" err="1" smtClean="0"/>
              <a:t>können</a:t>
            </a:r>
            <a:r>
              <a:rPr lang="en-US" baseline="0" dirty="0" smtClean="0"/>
              <a:t> in </a:t>
            </a:r>
            <a:r>
              <a:rPr lang="en-US" baseline="0" dirty="0" err="1" smtClean="0"/>
              <a:t>jede</a:t>
            </a:r>
            <a:r>
              <a:rPr lang="en-US" baseline="0" dirty="0" smtClean="0"/>
              <a:t> </a:t>
            </a:r>
            <a:r>
              <a:rPr lang="en-US" baseline="0" dirty="0" err="1" smtClean="0"/>
              <a:t>Richtung</a:t>
            </a:r>
            <a:r>
              <a:rPr lang="en-US" baseline="0" dirty="0" smtClean="0"/>
              <a:t> und </a:t>
            </a:r>
            <a:r>
              <a:rPr lang="en-US" baseline="0" dirty="0" err="1" smtClean="0"/>
              <a:t>sogar</a:t>
            </a:r>
            <a:r>
              <a:rPr lang="en-US" baseline="0" dirty="0" smtClean="0"/>
              <a:t> auf </a:t>
            </a:r>
            <a:r>
              <a:rPr lang="en-US" baseline="0" dirty="0" err="1" smtClean="0"/>
              <a:t>dem</a:t>
            </a:r>
            <a:r>
              <a:rPr lang="en-US" baseline="0" dirty="0" smtClean="0"/>
              <a:t> Kopf </a:t>
            </a:r>
            <a:r>
              <a:rPr lang="en-US" baseline="0" dirty="0" err="1" smtClean="0"/>
              <a:t>fliegen</a:t>
            </a:r>
            <a:r>
              <a:rPr lang="en-US" baseline="0" dirty="0" smtClean="0"/>
              <a:t>, </a:t>
            </a:r>
            <a:r>
              <a:rPr lang="en-US" baseline="0" dirty="0" err="1" smtClean="0"/>
              <a:t>weil</a:t>
            </a:r>
            <a:r>
              <a:rPr lang="en-US" baseline="0" dirty="0" smtClean="0"/>
              <a:t> </a:t>
            </a:r>
            <a:r>
              <a:rPr lang="en-US" baseline="0" dirty="0" err="1" smtClean="0"/>
              <a:t>sie</a:t>
            </a:r>
            <a:r>
              <a:rPr lang="en-US" baseline="0" dirty="0" smtClean="0"/>
              <a:t> </a:t>
            </a:r>
            <a:r>
              <a:rPr lang="en-US" baseline="0" dirty="0" err="1" smtClean="0"/>
              <a:t>ihre</a:t>
            </a:r>
            <a:r>
              <a:rPr lang="en-US" baseline="0" dirty="0" smtClean="0"/>
              <a:t> </a:t>
            </a:r>
            <a:r>
              <a:rPr lang="en-US" baseline="0" dirty="0" err="1" smtClean="0"/>
              <a:t>Flügel</a:t>
            </a:r>
            <a:r>
              <a:rPr lang="en-US" baseline="0" dirty="0" smtClean="0"/>
              <a:t> </a:t>
            </a:r>
            <a:r>
              <a:rPr lang="en-US" baseline="0" dirty="0" err="1" smtClean="0"/>
              <a:t>wie</a:t>
            </a:r>
            <a:r>
              <a:rPr lang="en-US" baseline="0" dirty="0" smtClean="0"/>
              <a:t> die </a:t>
            </a:r>
            <a:r>
              <a:rPr lang="en-US" baseline="0" dirty="0" err="1" smtClean="0"/>
              <a:t>Nummer</a:t>
            </a:r>
            <a:r>
              <a:rPr lang="en-US" baseline="0" dirty="0" smtClean="0"/>
              <a:t> </a:t>
            </a:r>
            <a:r>
              <a:rPr lang="en-US" baseline="0" dirty="0" err="1" smtClean="0"/>
              <a:t>acht</a:t>
            </a:r>
            <a:r>
              <a:rPr lang="en-US" baseline="0" dirty="0" smtClean="0"/>
              <a:t> </a:t>
            </a:r>
            <a:r>
              <a:rPr lang="en-US" baseline="0" dirty="0" err="1" smtClean="0"/>
              <a:t>bewegen</a:t>
            </a:r>
            <a:r>
              <a:rPr lang="en-US" baseline="0" dirty="0" smtClean="0"/>
              <a:t>.</a:t>
            </a:r>
          </a:p>
          <a:p>
            <a:r>
              <a:rPr lang="en-US" baseline="0" dirty="0" smtClean="0"/>
              <a:t>Deutsch IV-V: </a:t>
            </a:r>
            <a:r>
              <a:rPr lang="en-US" baseline="0" dirty="0" err="1" smtClean="0"/>
              <a:t>Kolibris</a:t>
            </a:r>
            <a:r>
              <a:rPr lang="en-US" baseline="0" dirty="0" smtClean="0"/>
              <a:t> </a:t>
            </a:r>
            <a:r>
              <a:rPr lang="en-US" baseline="0" dirty="0" err="1" smtClean="0"/>
              <a:t>heißen</a:t>
            </a:r>
            <a:r>
              <a:rPr lang="en-US" baseline="0" dirty="0" smtClean="0"/>
              <a:t> auf </a:t>
            </a:r>
            <a:r>
              <a:rPr lang="en-US" baseline="0" dirty="0" err="1" smtClean="0"/>
              <a:t>Englisch</a:t>
            </a:r>
            <a:r>
              <a:rPr lang="en-US" baseline="0" dirty="0" smtClean="0"/>
              <a:t> ‘Hummingbirds’ </a:t>
            </a:r>
            <a:r>
              <a:rPr lang="en-US" baseline="0" dirty="0" err="1" smtClean="0"/>
              <a:t>wegen</a:t>
            </a:r>
            <a:r>
              <a:rPr lang="en-US" baseline="0" dirty="0" smtClean="0"/>
              <a:t> des </a:t>
            </a:r>
            <a:r>
              <a:rPr lang="en-US" baseline="0" dirty="0" err="1" smtClean="0"/>
              <a:t>summenden</a:t>
            </a:r>
            <a:r>
              <a:rPr lang="en-US" baseline="0" dirty="0" smtClean="0"/>
              <a:t> </a:t>
            </a:r>
            <a:r>
              <a:rPr lang="en-US" baseline="0" dirty="0" err="1" smtClean="0"/>
              <a:t>Geräusches</a:t>
            </a:r>
            <a:r>
              <a:rPr lang="en-US" baseline="0" dirty="0" smtClean="0"/>
              <a:t> </a:t>
            </a:r>
            <a:r>
              <a:rPr lang="en-US" baseline="0" dirty="0" err="1" smtClean="0"/>
              <a:t>ihrer</a:t>
            </a:r>
            <a:r>
              <a:rPr lang="en-US" baseline="0" dirty="0" smtClean="0"/>
              <a:t> </a:t>
            </a:r>
            <a:r>
              <a:rPr lang="en-US" baseline="0" dirty="0" err="1" smtClean="0"/>
              <a:t>Flügel</a:t>
            </a:r>
            <a:r>
              <a:rPr lang="en-US" baseline="0" dirty="0" smtClean="0"/>
              <a:t>, die 50 </a:t>
            </a:r>
            <a:r>
              <a:rPr lang="en-US" baseline="0" dirty="0" err="1" smtClean="0"/>
              <a:t>bis</a:t>
            </a:r>
            <a:r>
              <a:rPr lang="en-US" baseline="0" dirty="0" smtClean="0"/>
              <a:t> 80 mal pro </a:t>
            </a:r>
            <a:r>
              <a:rPr lang="en-US" baseline="0" dirty="0" err="1" smtClean="0"/>
              <a:t>Sekunde</a:t>
            </a:r>
            <a:r>
              <a:rPr lang="en-US" baseline="0" dirty="0" smtClean="0"/>
              <a:t> </a:t>
            </a:r>
            <a:r>
              <a:rPr lang="en-US" baseline="0" dirty="0" err="1" smtClean="0"/>
              <a:t>schlagen</a:t>
            </a:r>
            <a:r>
              <a:rPr lang="en-US" baseline="0" dirty="0" smtClean="0"/>
              <a:t>.  </a:t>
            </a:r>
            <a:r>
              <a:rPr lang="en-US" baseline="0" dirty="0" err="1" smtClean="0"/>
              <a:t>Sie</a:t>
            </a:r>
            <a:r>
              <a:rPr lang="en-US" baseline="0" dirty="0" smtClean="0"/>
              <a:t> </a:t>
            </a:r>
            <a:r>
              <a:rPr lang="en-US" baseline="0" dirty="0" err="1" smtClean="0"/>
              <a:t>verteidigen</a:t>
            </a:r>
            <a:r>
              <a:rPr lang="en-US" baseline="0" dirty="0" smtClean="0"/>
              <a:t> </a:t>
            </a:r>
            <a:r>
              <a:rPr lang="en-US" baseline="0" dirty="0" err="1" smtClean="0"/>
              <a:t>ganz</a:t>
            </a:r>
            <a:r>
              <a:rPr lang="en-US" baseline="0" dirty="0" smtClean="0"/>
              <a:t> </a:t>
            </a:r>
            <a:r>
              <a:rPr lang="en-US" baseline="0" dirty="0" err="1" smtClean="0"/>
              <a:t>aggressiv</a:t>
            </a:r>
            <a:r>
              <a:rPr lang="en-US" baseline="0" dirty="0" smtClean="0"/>
              <a:t> </a:t>
            </a:r>
            <a:r>
              <a:rPr lang="en-US" baseline="0" dirty="0" err="1" smtClean="0"/>
              <a:t>ihr</a:t>
            </a:r>
            <a:r>
              <a:rPr lang="en-US" baseline="0" dirty="0" smtClean="0"/>
              <a:t> </a:t>
            </a:r>
            <a:r>
              <a:rPr lang="en-US" baseline="0" dirty="0" err="1" smtClean="0"/>
              <a:t>Revier</a:t>
            </a:r>
            <a:r>
              <a:rPr lang="en-US" baseline="0" dirty="0" smtClean="0"/>
              <a:t> und </a:t>
            </a:r>
            <a:r>
              <a:rPr lang="en-US" baseline="0" dirty="0" err="1" smtClean="0"/>
              <a:t>jagen</a:t>
            </a:r>
            <a:r>
              <a:rPr lang="en-US" baseline="0" dirty="0" smtClean="0"/>
              <a:t> oft </a:t>
            </a:r>
            <a:r>
              <a:rPr lang="en-US" baseline="0" dirty="0" err="1" smtClean="0"/>
              <a:t>auch</a:t>
            </a:r>
            <a:r>
              <a:rPr lang="en-US" baseline="0" dirty="0" smtClean="0"/>
              <a:t> </a:t>
            </a:r>
            <a:r>
              <a:rPr lang="en-US" baseline="0" dirty="0" err="1" smtClean="0"/>
              <a:t>größere</a:t>
            </a:r>
            <a:r>
              <a:rPr lang="en-US" baseline="0" dirty="0" smtClean="0"/>
              <a:t> </a:t>
            </a:r>
            <a:r>
              <a:rPr lang="en-US" baseline="0" dirty="0" err="1" smtClean="0"/>
              <a:t>Vögel</a:t>
            </a:r>
            <a:r>
              <a:rPr lang="en-US" baseline="0" dirty="0" smtClean="0"/>
              <a:t> und </a:t>
            </a:r>
            <a:r>
              <a:rPr lang="en-US" baseline="0" dirty="0" err="1" smtClean="0"/>
              <a:t>sogar</a:t>
            </a:r>
            <a:r>
              <a:rPr lang="en-US" baseline="0" dirty="0" smtClean="0"/>
              <a:t> </a:t>
            </a:r>
            <a:r>
              <a:rPr lang="en-US" baseline="0" dirty="0" err="1" smtClean="0"/>
              <a:t>Raubvögel</a:t>
            </a:r>
            <a:r>
              <a:rPr lang="en-US" baseline="0" dirty="0" smtClean="0"/>
              <a:t> </a:t>
            </a:r>
            <a:r>
              <a:rPr lang="en-US" baseline="0" dirty="0" err="1" smtClean="0"/>
              <a:t>weg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Deutsch I: Die </a:t>
            </a:r>
            <a:r>
              <a:rPr lang="en-US" dirty="0" err="1" smtClean="0"/>
              <a:t>Kolibris</a:t>
            </a:r>
            <a:r>
              <a:rPr lang="en-US" dirty="0" smtClean="0"/>
              <a:t> </a:t>
            </a:r>
            <a:r>
              <a:rPr lang="en-US" dirty="0" err="1" smtClean="0"/>
              <a:t>müssen</a:t>
            </a:r>
            <a:r>
              <a:rPr lang="en-US" dirty="0" smtClean="0"/>
              <a:t> </a:t>
            </a:r>
            <a:r>
              <a:rPr lang="en-US" dirty="0" err="1" smtClean="0"/>
              <a:t>sehr</a:t>
            </a:r>
            <a:r>
              <a:rPr lang="en-US" dirty="0" smtClean="0"/>
              <a:t> oft und </a:t>
            </a:r>
            <a:r>
              <a:rPr lang="en-US" dirty="0" err="1" smtClean="0"/>
              <a:t>sehr</a:t>
            </a:r>
            <a:r>
              <a:rPr lang="en-US" dirty="0" smtClean="0"/>
              <a:t> </a:t>
            </a:r>
            <a:r>
              <a:rPr lang="en-US" dirty="0" err="1" smtClean="0"/>
              <a:t>viel</a:t>
            </a:r>
            <a:r>
              <a:rPr lang="en-US" dirty="0" smtClean="0"/>
              <a:t> </a:t>
            </a:r>
            <a:r>
              <a:rPr lang="en-US" dirty="0" err="1" smtClean="0"/>
              <a:t>essen</a:t>
            </a:r>
            <a:r>
              <a:rPr lang="en-US" dirty="0" smtClean="0"/>
              <a:t>, </a:t>
            </a:r>
            <a:r>
              <a:rPr lang="en-US" dirty="0" err="1" smtClean="0"/>
              <a:t>weil</a:t>
            </a:r>
            <a:r>
              <a:rPr lang="en-US" dirty="0" smtClean="0"/>
              <a:t> </a:t>
            </a:r>
            <a:r>
              <a:rPr lang="en-US" dirty="0" err="1" smtClean="0"/>
              <a:t>sie</a:t>
            </a:r>
            <a:r>
              <a:rPr lang="en-US" dirty="0" smtClean="0"/>
              <a:t> so </a:t>
            </a:r>
            <a:r>
              <a:rPr lang="en-US" dirty="0" err="1" smtClean="0"/>
              <a:t>schnell</a:t>
            </a:r>
            <a:r>
              <a:rPr lang="en-US" dirty="0" smtClean="0"/>
              <a:t> </a:t>
            </a:r>
            <a:r>
              <a:rPr lang="en-US" dirty="0" err="1" smtClean="0"/>
              <a:t>fliegen</a:t>
            </a:r>
            <a:r>
              <a:rPr lang="en-US" dirty="0" smtClean="0"/>
              <a:t>.</a:t>
            </a:r>
          </a:p>
          <a:p>
            <a:r>
              <a:rPr lang="en-US" dirty="0" smtClean="0"/>
              <a:t>Deutsch II: </a:t>
            </a:r>
            <a:r>
              <a:rPr lang="en-US" dirty="0" err="1" smtClean="0"/>
              <a:t>Kolibris</a:t>
            </a:r>
            <a:r>
              <a:rPr lang="en-US" dirty="0" smtClean="0"/>
              <a:t> </a:t>
            </a:r>
            <a:r>
              <a:rPr lang="en-US" dirty="0" err="1" smtClean="0"/>
              <a:t>essen</a:t>
            </a:r>
            <a:r>
              <a:rPr lang="en-US" dirty="0" smtClean="0"/>
              <a:t> </a:t>
            </a:r>
            <a:r>
              <a:rPr lang="en-US" dirty="0" err="1" smtClean="0"/>
              <a:t>Nektar</a:t>
            </a:r>
            <a:r>
              <a:rPr lang="en-US" dirty="0" smtClean="0"/>
              <a:t> </a:t>
            </a:r>
            <a:r>
              <a:rPr lang="en-US" dirty="0" err="1" smtClean="0"/>
              <a:t>aus</a:t>
            </a:r>
            <a:r>
              <a:rPr lang="en-US" dirty="0" smtClean="0"/>
              <a:t> </a:t>
            </a:r>
            <a:r>
              <a:rPr lang="en-US" dirty="0" err="1" smtClean="0"/>
              <a:t>Blumen</a:t>
            </a:r>
            <a:r>
              <a:rPr lang="en-US" dirty="0" smtClean="0"/>
              <a:t> und </a:t>
            </a:r>
            <a:r>
              <a:rPr lang="en-US" dirty="0" err="1" smtClean="0"/>
              <a:t>fangen</a:t>
            </a:r>
            <a:r>
              <a:rPr lang="en-US" dirty="0" smtClean="0"/>
              <a:t> </a:t>
            </a:r>
            <a:r>
              <a:rPr lang="en-US" dirty="0" err="1" smtClean="0"/>
              <a:t>Insekten</a:t>
            </a:r>
            <a:r>
              <a:rPr lang="en-US" dirty="0" smtClean="0"/>
              <a:t> </a:t>
            </a:r>
            <a:r>
              <a:rPr lang="en-US" dirty="0" err="1" smtClean="0"/>
              <a:t>im</a:t>
            </a:r>
            <a:r>
              <a:rPr lang="en-US" dirty="0" smtClean="0"/>
              <a:t> </a:t>
            </a:r>
            <a:r>
              <a:rPr lang="en-US" dirty="0" err="1" smtClean="0"/>
              <a:t>Flug</a:t>
            </a:r>
            <a:r>
              <a:rPr lang="en-US" dirty="0" smtClean="0"/>
              <a:t>.  </a:t>
            </a:r>
            <a:r>
              <a:rPr lang="en-US" dirty="0" err="1" smtClean="0"/>
              <a:t>Viele</a:t>
            </a:r>
            <a:r>
              <a:rPr lang="en-US" dirty="0" smtClean="0"/>
              <a:t> </a:t>
            </a:r>
            <a:r>
              <a:rPr lang="en-US" dirty="0" err="1" smtClean="0"/>
              <a:t>Leute</a:t>
            </a:r>
            <a:r>
              <a:rPr lang="en-US" dirty="0" smtClean="0"/>
              <a:t> </a:t>
            </a:r>
            <a:r>
              <a:rPr lang="en-US" dirty="0" err="1" smtClean="0"/>
              <a:t>haben</a:t>
            </a:r>
            <a:r>
              <a:rPr lang="en-US" dirty="0" smtClean="0"/>
              <a:t> </a:t>
            </a:r>
            <a:r>
              <a:rPr lang="en-US" dirty="0" err="1" smtClean="0"/>
              <a:t>Plastikbehälter</a:t>
            </a:r>
            <a:r>
              <a:rPr lang="en-US" dirty="0" smtClean="0"/>
              <a:t> </a:t>
            </a:r>
            <a:r>
              <a:rPr lang="en-US" dirty="0" err="1" smtClean="0"/>
              <a:t>mit</a:t>
            </a:r>
            <a:r>
              <a:rPr lang="en-US" dirty="0" smtClean="0"/>
              <a:t> </a:t>
            </a:r>
            <a:r>
              <a:rPr lang="en-US" dirty="0" err="1" smtClean="0"/>
              <a:t>Zuckerwasser</a:t>
            </a:r>
            <a:r>
              <a:rPr lang="en-US" dirty="0" smtClean="0"/>
              <a:t> </a:t>
            </a:r>
            <a:r>
              <a:rPr lang="en-US" dirty="0" err="1" smtClean="0"/>
              <a:t>im</a:t>
            </a:r>
            <a:r>
              <a:rPr lang="en-US" dirty="0" smtClean="0"/>
              <a:t> </a:t>
            </a:r>
            <a:r>
              <a:rPr lang="en-US" dirty="0" err="1" smtClean="0"/>
              <a:t>Garten</a:t>
            </a:r>
            <a:r>
              <a:rPr lang="en-US" dirty="0" smtClean="0"/>
              <a:t> </a:t>
            </a:r>
            <a:r>
              <a:rPr lang="en-US" dirty="0" err="1" smtClean="0"/>
              <a:t>für</a:t>
            </a:r>
            <a:r>
              <a:rPr lang="en-US" dirty="0" smtClean="0"/>
              <a:t> die </a:t>
            </a:r>
            <a:r>
              <a:rPr lang="en-US" dirty="0" err="1" smtClean="0"/>
              <a:t>Kolibris</a:t>
            </a:r>
            <a:r>
              <a:rPr lang="en-US" dirty="0" smtClean="0"/>
              <a:t>.</a:t>
            </a:r>
          </a:p>
          <a:p>
            <a:r>
              <a:rPr lang="en-US" dirty="0" smtClean="0"/>
              <a:t>Deutsch III: Es </a:t>
            </a:r>
            <a:r>
              <a:rPr lang="en-US" dirty="0" err="1" smtClean="0"/>
              <a:t>gibt</a:t>
            </a:r>
            <a:r>
              <a:rPr lang="en-US" dirty="0" smtClean="0"/>
              <a:t> </a:t>
            </a:r>
            <a:r>
              <a:rPr lang="en-US" dirty="0" err="1" smtClean="0"/>
              <a:t>viele</a:t>
            </a:r>
            <a:r>
              <a:rPr lang="en-US" dirty="0" smtClean="0"/>
              <a:t> </a:t>
            </a:r>
            <a:r>
              <a:rPr lang="en-US" dirty="0" err="1" smtClean="0"/>
              <a:t>Blumensorten</a:t>
            </a:r>
            <a:r>
              <a:rPr lang="en-US" dirty="0" smtClean="0"/>
              <a:t>, die </a:t>
            </a:r>
            <a:r>
              <a:rPr lang="en-US" dirty="0" err="1" smtClean="0"/>
              <a:t>die</a:t>
            </a:r>
            <a:r>
              <a:rPr lang="en-US" dirty="0" smtClean="0"/>
              <a:t> </a:t>
            </a:r>
            <a:r>
              <a:rPr lang="en-US" dirty="0" err="1" smtClean="0"/>
              <a:t>Kolibris</a:t>
            </a:r>
            <a:r>
              <a:rPr lang="en-US" dirty="0" smtClean="0"/>
              <a:t> </a:t>
            </a:r>
            <a:r>
              <a:rPr lang="en-US" dirty="0" err="1" smtClean="0"/>
              <a:t>mögen</a:t>
            </a:r>
            <a:r>
              <a:rPr lang="en-US" dirty="0" smtClean="0"/>
              <a:t>.  </a:t>
            </a:r>
            <a:r>
              <a:rPr lang="en-US" dirty="0" err="1" smtClean="0"/>
              <a:t>Manche</a:t>
            </a:r>
            <a:r>
              <a:rPr lang="en-US" dirty="0" smtClean="0"/>
              <a:t> </a:t>
            </a:r>
            <a:r>
              <a:rPr lang="en-US" dirty="0" err="1" smtClean="0"/>
              <a:t>Experten</a:t>
            </a:r>
            <a:r>
              <a:rPr lang="en-US" dirty="0" smtClean="0"/>
              <a:t> </a:t>
            </a:r>
            <a:r>
              <a:rPr lang="en-US" dirty="0" err="1" smtClean="0"/>
              <a:t>sagen</a:t>
            </a:r>
            <a:r>
              <a:rPr lang="en-US" dirty="0" smtClean="0"/>
              <a:t>, </a:t>
            </a:r>
            <a:r>
              <a:rPr lang="en-US" dirty="0" err="1" smtClean="0"/>
              <a:t>dass</a:t>
            </a:r>
            <a:r>
              <a:rPr lang="en-US" dirty="0" smtClean="0"/>
              <a:t> die </a:t>
            </a:r>
            <a:r>
              <a:rPr lang="en-US" dirty="0" err="1" smtClean="0"/>
              <a:t>echten</a:t>
            </a:r>
            <a:r>
              <a:rPr lang="en-US" dirty="0" smtClean="0"/>
              <a:t> </a:t>
            </a:r>
            <a:r>
              <a:rPr lang="en-US" dirty="0" err="1" smtClean="0"/>
              <a:t>Blumen</a:t>
            </a:r>
            <a:r>
              <a:rPr lang="en-US" dirty="0" smtClean="0"/>
              <a:t> </a:t>
            </a:r>
            <a:r>
              <a:rPr lang="en-US" dirty="0" err="1" smtClean="0"/>
              <a:t>besser</a:t>
            </a:r>
            <a:r>
              <a:rPr lang="en-US" dirty="0" smtClean="0"/>
              <a:t> </a:t>
            </a:r>
            <a:r>
              <a:rPr lang="en-US" dirty="0" err="1" smtClean="0"/>
              <a:t>für</a:t>
            </a:r>
            <a:r>
              <a:rPr lang="en-US" dirty="0" smtClean="0"/>
              <a:t> die </a:t>
            </a:r>
            <a:r>
              <a:rPr lang="en-US" dirty="0" err="1" smtClean="0"/>
              <a:t>Kolibris</a:t>
            </a:r>
            <a:r>
              <a:rPr lang="en-US" dirty="0" smtClean="0"/>
              <a:t> </a:t>
            </a:r>
            <a:r>
              <a:rPr lang="en-US" dirty="0" err="1" smtClean="0"/>
              <a:t>sind</a:t>
            </a:r>
            <a:r>
              <a:rPr lang="en-US" baseline="0" dirty="0" smtClean="0"/>
              <a:t> </a:t>
            </a:r>
            <a:r>
              <a:rPr lang="en-US" baseline="0" dirty="0" err="1" smtClean="0"/>
              <a:t>als</a:t>
            </a:r>
            <a:r>
              <a:rPr lang="en-US" baseline="0" dirty="0" smtClean="0"/>
              <a:t> </a:t>
            </a:r>
            <a:r>
              <a:rPr lang="en-US" baseline="0" dirty="0" err="1" smtClean="0"/>
              <a:t>Zuckerwasser</a:t>
            </a:r>
            <a:r>
              <a:rPr lang="en-US" baseline="0" dirty="0" smtClean="0"/>
              <a:t>.</a:t>
            </a:r>
          </a:p>
          <a:p>
            <a:r>
              <a:rPr lang="en-US" baseline="0" dirty="0" smtClean="0"/>
              <a:t>Deutsch IV-V: </a:t>
            </a:r>
            <a:r>
              <a:rPr lang="en-US" baseline="0" dirty="0" err="1" smtClean="0"/>
              <a:t>Nektar</a:t>
            </a:r>
            <a:r>
              <a:rPr lang="en-US" baseline="0" dirty="0" smtClean="0"/>
              <a:t> </a:t>
            </a:r>
            <a:r>
              <a:rPr lang="en-US" baseline="0" dirty="0" err="1" smtClean="0"/>
              <a:t>oder</a:t>
            </a:r>
            <a:r>
              <a:rPr lang="en-US" baseline="0" dirty="0" smtClean="0"/>
              <a:t> </a:t>
            </a:r>
            <a:r>
              <a:rPr lang="en-US" baseline="0" dirty="0" err="1" smtClean="0"/>
              <a:t>Zuckerwasser</a:t>
            </a:r>
            <a:r>
              <a:rPr lang="en-US" baseline="0" dirty="0" smtClean="0"/>
              <a:t> </a:t>
            </a:r>
            <a:r>
              <a:rPr lang="en-US" baseline="0" dirty="0" err="1" smtClean="0"/>
              <a:t>brauchen</a:t>
            </a:r>
            <a:r>
              <a:rPr lang="en-US" baseline="0" dirty="0" smtClean="0"/>
              <a:t> die </a:t>
            </a:r>
            <a:r>
              <a:rPr lang="en-US" baseline="0" dirty="0" err="1" smtClean="0"/>
              <a:t>Kolibris</a:t>
            </a:r>
            <a:r>
              <a:rPr lang="en-US" baseline="0" dirty="0" smtClean="0"/>
              <a:t>, um </a:t>
            </a:r>
            <a:r>
              <a:rPr lang="en-US" baseline="0" dirty="0" err="1" smtClean="0"/>
              <a:t>ganz</a:t>
            </a:r>
            <a:r>
              <a:rPr lang="en-US" baseline="0" dirty="0" smtClean="0"/>
              <a:t> </a:t>
            </a:r>
            <a:r>
              <a:rPr lang="en-US" baseline="0" dirty="0" err="1" smtClean="0"/>
              <a:t>schnell</a:t>
            </a:r>
            <a:r>
              <a:rPr lang="en-US" baseline="0" dirty="0" smtClean="0"/>
              <a:t> </a:t>
            </a:r>
            <a:r>
              <a:rPr lang="en-US" baseline="0" dirty="0" err="1" smtClean="0"/>
              <a:t>Energie</a:t>
            </a:r>
            <a:r>
              <a:rPr lang="en-US" baseline="0" dirty="0" smtClean="0"/>
              <a:t> </a:t>
            </a:r>
            <a:r>
              <a:rPr lang="en-US" baseline="0" dirty="0" err="1" smtClean="0"/>
              <a:t>für</a:t>
            </a:r>
            <a:r>
              <a:rPr lang="en-US" baseline="0" dirty="0" smtClean="0"/>
              <a:t> </a:t>
            </a:r>
            <a:r>
              <a:rPr lang="en-US" baseline="0" dirty="0" err="1" smtClean="0"/>
              <a:t>ihre</a:t>
            </a:r>
            <a:r>
              <a:rPr lang="en-US" baseline="0" dirty="0" smtClean="0"/>
              <a:t> </a:t>
            </a:r>
            <a:r>
              <a:rPr lang="en-US" baseline="0" dirty="0" err="1" smtClean="0"/>
              <a:t>nahezu</a:t>
            </a:r>
            <a:r>
              <a:rPr lang="en-US" baseline="0" dirty="0" smtClean="0"/>
              <a:t> </a:t>
            </a:r>
            <a:r>
              <a:rPr lang="en-US" baseline="0" dirty="0" err="1" smtClean="0"/>
              <a:t>konstate</a:t>
            </a:r>
            <a:r>
              <a:rPr lang="en-US" baseline="0" dirty="0" smtClean="0"/>
              <a:t> </a:t>
            </a:r>
            <a:r>
              <a:rPr lang="en-US" baseline="0" dirty="0" err="1" smtClean="0"/>
              <a:t>Flugelschläge</a:t>
            </a:r>
            <a:r>
              <a:rPr lang="en-US" baseline="0" dirty="0" smtClean="0"/>
              <a:t> </a:t>
            </a:r>
            <a:r>
              <a:rPr lang="en-US" baseline="0" dirty="0" err="1" smtClean="0"/>
              <a:t>zu</a:t>
            </a:r>
            <a:r>
              <a:rPr lang="en-US" baseline="0" dirty="0" smtClean="0"/>
              <a:t> </a:t>
            </a:r>
            <a:r>
              <a:rPr lang="en-US" baseline="0" dirty="0" err="1" smtClean="0"/>
              <a:t>bekommen</a:t>
            </a:r>
            <a:r>
              <a:rPr lang="en-US" baseline="0" dirty="0" smtClean="0"/>
              <a:t>, </a:t>
            </a:r>
            <a:r>
              <a:rPr lang="en-US" baseline="0" dirty="0" err="1" smtClean="0"/>
              <a:t>sie</a:t>
            </a:r>
            <a:r>
              <a:rPr lang="en-US" baseline="0" dirty="0" smtClean="0"/>
              <a:t> </a:t>
            </a:r>
            <a:r>
              <a:rPr lang="en-US" baseline="0" dirty="0" err="1" smtClean="0"/>
              <a:t>brauchen</a:t>
            </a:r>
            <a:r>
              <a:rPr lang="en-US" baseline="0" dirty="0" smtClean="0"/>
              <a:t> </a:t>
            </a:r>
            <a:r>
              <a:rPr lang="en-US" baseline="0" dirty="0" err="1" smtClean="0"/>
              <a:t>aber</a:t>
            </a:r>
            <a:r>
              <a:rPr lang="en-US" baseline="0" dirty="0" smtClean="0"/>
              <a:t> </a:t>
            </a:r>
            <a:r>
              <a:rPr lang="en-US" baseline="0" dirty="0" err="1" smtClean="0"/>
              <a:t>auch</a:t>
            </a:r>
            <a:r>
              <a:rPr lang="en-US" baseline="0" dirty="0" smtClean="0"/>
              <a:t> </a:t>
            </a:r>
            <a:r>
              <a:rPr lang="en-US" baseline="0" dirty="0" err="1" smtClean="0"/>
              <a:t>Insekten</a:t>
            </a:r>
            <a:r>
              <a:rPr lang="en-US" baseline="0" dirty="0" smtClean="0"/>
              <a:t>, </a:t>
            </a:r>
            <a:r>
              <a:rPr lang="en-US" baseline="0" dirty="0" err="1" smtClean="0"/>
              <a:t>wegen</a:t>
            </a:r>
            <a:r>
              <a:rPr lang="en-US" baseline="0" dirty="0" smtClean="0"/>
              <a:t> </a:t>
            </a:r>
            <a:r>
              <a:rPr lang="en-US" baseline="0" dirty="0" err="1" smtClean="0"/>
              <a:t>ihrer</a:t>
            </a:r>
            <a:r>
              <a:rPr lang="en-US" baseline="0" dirty="0" smtClean="0"/>
              <a:t> </a:t>
            </a:r>
            <a:r>
              <a:rPr lang="en-US" baseline="0" dirty="0" err="1" smtClean="0"/>
              <a:t>wichtigen</a:t>
            </a:r>
            <a:r>
              <a:rPr lang="en-US" baseline="0" dirty="0" smtClean="0"/>
              <a:t> </a:t>
            </a:r>
            <a:r>
              <a:rPr lang="en-US" baseline="0" dirty="0" err="1" smtClean="0"/>
              <a:t>Nährstoffe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6A2E7E2-C79F-43C9-B2C6-59CA0DFC87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GAPP Presentation Example</a:t>
            </a:r>
            <a:endParaRPr lang="en-US" dirty="0"/>
          </a:p>
        </p:txBody>
      </p:sp>
      <p:sp>
        <p:nvSpPr>
          <p:cNvPr id="3" name="Subtitle 2"/>
          <p:cNvSpPr>
            <a:spLocks noGrp="1"/>
          </p:cNvSpPr>
          <p:nvPr>
            <p:ph type="subTitle" idx="1"/>
          </p:nvPr>
        </p:nvSpPr>
        <p:spPr>
          <a:xfrm>
            <a:off x="1368955" y="4344988"/>
            <a:ext cx="7043208" cy="989012"/>
          </a:xfrm>
        </p:spPr>
        <p:txBody>
          <a:bodyPr/>
          <a:lstStyle/>
          <a:p>
            <a:r>
              <a:rPr lang="en-US" dirty="0" smtClean="0"/>
              <a:t>After this slide, the notes will always follow the German version slide.</a:t>
            </a:r>
            <a:endParaRPr lang="en-US" dirty="0"/>
          </a:p>
        </p:txBody>
      </p:sp>
      <p:sp>
        <p:nvSpPr>
          <p:cNvPr id="4" name="Text Placeholder 3"/>
          <p:cNvSpPr>
            <a:spLocks noGrp="1"/>
          </p:cNvSpPr>
          <p:nvPr>
            <p:ph type="body" sz="quarter" idx="10"/>
          </p:nvPr>
        </p:nvSpPr>
        <p:spPr/>
        <p:txBody>
          <a:bodyPr/>
          <a:lstStyle/>
          <a:p>
            <a:r>
              <a:rPr lang="en-US" dirty="0" smtClean="0"/>
              <a:t>Please see notes</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Squirrels and Raccoons</a:t>
            </a:r>
            <a:endParaRPr lang="en-US" dirty="0"/>
          </a:p>
        </p:txBody>
      </p:sp>
      <p:sp>
        <p:nvSpPr>
          <p:cNvPr id="6" name="Text Placeholder 5"/>
          <p:cNvSpPr>
            <a:spLocks noGrp="1"/>
          </p:cNvSpPr>
          <p:nvPr>
            <p:ph type="body" sz="quarter" idx="10"/>
          </p:nvPr>
        </p:nvSpPr>
        <p:spPr>
          <a:xfrm>
            <a:off x="152400" y="990600"/>
            <a:ext cx="8763000" cy="5293757"/>
          </a:xfrm>
        </p:spPr>
        <p:txBody>
          <a:bodyPr/>
          <a:lstStyle/>
          <a:p>
            <a:endParaRPr lang="en-US" sz="4000" dirty="0" smtClean="0"/>
          </a:p>
          <a:p>
            <a:r>
              <a:rPr lang="en-US" sz="4000" dirty="0" smtClean="0"/>
              <a:t>Eastern Fox Squirrel</a:t>
            </a:r>
          </a:p>
          <a:p>
            <a:r>
              <a:rPr lang="en-US" sz="4000" dirty="0" smtClean="0"/>
              <a:t>Western Gray Squirrel</a:t>
            </a:r>
          </a:p>
          <a:p>
            <a:endParaRPr lang="en-US" sz="4000" dirty="0" smtClean="0"/>
          </a:p>
          <a:p>
            <a:r>
              <a:rPr lang="en-US" sz="4000" dirty="0" smtClean="0"/>
              <a:t>Northern Raccoon</a:t>
            </a:r>
          </a:p>
          <a:p>
            <a:endParaRPr lang="en-US" sz="4000" dirty="0" smtClean="0"/>
          </a:p>
          <a:p>
            <a:endParaRPr lang="en-US" sz="4000" dirty="0" smtClean="0"/>
          </a:p>
          <a:p>
            <a:endParaRPr lang="en-US" sz="4000" dirty="0"/>
          </a:p>
        </p:txBody>
      </p:sp>
      <p:sp>
        <p:nvSpPr>
          <p:cNvPr id="13314" name="AutoShape 2" descr="Sciurus niger (on fence).jpg"/>
          <p:cNvSpPr>
            <a:spLocks noChangeAspect="1" noChangeArrowheads="1"/>
          </p:cNvSpPr>
          <p:nvPr/>
        </p:nvSpPr>
        <p:spPr bwMode="auto">
          <a:xfrm>
            <a:off x="155575" y="-1127125"/>
            <a:ext cx="2095500" cy="2352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Sciurus niger (on fence).jpg"/>
          <p:cNvSpPr>
            <a:spLocks noChangeAspect="1" noChangeArrowheads="1"/>
          </p:cNvSpPr>
          <p:nvPr/>
        </p:nvSpPr>
        <p:spPr bwMode="auto">
          <a:xfrm>
            <a:off x="155575" y="-1127125"/>
            <a:ext cx="2095500" cy="2352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20px-Sciurus_niger_(on_fence).jpg"/>
          <p:cNvPicPr>
            <a:picLocks noChangeAspect="1"/>
          </p:cNvPicPr>
          <p:nvPr/>
        </p:nvPicPr>
        <p:blipFill>
          <a:blip r:embed="rId3" cstate="print"/>
          <a:stretch>
            <a:fillRect/>
          </a:stretch>
        </p:blipFill>
        <p:spPr>
          <a:xfrm>
            <a:off x="5334000" y="1219200"/>
            <a:ext cx="1608334" cy="1805721"/>
          </a:xfrm>
          <a:prstGeom prst="rect">
            <a:avLst/>
          </a:prstGeom>
        </p:spPr>
      </p:pic>
      <p:pic>
        <p:nvPicPr>
          <p:cNvPr id="8" name="Picture 7" descr="western_gray_squirrel_250.jpg"/>
          <p:cNvPicPr>
            <a:picLocks noChangeAspect="1"/>
          </p:cNvPicPr>
          <p:nvPr/>
        </p:nvPicPr>
        <p:blipFill>
          <a:blip r:embed="rId4" cstate="print"/>
          <a:stretch>
            <a:fillRect/>
          </a:stretch>
        </p:blipFill>
        <p:spPr>
          <a:xfrm>
            <a:off x="7086600" y="1295400"/>
            <a:ext cx="1739900" cy="1739900"/>
          </a:xfrm>
          <a:prstGeom prst="rect">
            <a:avLst/>
          </a:prstGeom>
        </p:spPr>
      </p:pic>
      <p:pic>
        <p:nvPicPr>
          <p:cNvPr id="9" name="Picture 8" descr="raccoon_250.jpg"/>
          <p:cNvPicPr>
            <a:picLocks noChangeAspect="1"/>
          </p:cNvPicPr>
          <p:nvPr/>
        </p:nvPicPr>
        <p:blipFill>
          <a:blip r:embed="rId5" cstate="print"/>
          <a:stretch>
            <a:fillRect/>
          </a:stretch>
        </p:blipFill>
        <p:spPr>
          <a:xfrm>
            <a:off x="4876800" y="3429000"/>
            <a:ext cx="3756679" cy="1968500"/>
          </a:xfrm>
          <a:prstGeom prst="rect">
            <a:avLst/>
          </a:prstGeom>
        </p:spPr>
      </p:pic>
      <p:pic>
        <p:nvPicPr>
          <p:cNvPr id="10" name="Picture 9" descr="Baby-Coons.jpg"/>
          <p:cNvPicPr>
            <a:picLocks noChangeAspect="1"/>
          </p:cNvPicPr>
          <p:nvPr/>
        </p:nvPicPr>
        <p:blipFill>
          <a:blip r:embed="rId6" cstate="print"/>
          <a:stretch>
            <a:fillRect/>
          </a:stretch>
        </p:blipFill>
        <p:spPr>
          <a:xfrm>
            <a:off x="1143000" y="4495800"/>
            <a:ext cx="2667000" cy="200025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Eichhörnchen</a:t>
            </a:r>
            <a:r>
              <a:rPr lang="en-US" dirty="0" smtClean="0"/>
              <a:t> und </a:t>
            </a:r>
            <a:r>
              <a:rPr lang="en-US" dirty="0" err="1" smtClean="0"/>
              <a:t>Waschbären</a:t>
            </a:r>
            <a:endParaRPr lang="en-US" dirty="0"/>
          </a:p>
        </p:txBody>
      </p:sp>
      <p:sp>
        <p:nvSpPr>
          <p:cNvPr id="6" name="Text Placeholder 5"/>
          <p:cNvSpPr>
            <a:spLocks noGrp="1"/>
          </p:cNvSpPr>
          <p:nvPr>
            <p:ph type="body" sz="quarter" idx="10"/>
          </p:nvPr>
        </p:nvSpPr>
        <p:spPr>
          <a:xfrm>
            <a:off x="152400" y="990600"/>
            <a:ext cx="8763000" cy="5170646"/>
          </a:xfrm>
        </p:spPr>
        <p:txBody>
          <a:bodyPr/>
          <a:lstStyle/>
          <a:p>
            <a:endParaRPr lang="en-US" sz="4000" dirty="0" smtClean="0"/>
          </a:p>
          <a:p>
            <a:r>
              <a:rPr lang="en-US" sz="4000" dirty="0" err="1" smtClean="0"/>
              <a:t>Fuchshörnchen</a:t>
            </a:r>
            <a:endParaRPr lang="en-US" sz="4000" dirty="0" smtClean="0"/>
          </a:p>
          <a:p>
            <a:r>
              <a:rPr lang="en-US" sz="4000" dirty="0" err="1" smtClean="0"/>
              <a:t>Grauhörnchen</a:t>
            </a:r>
            <a:endParaRPr lang="en-US" sz="4000" dirty="0" smtClean="0"/>
          </a:p>
          <a:p>
            <a:r>
              <a:rPr lang="en-US" sz="4000" dirty="0" err="1" smtClean="0"/>
              <a:t>Nordamerikanischer</a:t>
            </a:r>
            <a:r>
              <a:rPr lang="en-US" sz="4000" dirty="0" smtClean="0"/>
              <a:t/>
            </a:r>
            <a:br>
              <a:rPr lang="en-US" sz="4000" dirty="0" smtClean="0"/>
            </a:br>
            <a:r>
              <a:rPr lang="en-US" sz="4000" dirty="0" err="1" smtClean="0"/>
              <a:t>Waschbär</a:t>
            </a:r>
            <a:endParaRPr lang="en-US" sz="4000" dirty="0" smtClean="0"/>
          </a:p>
          <a:p>
            <a:endParaRPr lang="en-US" sz="4000" dirty="0" smtClean="0"/>
          </a:p>
          <a:p>
            <a:endParaRPr lang="en-US" sz="4000" dirty="0" smtClean="0"/>
          </a:p>
          <a:p>
            <a:endParaRPr lang="en-US" sz="4000" dirty="0"/>
          </a:p>
        </p:txBody>
      </p:sp>
      <p:sp>
        <p:nvSpPr>
          <p:cNvPr id="13314" name="AutoShape 2" descr="Sciurus niger (on fence).jpg"/>
          <p:cNvSpPr>
            <a:spLocks noChangeAspect="1" noChangeArrowheads="1"/>
          </p:cNvSpPr>
          <p:nvPr/>
        </p:nvSpPr>
        <p:spPr bwMode="auto">
          <a:xfrm>
            <a:off x="155575" y="-1127125"/>
            <a:ext cx="2095500" cy="2352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Sciurus niger (on fence).jpg"/>
          <p:cNvSpPr>
            <a:spLocks noChangeAspect="1" noChangeArrowheads="1"/>
          </p:cNvSpPr>
          <p:nvPr/>
        </p:nvSpPr>
        <p:spPr bwMode="auto">
          <a:xfrm>
            <a:off x="155575" y="-1127125"/>
            <a:ext cx="2095500" cy="2352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20px-Sciurus_niger_(on_fence).jpg"/>
          <p:cNvPicPr>
            <a:picLocks noChangeAspect="1"/>
          </p:cNvPicPr>
          <p:nvPr/>
        </p:nvPicPr>
        <p:blipFill>
          <a:blip r:embed="rId3" cstate="print"/>
          <a:stretch>
            <a:fillRect/>
          </a:stretch>
        </p:blipFill>
        <p:spPr>
          <a:xfrm>
            <a:off x="5334000" y="1219200"/>
            <a:ext cx="1608334" cy="1805721"/>
          </a:xfrm>
          <a:prstGeom prst="rect">
            <a:avLst/>
          </a:prstGeom>
        </p:spPr>
      </p:pic>
      <p:pic>
        <p:nvPicPr>
          <p:cNvPr id="8" name="Picture 7" descr="western_gray_squirrel_250.jpg"/>
          <p:cNvPicPr>
            <a:picLocks noChangeAspect="1"/>
          </p:cNvPicPr>
          <p:nvPr/>
        </p:nvPicPr>
        <p:blipFill>
          <a:blip r:embed="rId4" cstate="print"/>
          <a:stretch>
            <a:fillRect/>
          </a:stretch>
        </p:blipFill>
        <p:spPr>
          <a:xfrm>
            <a:off x="7086600" y="1295400"/>
            <a:ext cx="1739900" cy="1739900"/>
          </a:xfrm>
          <a:prstGeom prst="rect">
            <a:avLst/>
          </a:prstGeom>
        </p:spPr>
      </p:pic>
      <p:pic>
        <p:nvPicPr>
          <p:cNvPr id="9" name="Picture 8" descr="raccoon_250.jpg"/>
          <p:cNvPicPr>
            <a:picLocks noChangeAspect="1"/>
          </p:cNvPicPr>
          <p:nvPr/>
        </p:nvPicPr>
        <p:blipFill>
          <a:blip r:embed="rId5" cstate="print"/>
          <a:stretch>
            <a:fillRect/>
          </a:stretch>
        </p:blipFill>
        <p:spPr>
          <a:xfrm>
            <a:off x="4876800" y="3429000"/>
            <a:ext cx="3756679" cy="1968500"/>
          </a:xfrm>
          <a:prstGeom prst="rect">
            <a:avLst/>
          </a:prstGeom>
        </p:spPr>
      </p:pic>
      <p:pic>
        <p:nvPicPr>
          <p:cNvPr id="10" name="Picture 9" descr="Baby-Coons.jpg"/>
          <p:cNvPicPr>
            <a:picLocks noChangeAspect="1"/>
          </p:cNvPicPr>
          <p:nvPr/>
        </p:nvPicPr>
        <p:blipFill>
          <a:blip r:embed="rId6" cstate="print"/>
          <a:stretch>
            <a:fillRect/>
          </a:stretch>
        </p:blipFill>
        <p:spPr>
          <a:xfrm>
            <a:off x="1244600" y="4267200"/>
            <a:ext cx="2641600" cy="198120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Personal experience</a:t>
            </a:r>
            <a:endParaRPr lang="en-US" dirty="0"/>
          </a:p>
        </p:txBody>
      </p:sp>
      <p:sp>
        <p:nvSpPr>
          <p:cNvPr id="6" name="Text Placeholder 5"/>
          <p:cNvSpPr>
            <a:spLocks noGrp="1"/>
          </p:cNvSpPr>
          <p:nvPr>
            <p:ph type="body" sz="quarter" idx="10"/>
          </p:nvPr>
        </p:nvSpPr>
        <p:spPr>
          <a:xfrm>
            <a:off x="152400" y="990600"/>
            <a:ext cx="8763000" cy="5293757"/>
          </a:xfrm>
        </p:spPr>
        <p:txBody>
          <a:bodyPr/>
          <a:lstStyle/>
          <a:p>
            <a:endParaRPr lang="en-US" sz="4000" dirty="0" smtClean="0"/>
          </a:p>
          <a:p>
            <a:r>
              <a:rPr lang="en-US" sz="4000" dirty="0" smtClean="0"/>
              <a:t>Squirrel Damage</a:t>
            </a:r>
          </a:p>
          <a:p>
            <a:endParaRPr lang="en-US" sz="4000" dirty="0" smtClean="0"/>
          </a:p>
          <a:p>
            <a:endParaRPr lang="en-US" sz="4000" dirty="0" smtClean="0"/>
          </a:p>
          <a:p>
            <a:r>
              <a:rPr lang="en-US" sz="4000" dirty="0" smtClean="0"/>
              <a:t>Raccoon Damage</a:t>
            </a:r>
          </a:p>
          <a:p>
            <a:endParaRPr lang="en-US" sz="4000" dirty="0" smtClean="0"/>
          </a:p>
          <a:p>
            <a:endParaRPr lang="en-US" sz="4000" dirty="0" smtClean="0"/>
          </a:p>
          <a:p>
            <a:endParaRPr lang="en-US" sz="4000" dirty="0"/>
          </a:p>
        </p:txBody>
      </p:sp>
      <p:pic>
        <p:nvPicPr>
          <p:cNvPr id="4" name="Picture 3" descr="maxresdefault.jpg"/>
          <p:cNvPicPr>
            <a:picLocks noChangeAspect="1"/>
          </p:cNvPicPr>
          <p:nvPr/>
        </p:nvPicPr>
        <p:blipFill>
          <a:blip r:embed="rId3" cstate="print"/>
          <a:srcRect l="15833" t="15926" r="19167"/>
          <a:stretch>
            <a:fillRect/>
          </a:stretch>
        </p:blipFill>
        <p:spPr>
          <a:xfrm>
            <a:off x="4876800" y="1066800"/>
            <a:ext cx="3352800" cy="2439377"/>
          </a:xfrm>
          <a:prstGeom prst="rect">
            <a:avLst/>
          </a:prstGeom>
        </p:spPr>
      </p:pic>
      <p:pic>
        <p:nvPicPr>
          <p:cNvPr id="7" name="Picture 6" descr="raccoondmg.jpg"/>
          <p:cNvPicPr>
            <a:picLocks noChangeAspect="1"/>
          </p:cNvPicPr>
          <p:nvPr/>
        </p:nvPicPr>
        <p:blipFill>
          <a:blip r:embed="rId4" cstate="print"/>
          <a:stretch>
            <a:fillRect/>
          </a:stretch>
        </p:blipFill>
        <p:spPr>
          <a:xfrm>
            <a:off x="4800600" y="4114800"/>
            <a:ext cx="3307551" cy="2185507"/>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Aus </a:t>
            </a:r>
            <a:r>
              <a:rPr lang="en-US" dirty="0" err="1" smtClean="0"/>
              <a:t>eigener</a:t>
            </a:r>
            <a:r>
              <a:rPr lang="en-US" dirty="0" smtClean="0"/>
              <a:t> </a:t>
            </a:r>
            <a:r>
              <a:rPr lang="en-US" dirty="0" err="1" smtClean="0"/>
              <a:t>Erfahrung</a:t>
            </a:r>
            <a:endParaRPr lang="en-US" dirty="0"/>
          </a:p>
        </p:txBody>
      </p:sp>
      <p:sp>
        <p:nvSpPr>
          <p:cNvPr id="6" name="Text Placeholder 5"/>
          <p:cNvSpPr>
            <a:spLocks noGrp="1"/>
          </p:cNvSpPr>
          <p:nvPr>
            <p:ph type="body" sz="quarter" idx="10"/>
          </p:nvPr>
        </p:nvSpPr>
        <p:spPr>
          <a:xfrm>
            <a:off x="152400" y="990600"/>
            <a:ext cx="8763000" cy="4616648"/>
          </a:xfrm>
        </p:spPr>
        <p:txBody>
          <a:bodyPr/>
          <a:lstStyle/>
          <a:p>
            <a:endParaRPr lang="en-US" sz="4000" dirty="0" smtClean="0"/>
          </a:p>
          <a:p>
            <a:r>
              <a:rPr lang="en-US" sz="4000" dirty="0" err="1" smtClean="0"/>
              <a:t>Eichhörnchenschaden</a:t>
            </a:r>
            <a:endParaRPr lang="en-US" sz="4000" dirty="0" smtClean="0"/>
          </a:p>
          <a:p>
            <a:pPr>
              <a:buNone/>
            </a:pPr>
            <a:endParaRPr lang="en-US" sz="4000" dirty="0" smtClean="0"/>
          </a:p>
          <a:p>
            <a:r>
              <a:rPr lang="en-US" sz="4000" dirty="0" err="1" smtClean="0"/>
              <a:t>Waschbärschaden</a:t>
            </a:r>
            <a:endParaRPr lang="en-US" sz="4000" dirty="0" smtClean="0"/>
          </a:p>
          <a:p>
            <a:endParaRPr lang="en-US" sz="4000" dirty="0" smtClean="0"/>
          </a:p>
          <a:p>
            <a:endParaRPr lang="en-US" sz="4000" dirty="0" smtClean="0"/>
          </a:p>
          <a:p>
            <a:endParaRPr lang="en-US" sz="4000" dirty="0"/>
          </a:p>
        </p:txBody>
      </p:sp>
      <p:pic>
        <p:nvPicPr>
          <p:cNvPr id="4" name="Picture 3" descr="maxresdefault.jpg"/>
          <p:cNvPicPr>
            <a:picLocks noChangeAspect="1"/>
          </p:cNvPicPr>
          <p:nvPr/>
        </p:nvPicPr>
        <p:blipFill>
          <a:blip r:embed="rId3" cstate="print"/>
          <a:srcRect l="15833" t="15926" r="19167"/>
          <a:stretch>
            <a:fillRect/>
          </a:stretch>
        </p:blipFill>
        <p:spPr>
          <a:xfrm>
            <a:off x="5867400" y="1219200"/>
            <a:ext cx="2410203" cy="1753577"/>
          </a:xfrm>
          <a:prstGeom prst="rect">
            <a:avLst/>
          </a:prstGeom>
        </p:spPr>
      </p:pic>
      <p:pic>
        <p:nvPicPr>
          <p:cNvPr id="7" name="Picture 6" descr="raccoondmg.jpg"/>
          <p:cNvPicPr>
            <a:picLocks noChangeAspect="1"/>
          </p:cNvPicPr>
          <p:nvPr/>
        </p:nvPicPr>
        <p:blipFill>
          <a:blip r:embed="rId4" cstate="print"/>
          <a:stretch>
            <a:fillRect/>
          </a:stretch>
        </p:blipFill>
        <p:spPr>
          <a:xfrm>
            <a:off x="609600" y="3962400"/>
            <a:ext cx="3307551" cy="2185507"/>
          </a:xfrm>
          <a:prstGeom prst="rect">
            <a:avLst/>
          </a:prstGeom>
        </p:spPr>
      </p:pic>
      <p:pic>
        <p:nvPicPr>
          <p:cNvPr id="8" name="Picture 7" descr="Raccoon on my pond.JPG"/>
          <p:cNvPicPr>
            <a:picLocks noChangeAspect="1"/>
          </p:cNvPicPr>
          <p:nvPr/>
        </p:nvPicPr>
        <p:blipFill>
          <a:blip r:embed="rId5" cstate="print"/>
          <a:stretch>
            <a:fillRect/>
          </a:stretch>
        </p:blipFill>
        <p:spPr>
          <a:xfrm>
            <a:off x="4724400" y="3657600"/>
            <a:ext cx="3887055" cy="2594609"/>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Your turn!</a:t>
            </a:r>
            <a:endParaRPr lang="en-US" dirty="0"/>
          </a:p>
        </p:txBody>
      </p:sp>
      <p:sp>
        <p:nvSpPr>
          <p:cNvPr id="6" name="Text Placeholder 5"/>
          <p:cNvSpPr>
            <a:spLocks noGrp="1"/>
          </p:cNvSpPr>
          <p:nvPr>
            <p:ph type="body" sz="quarter" idx="10"/>
          </p:nvPr>
        </p:nvSpPr>
        <p:spPr>
          <a:xfrm>
            <a:off x="381000" y="990600"/>
            <a:ext cx="8534400" cy="8002191"/>
          </a:xfrm>
        </p:spPr>
        <p:txBody>
          <a:bodyPr/>
          <a:lstStyle/>
          <a:p>
            <a:endParaRPr lang="en-US" sz="4000" dirty="0" smtClean="0"/>
          </a:p>
          <a:p>
            <a:endParaRPr lang="en-US" sz="4000" dirty="0" smtClean="0"/>
          </a:p>
          <a:p>
            <a:endParaRPr lang="en-US" sz="4000" dirty="0" smtClean="0"/>
          </a:p>
          <a:p>
            <a:pPr>
              <a:buNone/>
            </a:pPr>
            <a:endParaRPr lang="en-US" sz="4000" dirty="0" smtClean="0"/>
          </a:p>
          <a:p>
            <a:r>
              <a:rPr lang="en-US" sz="4000" dirty="0" smtClean="0"/>
              <a:t>Who can identify the paw?</a:t>
            </a:r>
          </a:p>
          <a:p>
            <a:r>
              <a:rPr lang="en-US" sz="4000" dirty="0" smtClean="0"/>
              <a:t>Who can identify the tracks?</a:t>
            </a:r>
          </a:p>
          <a:p>
            <a:r>
              <a:rPr lang="en-US" sz="4000" dirty="0" smtClean="0"/>
              <a:t>Who can identify the sound?</a:t>
            </a:r>
          </a:p>
          <a:p>
            <a:r>
              <a:rPr lang="en-US" sz="4000" dirty="0" smtClean="0"/>
              <a:t>Who can pronounce ‘Squirrel’?</a:t>
            </a:r>
          </a:p>
          <a:p>
            <a:pPr>
              <a:buNone/>
            </a:pPr>
            <a:endParaRPr lang="en-US" sz="4000" dirty="0" smtClean="0"/>
          </a:p>
          <a:p>
            <a:endParaRPr lang="en-US" sz="4000" dirty="0" smtClean="0"/>
          </a:p>
          <a:p>
            <a:endParaRPr lang="en-US" sz="4000" dirty="0" smtClean="0"/>
          </a:p>
          <a:p>
            <a:endParaRPr lang="en-US" sz="4000" dirty="0"/>
          </a:p>
        </p:txBody>
      </p:sp>
      <p:pic>
        <p:nvPicPr>
          <p:cNvPr id="4" name="Picture 3" descr="stuffed-squirrel.jpg"/>
          <p:cNvPicPr>
            <a:picLocks noChangeAspect="1"/>
          </p:cNvPicPr>
          <p:nvPr/>
        </p:nvPicPr>
        <p:blipFill>
          <a:blip r:embed="rId3" cstate="print"/>
          <a:srcRect t="16879" b="16879"/>
          <a:stretch>
            <a:fillRect/>
          </a:stretch>
        </p:blipFill>
        <p:spPr>
          <a:xfrm>
            <a:off x="609600" y="1219200"/>
            <a:ext cx="2247900" cy="1981200"/>
          </a:xfrm>
          <a:prstGeom prst="rect">
            <a:avLst/>
          </a:prstGeom>
        </p:spPr>
      </p:pic>
      <p:pic>
        <p:nvPicPr>
          <p:cNvPr id="7" name="Picture 6" descr="Stuffen-Raccoon.jpg"/>
          <p:cNvPicPr>
            <a:picLocks noChangeAspect="1"/>
          </p:cNvPicPr>
          <p:nvPr/>
        </p:nvPicPr>
        <p:blipFill>
          <a:blip r:embed="rId4" cstate="print"/>
          <a:stretch>
            <a:fillRect/>
          </a:stretch>
        </p:blipFill>
        <p:spPr>
          <a:xfrm>
            <a:off x="3581400" y="1295400"/>
            <a:ext cx="1805940" cy="1805940"/>
          </a:xfrm>
          <a:prstGeom prst="rect">
            <a:avLst/>
          </a:prstGeom>
        </p:spPr>
      </p:pic>
      <p:pic>
        <p:nvPicPr>
          <p:cNvPr id="8" name="Picture 7" descr="glass-hummer.jpg"/>
          <p:cNvPicPr>
            <a:picLocks noChangeAspect="1"/>
          </p:cNvPicPr>
          <p:nvPr/>
        </p:nvPicPr>
        <p:blipFill>
          <a:blip r:embed="rId5" cstate="print"/>
          <a:stretch>
            <a:fillRect/>
          </a:stretch>
        </p:blipFill>
        <p:spPr>
          <a:xfrm>
            <a:off x="6096000" y="1295400"/>
            <a:ext cx="2159000" cy="1714500"/>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Jetzt</a:t>
            </a:r>
            <a:r>
              <a:rPr lang="en-US" dirty="0" smtClean="0"/>
              <a:t> </a:t>
            </a:r>
            <a:r>
              <a:rPr lang="en-US" dirty="0" err="1" smtClean="0"/>
              <a:t>seid</a:t>
            </a:r>
            <a:r>
              <a:rPr lang="en-US" dirty="0" smtClean="0"/>
              <a:t> </a:t>
            </a:r>
            <a:r>
              <a:rPr lang="en-US" dirty="0" err="1" smtClean="0"/>
              <a:t>ihr</a:t>
            </a:r>
            <a:r>
              <a:rPr lang="en-US" dirty="0" smtClean="0"/>
              <a:t> </a:t>
            </a:r>
            <a:r>
              <a:rPr lang="en-US" dirty="0" err="1" smtClean="0"/>
              <a:t>dran</a:t>
            </a:r>
            <a:r>
              <a:rPr lang="en-US" dirty="0" smtClean="0"/>
              <a:t>!</a:t>
            </a:r>
            <a:endParaRPr lang="en-US" dirty="0"/>
          </a:p>
        </p:txBody>
      </p:sp>
      <p:sp>
        <p:nvSpPr>
          <p:cNvPr id="6" name="Text Placeholder 5"/>
          <p:cNvSpPr>
            <a:spLocks noGrp="1"/>
          </p:cNvSpPr>
          <p:nvPr>
            <p:ph type="body" sz="quarter" idx="10"/>
          </p:nvPr>
        </p:nvSpPr>
        <p:spPr>
          <a:xfrm>
            <a:off x="381000" y="990600"/>
            <a:ext cx="8534400" cy="7879080"/>
          </a:xfrm>
        </p:spPr>
        <p:txBody>
          <a:bodyPr/>
          <a:lstStyle/>
          <a:p>
            <a:endParaRPr lang="en-US" sz="4000" dirty="0" smtClean="0"/>
          </a:p>
          <a:p>
            <a:endParaRPr lang="en-US" sz="4000" dirty="0" smtClean="0"/>
          </a:p>
          <a:p>
            <a:pPr>
              <a:buNone/>
            </a:pPr>
            <a:endParaRPr lang="en-US" sz="4000" dirty="0" smtClean="0"/>
          </a:p>
          <a:p>
            <a:r>
              <a:rPr lang="en-US" sz="4000" dirty="0" err="1" smtClean="0"/>
              <a:t>Wer</a:t>
            </a:r>
            <a:r>
              <a:rPr lang="en-US" sz="4000" dirty="0" smtClean="0"/>
              <a:t> </a:t>
            </a:r>
            <a:r>
              <a:rPr lang="en-US" sz="4000" dirty="0" err="1" smtClean="0"/>
              <a:t>kann</a:t>
            </a:r>
            <a:r>
              <a:rPr lang="en-US" sz="4000" dirty="0" smtClean="0"/>
              <a:t> die </a:t>
            </a:r>
            <a:r>
              <a:rPr lang="en-US" sz="4000" dirty="0" err="1" smtClean="0"/>
              <a:t>Pfote</a:t>
            </a:r>
            <a:r>
              <a:rPr lang="en-US" sz="4000" dirty="0" smtClean="0"/>
              <a:t> </a:t>
            </a:r>
            <a:r>
              <a:rPr lang="en-US" sz="4000" dirty="0" err="1" smtClean="0"/>
              <a:t>identifizieren</a:t>
            </a:r>
            <a:r>
              <a:rPr lang="en-US" sz="4000" dirty="0" smtClean="0"/>
              <a:t>?</a:t>
            </a:r>
          </a:p>
          <a:p>
            <a:r>
              <a:rPr lang="en-US" sz="4000" dirty="0" err="1" smtClean="0"/>
              <a:t>Wer</a:t>
            </a:r>
            <a:r>
              <a:rPr lang="en-US" sz="4000" dirty="0" smtClean="0"/>
              <a:t> </a:t>
            </a:r>
            <a:r>
              <a:rPr lang="en-US" sz="4000" dirty="0" err="1" smtClean="0"/>
              <a:t>kann</a:t>
            </a:r>
            <a:r>
              <a:rPr lang="en-US" sz="4000" dirty="0" smtClean="0"/>
              <a:t> die </a:t>
            </a:r>
            <a:r>
              <a:rPr lang="en-US" sz="4000" dirty="0" err="1" smtClean="0"/>
              <a:t>Spuren</a:t>
            </a:r>
            <a:r>
              <a:rPr lang="en-US" sz="4000" dirty="0" smtClean="0"/>
              <a:t> </a:t>
            </a:r>
            <a:r>
              <a:rPr lang="en-US" sz="4000" dirty="0" err="1" smtClean="0"/>
              <a:t>identifizieren</a:t>
            </a:r>
            <a:r>
              <a:rPr lang="en-US" sz="4000" dirty="0" smtClean="0"/>
              <a:t>?</a:t>
            </a:r>
          </a:p>
          <a:p>
            <a:r>
              <a:rPr lang="en-US" sz="4000" dirty="0" err="1" smtClean="0"/>
              <a:t>Wer</a:t>
            </a:r>
            <a:r>
              <a:rPr lang="en-US" sz="4000" dirty="0" smtClean="0"/>
              <a:t> </a:t>
            </a:r>
            <a:r>
              <a:rPr lang="en-US" sz="4000" dirty="0" err="1" smtClean="0"/>
              <a:t>kann</a:t>
            </a:r>
            <a:r>
              <a:rPr lang="en-US" sz="4000" dirty="0" smtClean="0"/>
              <a:t> das </a:t>
            </a:r>
            <a:r>
              <a:rPr lang="en-US" sz="4000" dirty="0" err="1" smtClean="0"/>
              <a:t>Geräusch</a:t>
            </a:r>
            <a:r>
              <a:rPr lang="en-US" sz="4000" dirty="0" smtClean="0"/>
              <a:t> </a:t>
            </a:r>
            <a:r>
              <a:rPr lang="en-US" sz="4000" dirty="0" err="1" smtClean="0"/>
              <a:t>erkennen</a:t>
            </a:r>
            <a:r>
              <a:rPr lang="en-US" sz="4000" dirty="0" smtClean="0"/>
              <a:t>?</a:t>
            </a:r>
          </a:p>
          <a:p>
            <a:r>
              <a:rPr lang="en-US" sz="4000" dirty="0" err="1" smtClean="0"/>
              <a:t>Wer</a:t>
            </a:r>
            <a:r>
              <a:rPr lang="en-US" sz="4000" dirty="0" smtClean="0"/>
              <a:t> </a:t>
            </a:r>
            <a:r>
              <a:rPr lang="en-US" sz="4000" dirty="0" err="1" smtClean="0"/>
              <a:t>kann</a:t>
            </a:r>
            <a:r>
              <a:rPr lang="en-US" sz="4000" dirty="0" smtClean="0"/>
              <a:t> am </a:t>
            </a:r>
            <a:r>
              <a:rPr lang="en-US" sz="4000" dirty="0" err="1" smtClean="0"/>
              <a:t>besten</a:t>
            </a:r>
            <a:r>
              <a:rPr lang="en-US" sz="4000" dirty="0" smtClean="0"/>
              <a:t> ‘Squirrel’ </a:t>
            </a:r>
            <a:r>
              <a:rPr lang="en-US" sz="4000" dirty="0" err="1" smtClean="0"/>
              <a:t>aussprechen</a:t>
            </a:r>
            <a:r>
              <a:rPr lang="en-US" sz="4000" dirty="0" smtClean="0"/>
              <a:t>?</a:t>
            </a:r>
          </a:p>
          <a:p>
            <a:pPr>
              <a:buNone/>
            </a:pPr>
            <a:endParaRPr lang="en-US" sz="4000" dirty="0" smtClean="0"/>
          </a:p>
          <a:p>
            <a:endParaRPr lang="en-US" sz="4000" dirty="0" smtClean="0"/>
          </a:p>
          <a:p>
            <a:endParaRPr lang="en-US" sz="4000" dirty="0" smtClean="0"/>
          </a:p>
          <a:p>
            <a:endParaRPr lang="en-US" sz="4000" dirty="0"/>
          </a:p>
        </p:txBody>
      </p:sp>
      <p:pic>
        <p:nvPicPr>
          <p:cNvPr id="4" name="Picture 3" descr="stuffed-squirrel.jpg"/>
          <p:cNvPicPr>
            <a:picLocks noChangeAspect="1"/>
          </p:cNvPicPr>
          <p:nvPr/>
        </p:nvPicPr>
        <p:blipFill>
          <a:blip r:embed="rId3" cstate="print"/>
          <a:srcRect t="16879" b="16879"/>
          <a:stretch>
            <a:fillRect/>
          </a:stretch>
        </p:blipFill>
        <p:spPr>
          <a:xfrm>
            <a:off x="838200" y="1143000"/>
            <a:ext cx="1714500" cy="1511085"/>
          </a:xfrm>
          <a:prstGeom prst="rect">
            <a:avLst/>
          </a:prstGeom>
        </p:spPr>
      </p:pic>
      <p:pic>
        <p:nvPicPr>
          <p:cNvPr id="7" name="Picture 6" descr="Stuffen-Raccoon.jpg"/>
          <p:cNvPicPr>
            <a:picLocks noChangeAspect="1"/>
          </p:cNvPicPr>
          <p:nvPr/>
        </p:nvPicPr>
        <p:blipFill>
          <a:blip r:embed="rId4" cstate="print"/>
          <a:stretch>
            <a:fillRect/>
          </a:stretch>
        </p:blipFill>
        <p:spPr>
          <a:xfrm>
            <a:off x="3810000" y="1143000"/>
            <a:ext cx="1424940" cy="1424940"/>
          </a:xfrm>
          <a:prstGeom prst="rect">
            <a:avLst/>
          </a:prstGeom>
        </p:spPr>
      </p:pic>
      <p:pic>
        <p:nvPicPr>
          <p:cNvPr id="8" name="Picture 7" descr="glass-hummer.jpg"/>
          <p:cNvPicPr>
            <a:picLocks noChangeAspect="1"/>
          </p:cNvPicPr>
          <p:nvPr/>
        </p:nvPicPr>
        <p:blipFill>
          <a:blip r:embed="rId5" cstate="print"/>
          <a:stretch>
            <a:fillRect/>
          </a:stretch>
        </p:blipFill>
        <p:spPr>
          <a:xfrm>
            <a:off x="6248400" y="1066800"/>
            <a:ext cx="1778000" cy="1411941"/>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Pfoten</a:t>
            </a:r>
            <a:r>
              <a:rPr lang="en-US" dirty="0" smtClean="0"/>
              <a:t>, </a:t>
            </a:r>
            <a:r>
              <a:rPr lang="en-US" dirty="0" err="1" smtClean="0"/>
              <a:t>usw</a:t>
            </a:r>
            <a:r>
              <a:rPr lang="en-US" dirty="0" smtClean="0"/>
              <a:t>.</a:t>
            </a:r>
            <a:endParaRPr lang="en-US" dirty="0"/>
          </a:p>
        </p:txBody>
      </p:sp>
      <p:sp>
        <p:nvSpPr>
          <p:cNvPr id="6" name="Text Placeholder 5"/>
          <p:cNvSpPr>
            <a:spLocks noGrp="1"/>
          </p:cNvSpPr>
          <p:nvPr>
            <p:ph type="body" sz="quarter" idx="10"/>
          </p:nvPr>
        </p:nvSpPr>
        <p:spPr>
          <a:xfrm>
            <a:off x="152400" y="990600"/>
            <a:ext cx="8763000" cy="5867400"/>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Cougar-Paw.jpg"/>
          <p:cNvPicPr>
            <a:picLocks noChangeAspect="1"/>
          </p:cNvPicPr>
          <p:nvPr/>
        </p:nvPicPr>
        <p:blipFill>
          <a:blip r:embed="rId3" cstate="print"/>
          <a:stretch>
            <a:fillRect/>
          </a:stretch>
        </p:blipFill>
        <p:spPr>
          <a:xfrm rot="5400000">
            <a:off x="3429000" y="1447800"/>
            <a:ext cx="2438400" cy="1828800"/>
          </a:xfrm>
          <a:prstGeom prst="rect">
            <a:avLst/>
          </a:prstGeom>
        </p:spPr>
      </p:pic>
      <p:pic>
        <p:nvPicPr>
          <p:cNvPr id="7" name="Picture 6" descr="Red-squirrel-paw.jpg"/>
          <p:cNvPicPr>
            <a:picLocks noChangeAspect="1"/>
          </p:cNvPicPr>
          <p:nvPr/>
        </p:nvPicPr>
        <p:blipFill>
          <a:blip r:embed="rId4" cstate="print"/>
          <a:srcRect t="14615" b="8462"/>
          <a:stretch>
            <a:fillRect/>
          </a:stretch>
        </p:blipFill>
        <p:spPr>
          <a:xfrm>
            <a:off x="685800" y="762000"/>
            <a:ext cx="1917002" cy="2209800"/>
          </a:xfrm>
          <a:prstGeom prst="rect">
            <a:avLst/>
          </a:prstGeom>
        </p:spPr>
      </p:pic>
      <p:pic>
        <p:nvPicPr>
          <p:cNvPr id="8" name="Picture 7" descr="Hummer-foot.jpg"/>
          <p:cNvPicPr>
            <a:picLocks noChangeAspect="1"/>
          </p:cNvPicPr>
          <p:nvPr/>
        </p:nvPicPr>
        <p:blipFill>
          <a:blip r:embed="rId5" cstate="print"/>
          <a:stretch>
            <a:fillRect/>
          </a:stretch>
        </p:blipFill>
        <p:spPr>
          <a:xfrm>
            <a:off x="6477000" y="838200"/>
            <a:ext cx="2067560" cy="4289544"/>
          </a:xfrm>
          <a:prstGeom prst="rect">
            <a:avLst/>
          </a:prstGeom>
        </p:spPr>
      </p:pic>
      <p:pic>
        <p:nvPicPr>
          <p:cNvPr id="9" name="Picture 8" descr="raccoon-paw.jpg"/>
          <p:cNvPicPr>
            <a:picLocks noChangeAspect="1"/>
          </p:cNvPicPr>
          <p:nvPr/>
        </p:nvPicPr>
        <p:blipFill>
          <a:blip r:embed="rId6" cstate="print"/>
          <a:stretch>
            <a:fillRect/>
          </a:stretch>
        </p:blipFill>
        <p:spPr>
          <a:xfrm>
            <a:off x="3276600" y="4191000"/>
            <a:ext cx="2743199" cy="1938657"/>
          </a:xfrm>
          <a:prstGeom prst="rect">
            <a:avLst/>
          </a:prstGeom>
        </p:spPr>
      </p:pic>
      <p:pic>
        <p:nvPicPr>
          <p:cNvPr id="10" name="Picture 9" descr="ua_deerhoofrattle_2.jpg"/>
          <p:cNvPicPr>
            <a:picLocks noChangeAspect="1"/>
          </p:cNvPicPr>
          <p:nvPr/>
        </p:nvPicPr>
        <p:blipFill>
          <a:blip r:embed="rId7" cstate="print"/>
          <a:srcRect l="59357" r="4776"/>
          <a:stretch>
            <a:fillRect/>
          </a:stretch>
        </p:blipFill>
        <p:spPr>
          <a:xfrm>
            <a:off x="1219200" y="3657600"/>
            <a:ext cx="1384707" cy="2581275"/>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Spuren</a:t>
            </a:r>
            <a:endParaRPr lang="en-US" dirty="0"/>
          </a:p>
        </p:txBody>
      </p:sp>
      <p:sp>
        <p:nvSpPr>
          <p:cNvPr id="6" name="Text Placeholder 5"/>
          <p:cNvSpPr>
            <a:spLocks noGrp="1"/>
          </p:cNvSpPr>
          <p:nvPr>
            <p:ph type="body" sz="quarter" idx="10"/>
          </p:nvPr>
        </p:nvSpPr>
        <p:spPr>
          <a:xfrm>
            <a:off x="152400" y="990600"/>
            <a:ext cx="8763000" cy="3262432"/>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black-tail-deer_03.jpg"/>
          <p:cNvPicPr>
            <a:picLocks noChangeAspect="1"/>
          </p:cNvPicPr>
          <p:nvPr/>
        </p:nvPicPr>
        <p:blipFill>
          <a:blip r:embed="rId3" cstate="print"/>
          <a:stretch>
            <a:fillRect/>
          </a:stretch>
        </p:blipFill>
        <p:spPr>
          <a:xfrm>
            <a:off x="1752600" y="1066800"/>
            <a:ext cx="1773382" cy="2660073"/>
          </a:xfrm>
          <a:prstGeom prst="rect">
            <a:avLst/>
          </a:prstGeom>
        </p:spPr>
      </p:pic>
      <p:pic>
        <p:nvPicPr>
          <p:cNvPr id="7" name="Picture 6" descr="cougar-mtn-lion-tracks-teddy-roosevelt-np-north-unit-nd-img_0030214.jpg"/>
          <p:cNvPicPr>
            <a:picLocks noChangeAspect="1"/>
          </p:cNvPicPr>
          <p:nvPr/>
        </p:nvPicPr>
        <p:blipFill>
          <a:blip r:embed="rId4" cstate="print"/>
          <a:stretch>
            <a:fillRect/>
          </a:stretch>
        </p:blipFill>
        <p:spPr>
          <a:xfrm>
            <a:off x="4038600" y="1219200"/>
            <a:ext cx="3124200" cy="2083817"/>
          </a:xfrm>
          <a:prstGeom prst="rect">
            <a:avLst/>
          </a:prstGeom>
        </p:spPr>
      </p:pic>
      <p:pic>
        <p:nvPicPr>
          <p:cNvPr id="8" name="Picture 7" descr="raccoon-tracks-on-newly-dredged-mud-tyrone-turner.jpg"/>
          <p:cNvPicPr>
            <a:picLocks noChangeAspect="1"/>
          </p:cNvPicPr>
          <p:nvPr/>
        </p:nvPicPr>
        <p:blipFill>
          <a:blip r:embed="rId5" cstate="print"/>
          <a:stretch>
            <a:fillRect/>
          </a:stretch>
        </p:blipFill>
        <p:spPr>
          <a:xfrm>
            <a:off x="1371600" y="4419600"/>
            <a:ext cx="2743200" cy="1853184"/>
          </a:xfrm>
          <a:prstGeom prst="rect">
            <a:avLst/>
          </a:prstGeom>
        </p:spPr>
      </p:pic>
      <p:pic>
        <p:nvPicPr>
          <p:cNvPr id="9" name="Picture 8" descr="Fox-Squirrel-Tracks.jpg"/>
          <p:cNvPicPr>
            <a:picLocks noChangeAspect="1"/>
          </p:cNvPicPr>
          <p:nvPr/>
        </p:nvPicPr>
        <p:blipFill>
          <a:blip r:embed="rId6" cstate="print"/>
          <a:srcRect l="34167" t="14966" r="19167"/>
          <a:stretch>
            <a:fillRect/>
          </a:stretch>
        </p:blipFill>
        <p:spPr>
          <a:xfrm>
            <a:off x="4572000" y="3581400"/>
            <a:ext cx="2446319" cy="2968823"/>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Geräusche</a:t>
            </a:r>
            <a:endParaRPr lang="en-US" dirty="0"/>
          </a:p>
        </p:txBody>
      </p:sp>
      <p:sp>
        <p:nvSpPr>
          <p:cNvPr id="6" name="Text Placeholder 5"/>
          <p:cNvSpPr>
            <a:spLocks noGrp="1"/>
          </p:cNvSpPr>
          <p:nvPr>
            <p:ph type="body" sz="quarter" idx="10"/>
          </p:nvPr>
        </p:nvSpPr>
        <p:spPr>
          <a:xfrm>
            <a:off x="152400" y="990600"/>
            <a:ext cx="8763000" cy="3262432"/>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Fragezeichen.png"/>
          <p:cNvPicPr>
            <a:picLocks noChangeAspect="1"/>
          </p:cNvPicPr>
          <p:nvPr/>
        </p:nvPicPr>
        <p:blipFill>
          <a:blip r:embed="rId3" cstate="print"/>
          <a:stretch>
            <a:fillRect/>
          </a:stretch>
        </p:blipFill>
        <p:spPr>
          <a:xfrm>
            <a:off x="6705600" y="1828800"/>
            <a:ext cx="953444" cy="1415936"/>
          </a:xfrm>
          <a:prstGeom prst="rect">
            <a:avLst/>
          </a:prstGeom>
        </p:spPr>
      </p:pic>
      <p:pic>
        <p:nvPicPr>
          <p:cNvPr id="7" name="Picture 6" descr="Fragezeichen.png"/>
          <p:cNvPicPr>
            <a:picLocks noChangeAspect="1"/>
          </p:cNvPicPr>
          <p:nvPr/>
        </p:nvPicPr>
        <p:blipFill>
          <a:blip r:embed="rId3" cstate="print"/>
          <a:stretch>
            <a:fillRect/>
          </a:stretch>
        </p:blipFill>
        <p:spPr>
          <a:xfrm>
            <a:off x="4038600" y="3124200"/>
            <a:ext cx="953444" cy="1415936"/>
          </a:xfrm>
          <a:prstGeom prst="rect">
            <a:avLst/>
          </a:prstGeom>
        </p:spPr>
      </p:pic>
      <p:pic>
        <p:nvPicPr>
          <p:cNvPr id="8" name="Picture 7" descr="Fragezeichen.png"/>
          <p:cNvPicPr>
            <a:picLocks noChangeAspect="1"/>
          </p:cNvPicPr>
          <p:nvPr/>
        </p:nvPicPr>
        <p:blipFill>
          <a:blip r:embed="rId3" cstate="print"/>
          <a:stretch>
            <a:fillRect/>
          </a:stretch>
        </p:blipFill>
        <p:spPr>
          <a:xfrm>
            <a:off x="6629400" y="4648200"/>
            <a:ext cx="953444" cy="1415936"/>
          </a:xfrm>
          <a:prstGeom prst="rect">
            <a:avLst/>
          </a:prstGeom>
        </p:spPr>
      </p:pic>
      <p:pic>
        <p:nvPicPr>
          <p:cNvPr id="9" name="Picture 8" descr="Fragezeichen.png"/>
          <p:cNvPicPr>
            <a:picLocks noChangeAspect="1"/>
          </p:cNvPicPr>
          <p:nvPr/>
        </p:nvPicPr>
        <p:blipFill>
          <a:blip r:embed="rId3" cstate="print"/>
          <a:stretch>
            <a:fillRect/>
          </a:stretch>
        </p:blipFill>
        <p:spPr>
          <a:xfrm>
            <a:off x="1219200" y="1524000"/>
            <a:ext cx="953444" cy="1415936"/>
          </a:xfrm>
          <a:prstGeom prst="rect">
            <a:avLst/>
          </a:prstGeom>
        </p:spPr>
      </p:pic>
      <p:pic>
        <p:nvPicPr>
          <p:cNvPr id="10" name="Picture 9" descr="Fragezeichen.png"/>
          <p:cNvPicPr>
            <a:picLocks noChangeAspect="1"/>
          </p:cNvPicPr>
          <p:nvPr/>
        </p:nvPicPr>
        <p:blipFill>
          <a:blip r:embed="rId3" cstate="print"/>
          <a:stretch>
            <a:fillRect/>
          </a:stretch>
        </p:blipFill>
        <p:spPr>
          <a:xfrm>
            <a:off x="1447800" y="4343400"/>
            <a:ext cx="953444" cy="1415936"/>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Aussprache</a:t>
            </a:r>
            <a:endParaRPr lang="en-US" dirty="0"/>
          </a:p>
        </p:txBody>
      </p:sp>
      <p:sp>
        <p:nvSpPr>
          <p:cNvPr id="6" name="Text Placeholder 5"/>
          <p:cNvSpPr>
            <a:spLocks noGrp="1"/>
          </p:cNvSpPr>
          <p:nvPr>
            <p:ph type="body" sz="quarter" idx="10"/>
          </p:nvPr>
        </p:nvSpPr>
        <p:spPr>
          <a:xfrm>
            <a:off x="152400" y="990600"/>
            <a:ext cx="8763000" cy="3262432"/>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DSDS.jpg"/>
          <p:cNvPicPr>
            <a:picLocks noChangeAspect="1"/>
          </p:cNvPicPr>
          <p:nvPr/>
        </p:nvPicPr>
        <p:blipFill>
          <a:blip r:embed="rId3" cstate="print"/>
          <a:stretch>
            <a:fillRect/>
          </a:stretch>
        </p:blipFill>
        <p:spPr>
          <a:xfrm>
            <a:off x="2590800" y="1143000"/>
            <a:ext cx="4267201" cy="2400301"/>
          </a:xfrm>
          <a:prstGeom prst="rect">
            <a:avLst/>
          </a:prstGeom>
        </p:spPr>
      </p:pic>
      <p:pic>
        <p:nvPicPr>
          <p:cNvPr id="7" name="Picture 6" descr="American-Idol.jpg"/>
          <p:cNvPicPr>
            <a:picLocks noChangeAspect="1"/>
          </p:cNvPicPr>
          <p:nvPr/>
        </p:nvPicPr>
        <p:blipFill>
          <a:blip r:embed="rId4" cstate="print"/>
          <a:stretch>
            <a:fillRect/>
          </a:stretch>
        </p:blipFill>
        <p:spPr>
          <a:xfrm>
            <a:off x="2590800" y="3733800"/>
            <a:ext cx="4343400" cy="2875112"/>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990600"/>
            <a:ext cx="7681913" cy="2437895"/>
          </a:xfrm>
        </p:spPr>
        <p:txBody>
          <a:bodyPr/>
          <a:lstStyle/>
          <a:p>
            <a:pPr algn="ctr"/>
            <a:r>
              <a:rPr lang="en-US" dirty="0" smtClean="0"/>
              <a:t>Bay Area urban Wildlife</a:t>
            </a:r>
            <a:endParaRPr lang="en-US" dirty="0"/>
          </a:p>
        </p:txBody>
      </p:sp>
      <p:sp>
        <p:nvSpPr>
          <p:cNvPr id="3" name="Subtitle 2"/>
          <p:cNvSpPr>
            <a:spLocks noGrp="1"/>
          </p:cNvSpPr>
          <p:nvPr>
            <p:ph type="subTitle" idx="1"/>
          </p:nvPr>
        </p:nvSpPr>
        <p:spPr>
          <a:xfrm>
            <a:off x="730249" y="4953000"/>
            <a:ext cx="7681913" cy="1524000"/>
          </a:xfrm>
        </p:spPr>
        <p:txBody>
          <a:bodyPr>
            <a:normAutofit/>
          </a:bodyPr>
          <a:lstStyle/>
          <a:p>
            <a:pPr algn="ctr"/>
            <a:r>
              <a:rPr lang="en-US" dirty="0" smtClean="0"/>
              <a:t>Anna </a:t>
            </a:r>
            <a:r>
              <a:rPr lang="en-US" dirty="0" err="1" smtClean="0"/>
              <a:t>Müller</a:t>
            </a:r>
            <a:endParaRPr lang="en-US" dirty="0" smtClean="0"/>
          </a:p>
          <a:p>
            <a:pPr algn="ctr"/>
            <a:r>
              <a:rPr lang="en-US" dirty="0" smtClean="0"/>
              <a:t>Thomas Huber</a:t>
            </a:r>
          </a:p>
          <a:p>
            <a:pPr algn="ctr"/>
            <a:r>
              <a:rPr lang="en-US" dirty="0" smtClean="0"/>
              <a:t>Alex </a:t>
            </a:r>
            <a:r>
              <a:rPr lang="en-US" dirty="0" err="1" smtClean="0"/>
              <a:t>Kronstein</a:t>
            </a:r>
            <a:endParaRPr lang="en-US" dirty="0"/>
          </a:p>
        </p:txBody>
      </p:sp>
      <p:pic>
        <p:nvPicPr>
          <p:cNvPr id="4" name="Picture 3" descr="deer.jpg"/>
          <p:cNvPicPr>
            <a:picLocks noChangeAspect="1"/>
          </p:cNvPicPr>
          <p:nvPr/>
        </p:nvPicPr>
        <p:blipFill>
          <a:blip r:embed="rId3" cstate="print"/>
          <a:stretch>
            <a:fillRect/>
          </a:stretch>
        </p:blipFill>
        <p:spPr>
          <a:xfrm>
            <a:off x="457200" y="1828800"/>
            <a:ext cx="2847975" cy="1600200"/>
          </a:xfrm>
          <a:prstGeom prst="rect">
            <a:avLst/>
          </a:prstGeom>
        </p:spPr>
      </p:pic>
      <p:pic>
        <p:nvPicPr>
          <p:cNvPr id="5" name="Picture 4" descr="Hummingbird.jpg"/>
          <p:cNvPicPr>
            <a:picLocks noChangeAspect="1"/>
          </p:cNvPicPr>
          <p:nvPr/>
        </p:nvPicPr>
        <p:blipFill>
          <a:blip r:embed="rId4" cstate="print"/>
          <a:stretch>
            <a:fillRect/>
          </a:stretch>
        </p:blipFill>
        <p:spPr>
          <a:xfrm>
            <a:off x="3733800" y="2971800"/>
            <a:ext cx="1728787" cy="1377520"/>
          </a:xfrm>
          <a:prstGeom prst="rect">
            <a:avLst/>
          </a:prstGeom>
        </p:spPr>
      </p:pic>
      <p:pic>
        <p:nvPicPr>
          <p:cNvPr id="6" name="Picture 5" descr="racoon_1408011a.jpg"/>
          <p:cNvPicPr>
            <a:picLocks noChangeAspect="1"/>
          </p:cNvPicPr>
          <p:nvPr/>
        </p:nvPicPr>
        <p:blipFill>
          <a:blip r:embed="rId5" cstate="print"/>
          <a:stretch>
            <a:fillRect/>
          </a:stretch>
        </p:blipFill>
        <p:spPr>
          <a:xfrm>
            <a:off x="5867400" y="1905000"/>
            <a:ext cx="2137833" cy="1338469"/>
          </a:xfrm>
          <a:prstGeom prst="rect">
            <a:avLst/>
          </a:prstGeom>
        </p:spPr>
      </p:pic>
      <p:pic>
        <p:nvPicPr>
          <p:cNvPr id="7" name="Picture 6" descr="Mountain-lion.jpg"/>
          <p:cNvPicPr>
            <a:picLocks noChangeAspect="1"/>
          </p:cNvPicPr>
          <p:nvPr/>
        </p:nvPicPr>
        <p:blipFill>
          <a:blip r:embed="rId6" cstate="print"/>
          <a:stretch>
            <a:fillRect/>
          </a:stretch>
        </p:blipFill>
        <p:spPr>
          <a:xfrm>
            <a:off x="914400" y="3733800"/>
            <a:ext cx="1733550" cy="2638425"/>
          </a:xfrm>
          <a:prstGeom prst="rect">
            <a:avLst/>
          </a:prstGeom>
        </p:spPr>
      </p:pic>
      <p:pic>
        <p:nvPicPr>
          <p:cNvPr id="8" name="Picture 7" descr="squirrel.jpg"/>
          <p:cNvPicPr>
            <a:picLocks noChangeAspect="1"/>
          </p:cNvPicPr>
          <p:nvPr/>
        </p:nvPicPr>
        <p:blipFill>
          <a:blip r:embed="rId7" cstate="print"/>
          <a:srcRect l="32107"/>
          <a:stretch>
            <a:fillRect/>
          </a:stretch>
        </p:blipFill>
        <p:spPr>
          <a:xfrm>
            <a:off x="6276976" y="4114800"/>
            <a:ext cx="2209800" cy="18288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pPr algn="ctr"/>
            <a:r>
              <a:rPr lang="en-US" dirty="0" smtClean="0"/>
              <a:t>Thank you very much for your attention!</a:t>
            </a:r>
            <a:endParaRPr lang="en-US" dirty="0"/>
          </a:p>
        </p:txBody>
      </p:sp>
      <p:sp>
        <p:nvSpPr>
          <p:cNvPr id="6" name="Text Placeholder 5"/>
          <p:cNvSpPr>
            <a:spLocks noGrp="1"/>
          </p:cNvSpPr>
          <p:nvPr>
            <p:ph type="body" sz="quarter" idx="10"/>
          </p:nvPr>
        </p:nvSpPr>
        <p:spPr>
          <a:xfrm>
            <a:off x="152400" y="990600"/>
            <a:ext cx="8763000" cy="3262432"/>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turn-around-squirrel.jpg"/>
          <p:cNvPicPr>
            <a:picLocks noChangeAspect="1"/>
          </p:cNvPicPr>
          <p:nvPr/>
        </p:nvPicPr>
        <p:blipFill>
          <a:blip r:embed="rId3" cstate="print"/>
          <a:stretch>
            <a:fillRect/>
          </a:stretch>
        </p:blipFill>
        <p:spPr>
          <a:xfrm>
            <a:off x="1714500" y="1724025"/>
            <a:ext cx="5715000" cy="3409950"/>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382000" cy="1329595"/>
          </a:xfrm>
        </p:spPr>
        <p:txBody>
          <a:bodyPr/>
          <a:lstStyle/>
          <a:p>
            <a:pPr algn="ctr"/>
            <a:r>
              <a:rPr lang="en-US" dirty="0" err="1" smtClean="0"/>
              <a:t>Vielen</a:t>
            </a:r>
            <a:r>
              <a:rPr lang="en-US" dirty="0" smtClean="0"/>
              <a:t> Dank </a:t>
            </a:r>
            <a:r>
              <a:rPr lang="en-US" dirty="0" err="1" smtClean="0"/>
              <a:t>für</a:t>
            </a:r>
            <a:r>
              <a:rPr lang="en-US" dirty="0" smtClean="0"/>
              <a:t> die </a:t>
            </a:r>
            <a:r>
              <a:rPr lang="en-US" dirty="0" err="1" smtClean="0"/>
              <a:t>Aufmerksamkeit</a:t>
            </a:r>
            <a:r>
              <a:rPr lang="en-US" dirty="0" smtClean="0"/>
              <a:t>!</a:t>
            </a:r>
            <a:endParaRPr lang="en-US" dirty="0"/>
          </a:p>
        </p:txBody>
      </p:sp>
      <p:sp>
        <p:nvSpPr>
          <p:cNvPr id="6" name="Text Placeholder 5"/>
          <p:cNvSpPr>
            <a:spLocks noGrp="1"/>
          </p:cNvSpPr>
          <p:nvPr>
            <p:ph type="body" sz="quarter" idx="10"/>
          </p:nvPr>
        </p:nvSpPr>
        <p:spPr>
          <a:xfrm>
            <a:off x="0" y="2209800"/>
            <a:ext cx="8763000" cy="3262432"/>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Raccoon-threat.jpg"/>
          <p:cNvPicPr>
            <a:picLocks noChangeAspect="1"/>
          </p:cNvPicPr>
          <p:nvPr/>
        </p:nvPicPr>
        <p:blipFill>
          <a:blip r:embed="rId3" cstate="print"/>
          <a:stretch>
            <a:fillRect/>
          </a:stretch>
        </p:blipFill>
        <p:spPr>
          <a:xfrm>
            <a:off x="1447800" y="2209800"/>
            <a:ext cx="6483350" cy="4325691"/>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990600"/>
            <a:ext cx="7681913" cy="2437895"/>
          </a:xfrm>
        </p:spPr>
        <p:txBody>
          <a:bodyPr/>
          <a:lstStyle/>
          <a:p>
            <a:pPr algn="ctr"/>
            <a:r>
              <a:rPr lang="en-US" dirty="0" err="1" smtClean="0"/>
              <a:t>Wildtiere</a:t>
            </a:r>
            <a:r>
              <a:rPr lang="en-US" dirty="0" smtClean="0"/>
              <a:t> in </a:t>
            </a:r>
            <a:r>
              <a:rPr lang="en-US" dirty="0" err="1" smtClean="0"/>
              <a:t>der</a:t>
            </a:r>
            <a:r>
              <a:rPr lang="en-US" dirty="0" smtClean="0"/>
              <a:t> </a:t>
            </a:r>
            <a:r>
              <a:rPr lang="en-US" dirty="0" err="1" smtClean="0"/>
              <a:t>Stadt</a:t>
            </a:r>
            <a:endParaRPr lang="en-US" dirty="0"/>
          </a:p>
        </p:txBody>
      </p:sp>
      <p:sp>
        <p:nvSpPr>
          <p:cNvPr id="3" name="Subtitle 2"/>
          <p:cNvSpPr>
            <a:spLocks noGrp="1"/>
          </p:cNvSpPr>
          <p:nvPr>
            <p:ph type="subTitle" idx="1"/>
          </p:nvPr>
        </p:nvSpPr>
        <p:spPr>
          <a:xfrm>
            <a:off x="730249" y="4953000"/>
            <a:ext cx="7681913" cy="1524000"/>
          </a:xfrm>
        </p:spPr>
        <p:txBody>
          <a:bodyPr>
            <a:normAutofit/>
          </a:bodyPr>
          <a:lstStyle/>
          <a:p>
            <a:pPr algn="ctr"/>
            <a:r>
              <a:rPr lang="en-US" dirty="0" smtClean="0"/>
              <a:t>Anna </a:t>
            </a:r>
            <a:r>
              <a:rPr lang="en-US" dirty="0" err="1" smtClean="0"/>
              <a:t>Müller</a:t>
            </a:r>
            <a:endParaRPr lang="en-US" dirty="0" smtClean="0"/>
          </a:p>
          <a:p>
            <a:pPr algn="ctr"/>
            <a:r>
              <a:rPr lang="en-US" dirty="0" smtClean="0"/>
              <a:t>Thomas Huber</a:t>
            </a:r>
          </a:p>
          <a:p>
            <a:pPr algn="ctr"/>
            <a:r>
              <a:rPr lang="en-US" dirty="0" smtClean="0"/>
              <a:t>Alex </a:t>
            </a:r>
            <a:r>
              <a:rPr lang="en-US" dirty="0" err="1" smtClean="0"/>
              <a:t>Kronstein</a:t>
            </a:r>
            <a:endParaRPr lang="en-US" dirty="0"/>
          </a:p>
        </p:txBody>
      </p:sp>
      <p:pic>
        <p:nvPicPr>
          <p:cNvPr id="4" name="Picture 3" descr="deer.jpg"/>
          <p:cNvPicPr>
            <a:picLocks noChangeAspect="1"/>
          </p:cNvPicPr>
          <p:nvPr/>
        </p:nvPicPr>
        <p:blipFill>
          <a:blip r:embed="rId3" cstate="print"/>
          <a:stretch>
            <a:fillRect/>
          </a:stretch>
        </p:blipFill>
        <p:spPr>
          <a:xfrm>
            <a:off x="457200" y="1828800"/>
            <a:ext cx="2847975" cy="1600200"/>
          </a:xfrm>
          <a:prstGeom prst="rect">
            <a:avLst/>
          </a:prstGeom>
        </p:spPr>
      </p:pic>
      <p:pic>
        <p:nvPicPr>
          <p:cNvPr id="5" name="Picture 4" descr="Hummingbird.jpg"/>
          <p:cNvPicPr>
            <a:picLocks noChangeAspect="1"/>
          </p:cNvPicPr>
          <p:nvPr/>
        </p:nvPicPr>
        <p:blipFill>
          <a:blip r:embed="rId4" cstate="print"/>
          <a:stretch>
            <a:fillRect/>
          </a:stretch>
        </p:blipFill>
        <p:spPr>
          <a:xfrm>
            <a:off x="3733800" y="2971800"/>
            <a:ext cx="1728787" cy="1377520"/>
          </a:xfrm>
          <a:prstGeom prst="rect">
            <a:avLst/>
          </a:prstGeom>
        </p:spPr>
      </p:pic>
      <p:pic>
        <p:nvPicPr>
          <p:cNvPr id="6" name="Picture 5" descr="racoon_1408011a.jpg"/>
          <p:cNvPicPr>
            <a:picLocks noChangeAspect="1"/>
          </p:cNvPicPr>
          <p:nvPr/>
        </p:nvPicPr>
        <p:blipFill>
          <a:blip r:embed="rId5" cstate="print"/>
          <a:stretch>
            <a:fillRect/>
          </a:stretch>
        </p:blipFill>
        <p:spPr>
          <a:xfrm>
            <a:off x="5867400" y="1905000"/>
            <a:ext cx="2137833" cy="1338469"/>
          </a:xfrm>
          <a:prstGeom prst="rect">
            <a:avLst/>
          </a:prstGeom>
        </p:spPr>
      </p:pic>
      <p:pic>
        <p:nvPicPr>
          <p:cNvPr id="7" name="Picture 6" descr="Mountain-lion.jpg"/>
          <p:cNvPicPr>
            <a:picLocks noChangeAspect="1"/>
          </p:cNvPicPr>
          <p:nvPr/>
        </p:nvPicPr>
        <p:blipFill>
          <a:blip r:embed="rId6" cstate="print"/>
          <a:stretch>
            <a:fillRect/>
          </a:stretch>
        </p:blipFill>
        <p:spPr>
          <a:xfrm>
            <a:off x="914400" y="3733800"/>
            <a:ext cx="1733550" cy="2638425"/>
          </a:xfrm>
          <a:prstGeom prst="rect">
            <a:avLst/>
          </a:prstGeom>
        </p:spPr>
      </p:pic>
      <p:pic>
        <p:nvPicPr>
          <p:cNvPr id="8" name="Picture 7" descr="squirrel.jpg"/>
          <p:cNvPicPr>
            <a:picLocks noChangeAspect="1"/>
          </p:cNvPicPr>
          <p:nvPr/>
        </p:nvPicPr>
        <p:blipFill>
          <a:blip r:embed="rId7" cstate="print"/>
          <a:srcRect l="32107"/>
          <a:stretch>
            <a:fillRect/>
          </a:stretch>
        </p:blipFill>
        <p:spPr>
          <a:xfrm>
            <a:off x="6276976" y="4114800"/>
            <a:ext cx="2209800" cy="18288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Overview</a:t>
            </a:r>
            <a:endParaRPr lang="en-US" dirty="0"/>
          </a:p>
        </p:txBody>
      </p:sp>
      <p:sp>
        <p:nvSpPr>
          <p:cNvPr id="6" name="Text Placeholder 5"/>
          <p:cNvSpPr>
            <a:spLocks noGrp="1"/>
          </p:cNvSpPr>
          <p:nvPr>
            <p:ph type="body" sz="quarter" idx="10"/>
          </p:nvPr>
        </p:nvSpPr>
        <p:spPr>
          <a:xfrm>
            <a:off x="381000" y="1219200"/>
            <a:ext cx="8382000" cy="5355312"/>
          </a:xfrm>
        </p:spPr>
        <p:txBody>
          <a:bodyPr/>
          <a:lstStyle/>
          <a:p>
            <a:r>
              <a:rPr lang="en-US" sz="4000" dirty="0" smtClean="0"/>
              <a:t>Jewell-colored speed demons; the North American Hummingbird</a:t>
            </a:r>
          </a:p>
          <a:p>
            <a:r>
              <a:rPr lang="en-US" sz="4000" dirty="0" smtClean="0"/>
              <a:t>Backyard buddies or property pests? Squirrels &amp; Coons</a:t>
            </a:r>
          </a:p>
          <a:p>
            <a:r>
              <a:rPr lang="en-US" sz="4000" dirty="0" smtClean="0"/>
              <a:t>Who has the right-of-way?  Deer take over the neighborhood.</a:t>
            </a:r>
          </a:p>
          <a:p>
            <a:r>
              <a:rPr lang="en-US" sz="4000" dirty="0" smtClean="0"/>
              <a:t>Why you shouldn’t jog alone in the East Bay hills; California Mountain Lions</a:t>
            </a:r>
            <a:endParaRPr lang="en-US" sz="40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Gliederung</a:t>
            </a:r>
            <a:endParaRPr lang="en-US" dirty="0"/>
          </a:p>
        </p:txBody>
      </p:sp>
      <p:sp>
        <p:nvSpPr>
          <p:cNvPr id="6" name="Text Placeholder 5"/>
          <p:cNvSpPr>
            <a:spLocks noGrp="1"/>
          </p:cNvSpPr>
          <p:nvPr>
            <p:ph type="body" sz="quarter" idx="10"/>
          </p:nvPr>
        </p:nvSpPr>
        <p:spPr>
          <a:xfrm>
            <a:off x="152400" y="990600"/>
            <a:ext cx="8763000" cy="5909310"/>
          </a:xfrm>
        </p:spPr>
        <p:txBody>
          <a:bodyPr/>
          <a:lstStyle/>
          <a:p>
            <a:r>
              <a:rPr lang="en-US" sz="4000" dirty="0" err="1" smtClean="0"/>
              <a:t>Blitzschnelle</a:t>
            </a:r>
            <a:r>
              <a:rPr lang="en-US" sz="4000" dirty="0" smtClean="0"/>
              <a:t> </a:t>
            </a:r>
            <a:r>
              <a:rPr lang="en-US" sz="4000" dirty="0" err="1" smtClean="0"/>
              <a:t>Juwelen</a:t>
            </a:r>
            <a:r>
              <a:rPr lang="en-US" sz="4000" dirty="0" smtClean="0"/>
              <a:t>; die </a:t>
            </a:r>
            <a:r>
              <a:rPr lang="en-US" sz="4000" dirty="0" err="1" smtClean="0"/>
              <a:t>Nordamerkianische</a:t>
            </a:r>
            <a:r>
              <a:rPr lang="en-US" sz="4000" dirty="0" smtClean="0"/>
              <a:t> </a:t>
            </a:r>
            <a:r>
              <a:rPr lang="en-US" sz="4000" dirty="0" err="1" smtClean="0"/>
              <a:t>Kolibris</a:t>
            </a:r>
            <a:endParaRPr lang="en-US" sz="4000" dirty="0" smtClean="0"/>
          </a:p>
          <a:p>
            <a:r>
              <a:rPr lang="en-US" sz="4000" dirty="0" err="1" smtClean="0"/>
              <a:t>Putzige</a:t>
            </a:r>
            <a:r>
              <a:rPr lang="en-US" sz="4000" dirty="0" smtClean="0"/>
              <a:t> </a:t>
            </a:r>
            <a:r>
              <a:rPr lang="en-US" sz="4000" dirty="0" err="1" smtClean="0"/>
              <a:t>Gartenfreunde</a:t>
            </a:r>
            <a:r>
              <a:rPr lang="en-US" sz="4000" dirty="0" smtClean="0"/>
              <a:t> </a:t>
            </a:r>
            <a:r>
              <a:rPr lang="en-US" sz="4000" dirty="0" err="1" smtClean="0"/>
              <a:t>oder</a:t>
            </a:r>
            <a:r>
              <a:rPr lang="en-US" sz="4000" dirty="0" smtClean="0"/>
              <a:t> </a:t>
            </a:r>
            <a:r>
              <a:rPr lang="en-US" sz="4000" dirty="0" err="1" smtClean="0"/>
              <a:t>lästige</a:t>
            </a:r>
            <a:r>
              <a:rPr lang="en-US" sz="4000" dirty="0" smtClean="0"/>
              <a:t> </a:t>
            </a:r>
            <a:r>
              <a:rPr lang="en-US" sz="4000" dirty="0" err="1" smtClean="0"/>
              <a:t>Zaungäste</a:t>
            </a:r>
            <a:r>
              <a:rPr lang="en-US" sz="4000" dirty="0" smtClean="0"/>
              <a:t>? </a:t>
            </a:r>
            <a:r>
              <a:rPr lang="en-US" sz="4000" dirty="0" err="1" smtClean="0"/>
              <a:t>Eichhörnchen</a:t>
            </a:r>
            <a:r>
              <a:rPr lang="en-US" sz="4000" dirty="0" smtClean="0"/>
              <a:t> &amp; </a:t>
            </a:r>
            <a:r>
              <a:rPr lang="en-US" sz="4000" dirty="0" err="1" smtClean="0"/>
              <a:t>Waschbären</a:t>
            </a:r>
            <a:endParaRPr lang="en-US" sz="4000" dirty="0" smtClean="0"/>
          </a:p>
          <a:p>
            <a:r>
              <a:rPr lang="en-US" sz="4000" dirty="0" err="1" smtClean="0"/>
              <a:t>Wer</a:t>
            </a:r>
            <a:r>
              <a:rPr lang="en-US" sz="4000" dirty="0" smtClean="0"/>
              <a:t> hat </a:t>
            </a:r>
            <a:r>
              <a:rPr lang="en-US" sz="4000" dirty="0" err="1" smtClean="0"/>
              <a:t>hier</a:t>
            </a:r>
            <a:r>
              <a:rPr lang="en-US" sz="4000" dirty="0" smtClean="0"/>
              <a:t> </a:t>
            </a:r>
            <a:r>
              <a:rPr lang="en-US" sz="4000" dirty="0" err="1" smtClean="0"/>
              <a:t>vorfahrt</a:t>
            </a:r>
            <a:r>
              <a:rPr lang="en-US" sz="4000" dirty="0" smtClean="0"/>
              <a:t>?  </a:t>
            </a:r>
            <a:r>
              <a:rPr lang="en-US" sz="4000" dirty="0" err="1" smtClean="0"/>
              <a:t>Hirsche</a:t>
            </a:r>
            <a:r>
              <a:rPr lang="en-US" sz="4000" dirty="0" smtClean="0"/>
              <a:t> und </a:t>
            </a:r>
            <a:r>
              <a:rPr lang="en-US" sz="4000" dirty="0" err="1" smtClean="0"/>
              <a:t>Rehe</a:t>
            </a:r>
            <a:r>
              <a:rPr lang="en-US" sz="4000" dirty="0" smtClean="0"/>
              <a:t> auf </a:t>
            </a:r>
            <a:r>
              <a:rPr lang="en-US" sz="4000" dirty="0" err="1" smtClean="0"/>
              <a:t>der</a:t>
            </a:r>
            <a:r>
              <a:rPr lang="en-US" sz="4000" dirty="0" smtClean="0"/>
              <a:t> </a:t>
            </a:r>
            <a:r>
              <a:rPr lang="en-US" sz="4000" dirty="0" err="1" smtClean="0"/>
              <a:t>Straße</a:t>
            </a:r>
            <a:r>
              <a:rPr lang="en-US" sz="4000" dirty="0" smtClean="0"/>
              <a:t>.</a:t>
            </a:r>
          </a:p>
          <a:p>
            <a:r>
              <a:rPr lang="en-US" sz="4000" dirty="0" err="1" smtClean="0"/>
              <a:t>Warum</a:t>
            </a:r>
            <a:r>
              <a:rPr lang="en-US" sz="4000" dirty="0" smtClean="0"/>
              <a:t> </a:t>
            </a:r>
            <a:r>
              <a:rPr lang="en-US" sz="4000" dirty="0" err="1" smtClean="0"/>
              <a:t>einsames</a:t>
            </a:r>
            <a:r>
              <a:rPr lang="en-US" sz="4000" dirty="0" smtClean="0"/>
              <a:t> </a:t>
            </a:r>
            <a:r>
              <a:rPr lang="en-US" sz="4000" dirty="0" err="1" smtClean="0"/>
              <a:t>Laufen</a:t>
            </a:r>
            <a:r>
              <a:rPr lang="en-US" sz="4000" dirty="0" smtClean="0"/>
              <a:t> in den </a:t>
            </a:r>
            <a:r>
              <a:rPr lang="en-US" sz="4000" dirty="0" err="1" smtClean="0"/>
              <a:t>Hügeln</a:t>
            </a:r>
            <a:r>
              <a:rPr lang="en-US" sz="4000" dirty="0" smtClean="0"/>
              <a:t> </a:t>
            </a:r>
            <a:r>
              <a:rPr lang="en-US" sz="4000" dirty="0" err="1" smtClean="0"/>
              <a:t>nicht</a:t>
            </a:r>
            <a:r>
              <a:rPr lang="en-US" sz="4000" dirty="0" smtClean="0"/>
              <a:t> </a:t>
            </a:r>
            <a:r>
              <a:rPr lang="en-US" sz="4000" dirty="0" err="1" smtClean="0"/>
              <a:t>ratsam</a:t>
            </a:r>
            <a:r>
              <a:rPr lang="en-US" sz="4000" dirty="0" smtClean="0"/>
              <a:t> </a:t>
            </a:r>
            <a:r>
              <a:rPr lang="en-US" sz="4000" dirty="0" err="1" smtClean="0"/>
              <a:t>ist</a:t>
            </a:r>
            <a:r>
              <a:rPr lang="en-US" sz="4000" dirty="0" smtClean="0"/>
              <a:t>; die </a:t>
            </a:r>
            <a:r>
              <a:rPr lang="en-US" sz="4000" dirty="0" err="1" smtClean="0"/>
              <a:t>kalifornischen</a:t>
            </a:r>
            <a:r>
              <a:rPr lang="en-US" sz="4000" dirty="0" smtClean="0"/>
              <a:t> </a:t>
            </a:r>
            <a:r>
              <a:rPr lang="en-US" sz="4000" dirty="0" err="1" smtClean="0"/>
              <a:t>Berglöwen</a:t>
            </a:r>
            <a:endParaRPr lang="en-US" sz="40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Northamerican</a:t>
            </a:r>
            <a:r>
              <a:rPr lang="en-US" dirty="0" smtClean="0"/>
              <a:t> Hummingbirds</a:t>
            </a:r>
            <a:endParaRPr lang="en-US" dirty="0"/>
          </a:p>
        </p:txBody>
      </p:sp>
      <p:sp>
        <p:nvSpPr>
          <p:cNvPr id="6" name="Text Placeholder 5"/>
          <p:cNvSpPr>
            <a:spLocks noGrp="1"/>
          </p:cNvSpPr>
          <p:nvPr>
            <p:ph type="body" sz="quarter" idx="10"/>
          </p:nvPr>
        </p:nvSpPr>
        <p:spPr>
          <a:xfrm>
            <a:off x="152400" y="990600"/>
            <a:ext cx="8763000" cy="5970865"/>
          </a:xfrm>
        </p:spPr>
        <p:txBody>
          <a:bodyPr/>
          <a:lstStyle/>
          <a:p>
            <a:r>
              <a:rPr lang="en-US" sz="4000" b="1" dirty="0" smtClean="0"/>
              <a:t>Length:</a:t>
            </a:r>
            <a:r>
              <a:rPr lang="en-US" sz="4000" dirty="0" smtClean="0"/>
              <a:t> 1.75-8 inches.</a:t>
            </a:r>
          </a:p>
          <a:p>
            <a:r>
              <a:rPr lang="en-US" sz="4000" b="1" dirty="0" smtClean="0"/>
              <a:t>Weight:</a:t>
            </a:r>
            <a:r>
              <a:rPr lang="en-US" sz="4000" dirty="0" smtClean="0"/>
              <a:t> .08 -.7 ounces.</a:t>
            </a:r>
          </a:p>
          <a:p>
            <a:r>
              <a:rPr lang="en-US" sz="4000" b="1" dirty="0" smtClean="0"/>
              <a:t>Heart rate:</a:t>
            </a:r>
            <a:r>
              <a:rPr lang="en-US" sz="4000" dirty="0" smtClean="0"/>
              <a:t> 1,260 beats per minute.</a:t>
            </a:r>
          </a:p>
          <a:p>
            <a:r>
              <a:rPr lang="en-US" sz="4000" b="1" dirty="0" smtClean="0"/>
              <a:t>Lifespan</a:t>
            </a:r>
            <a:r>
              <a:rPr lang="en-US" sz="4000" dirty="0" smtClean="0"/>
              <a:t> 4 years.</a:t>
            </a:r>
          </a:p>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hummingbird-range-map.jpg"/>
          <p:cNvPicPr>
            <a:picLocks noChangeAspect="1"/>
          </p:cNvPicPr>
          <p:nvPr/>
        </p:nvPicPr>
        <p:blipFill>
          <a:blip r:embed="rId3" cstate="print"/>
          <a:stretch>
            <a:fillRect/>
          </a:stretch>
        </p:blipFill>
        <p:spPr>
          <a:xfrm>
            <a:off x="5105400" y="3429000"/>
            <a:ext cx="2895600" cy="2895600"/>
          </a:xfrm>
          <a:prstGeom prst="rect">
            <a:avLst/>
          </a:prstGeom>
        </p:spPr>
      </p:pic>
      <p:pic>
        <p:nvPicPr>
          <p:cNvPr id="7" name="Picture 6" descr="wing-pattern.png"/>
          <p:cNvPicPr>
            <a:picLocks noChangeAspect="1"/>
          </p:cNvPicPr>
          <p:nvPr/>
        </p:nvPicPr>
        <p:blipFill>
          <a:blip r:embed="rId4" cstate="print"/>
          <a:stretch>
            <a:fillRect/>
          </a:stretch>
        </p:blipFill>
        <p:spPr>
          <a:xfrm>
            <a:off x="1295400" y="4038600"/>
            <a:ext cx="2486025" cy="183832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Nordamerikanische</a:t>
            </a:r>
            <a:r>
              <a:rPr lang="en-US" dirty="0" smtClean="0"/>
              <a:t> </a:t>
            </a:r>
            <a:r>
              <a:rPr lang="en-US" dirty="0" err="1" smtClean="0"/>
              <a:t>Kolibris</a:t>
            </a:r>
            <a:endParaRPr lang="en-US" dirty="0"/>
          </a:p>
        </p:txBody>
      </p:sp>
      <p:sp>
        <p:nvSpPr>
          <p:cNvPr id="6" name="Text Placeholder 5"/>
          <p:cNvSpPr>
            <a:spLocks noGrp="1"/>
          </p:cNvSpPr>
          <p:nvPr>
            <p:ph type="body" sz="quarter" idx="10"/>
          </p:nvPr>
        </p:nvSpPr>
        <p:spPr>
          <a:xfrm>
            <a:off x="152400" y="990600"/>
            <a:ext cx="8763000" cy="5970865"/>
          </a:xfrm>
        </p:spPr>
        <p:txBody>
          <a:bodyPr/>
          <a:lstStyle/>
          <a:p>
            <a:r>
              <a:rPr lang="en-US" sz="4000" b="1" dirty="0" err="1" smtClean="0"/>
              <a:t>Länge</a:t>
            </a:r>
            <a:r>
              <a:rPr lang="en-US" sz="4000" b="1" dirty="0" smtClean="0"/>
              <a:t> </a:t>
            </a:r>
            <a:r>
              <a:rPr lang="en-US" sz="4000" dirty="0" smtClean="0"/>
              <a:t>10 - 25 </a:t>
            </a:r>
            <a:r>
              <a:rPr lang="en-US" sz="4000" dirty="0" err="1" smtClean="0"/>
              <a:t>Zentimeter</a:t>
            </a:r>
            <a:r>
              <a:rPr lang="en-US" sz="4000" dirty="0" smtClean="0"/>
              <a:t>.</a:t>
            </a:r>
          </a:p>
          <a:p>
            <a:r>
              <a:rPr lang="en-US" sz="4000" b="1" dirty="0" err="1" smtClean="0"/>
              <a:t>Gewicht</a:t>
            </a:r>
            <a:r>
              <a:rPr lang="en-US" sz="4000" b="1" dirty="0" smtClean="0"/>
              <a:t>:</a:t>
            </a:r>
            <a:r>
              <a:rPr lang="en-US" sz="4000" dirty="0" smtClean="0"/>
              <a:t> 2 – 20 Gram.</a:t>
            </a:r>
          </a:p>
          <a:p>
            <a:r>
              <a:rPr lang="en-US" sz="4000" b="1" dirty="0" err="1" smtClean="0"/>
              <a:t>Herzschlag</a:t>
            </a:r>
            <a:r>
              <a:rPr lang="en-US" sz="4000" b="1" dirty="0" smtClean="0"/>
              <a:t>:</a:t>
            </a:r>
            <a:r>
              <a:rPr lang="en-US" sz="4000" dirty="0" smtClean="0"/>
              <a:t> 1,260 </a:t>
            </a:r>
            <a:r>
              <a:rPr lang="en-US" sz="4000" dirty="0" err="1" smtClean="0"/>
              <a:t>Schläge</a:t>
            </a:r>
            <a:r>
              <a:rPr lang="en-US" sz="4000" dirty="0" smtClean="0"/>
              <a:t> pro Minute.</a:t>
            </a:r>
          </a:p>
          <a:p>
            <a:r>
              <a:rPr lang="en-US" sz="4000" b="1" dirty="0" err="1" smtClean="0"/>
              <a:t>Lebensdauer</a:t>
            </a:r>
            <a:r>
              <a:rPr lang="en-US" sz="4000" b="1" dirty="0" smtClean="0"/>
              <a:t> </a:t>
            </a:r>
            <a:r>
              <a:rPr lang="en-US" sz="4000" dirty="0" smtClean="0"/>
              <a:t>4 </a:t>
            </a:r>
            <a:r>
              <a:rPr lang="en-US" sz="4000" dirty="0" err="1" smtClean="0"/>
              <a:t>Jahre</a:t>
            </a:r>
            <a:r>
              <a:rPr lang="en-US" sz="4000" dirty="0" smtClean="0"/>
              <a:t>.</a:t>
            </a:r>
          </a:p>
          <a:p>
            <a:endParaRPr lang="en-US" sz="4000" dirty="0" smtClean="0"/>
          </a:p>
          <a:p>
            <a:endParaRPr lang="en-US" sz="4000" dirty="0" smtClean="0"/>
          </a:p>
          <a:p>
            <a:endParaRPr lang="en-US" sz="4000" dirty="0" smtClean="0"/>
          </a:p>
          <a:p>
            <a:endParaRPr lang="en-US" sz="4000" dirty="0" smtClean="0"/>
          </a:p>
          <a:p>
            <a:endParaRPr lang="en-US" sz="4000" dirty="0"/>
          </a:p>
        </p:txBody>
      </p:sp>
      <p:pic>
        <p:nvPicPr>
          <p:cNvPr id="4" name="Picture 3" descr="hummingbird-range-map.jpg"/>
          <p:cNvPicPr>
            <a:picLocks noChangeAspect="1"/>
          </p:cNvPicPr>
          <p:nvPr/>
        </p:nvPicPr>
        <p:blipFill>
          <a:blip r:embed="rId3" cstate="print"/>
          <a:stretch>
            <a:fillRect/>
          </a:stretch>
        </p:blipFill>
        <p:spPr>
          <a:xfrm>
            <a:off x="5105400" y="3429000"/>
            <a:ext cx="2895600" cy="2895600"/>
          </a:xfrm>
          <a:prstGeom prst="rect">
            <a:avLst/>
          </a:prstGeom>
        </p:spPr>
      </p:pic>
      <p:pic>
        <p:nvPicPr>
          <p:cNvPr id="7" name="Picture 6" descr="wing-pattern.png"/>
          <p:cNvPicPr>
            <a:picLocks noChangeAspect="1"/>
          </p:cNvPicPr>
          <p:nvPr/>
        </p:nvPicPr>
        <p:blipFill>
          <a:blip r:embed="rId4" cstate="print"/>
          <a:stretch>
            <a:fillRect/>
          </a:stretch>
        </p:blipFill>
        <p:spPr>
          <a:xfrm>
            <a:off x="1295400" y="4038600"/>
            <a:ext cx="2486025" cy="183832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Healthfood</a:t>
            </a:r>
            <a:r>
              <a:rPr lang="en-US" dirty="0" smtClean="0"/>
              <a:t> vs. </a:t>
            </a:r>
            <a:r>
              <a:rPr lang="en-US" dirty="0" err="1" smtClean="0"/>
              <a:t>Junkfood</a:t>
            </a:r>
            <a:endParaRPr lang="en-US" dirty="0"/>
          </a:p>
        </p:txBody>
      </p:sp>
      <p:sp>
        <p:nvSpPr>
          <p:cNvPr id="6" name="Text Placeholder 5"/>
          <p:cNvSpPr>
            <a:spLocks noGrp="1"/>
          </p:cNvSpPr>
          <p:nvPr>
            <p:ph type="body" sz="quarter" idx="10"/>
          </p:nvPr>
        </p:nvSpPr>
        <p:spPr>
          <a:xfrm>
            <a:off x="152400" y="990600"/>
            <a:ext cx="8763000" cy="5293757"/>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smtClean="0"/>
          </a:p>
          <a:p>
            <a:r>
              <a:rPr lang="en-US" sz="4000" dirty="0" smtClean="0"/>
              <a:t>Sweet nectar and savory bugs</a:t>
            </a:r>
          </a:p>
          <a:p>
            <a:r>
              <a:rPr lang="en-US" sz="4000" dirty="0" smtClean="0"/>
              <a:t>Attracting Hummingbirds to your garden</a:t>
            </a:r>
          </a:p>
          <a:p>
            <a:endParaRPr lang="en-US" sz="4000" dirty="0"/>
          </a:p>
        </p:txBody>
      </p:sp>
      <p:pic>
        <p:nvPicPr>
          <p:cNvPr id="9" name="Picture 8" descr="Hummingbird_Lantana_Plant.jpg"/>
          <p:cNvPicPr>
            <a:picLocks noChangeAspect="1"/>
          </p:cNvPicPr>
          <p:nvPr/>
        </p:nvPicPr>
        <p:blipFill>
          <a:blip r:embed="rId3" cstate="print"/>
          <a:stretch>
            <a:fillRect/>
          </a:stretch>
        </p:blipFill>
        <p:spPr>
          <a:xfrm>
            <a:off x="1524000" y="1143000"/>
            <a:ext cx="2855784" cy="1901952"/>
          </a:xfrm>
          <a:prstGeom prst="rect">
            <a:avLst/>
          </a:prstGeom>
        </p:spPr>
      </p:pic>
      <p:pic>
        <p:nvPicPr>
          <p:cNvPr id="10" name="Picture 9" descr="Hummingbird-Feeders-751x500.jpg"/>
          <p:cNvPicPr>
            <a:picLocks noChangeAspect="1"/>
          </p:cNvPicPr>
          <p:nvPr/>
        </p:nvPicPr>
        <p:blipFill>
          <a:blip r:embed="rId4" cstate="print"/>
          <a:stretch>
            <a:fillRect/>
          </a:stretch>
        </p:blipFill>
        <p:spPr>
          <a:xfrm>
            <a:off x="5029200" y="1066800"/>
            <a:ext cx="3004376" cy="200025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30188"/>
            <a:ext cx="8686800" cy="1329595"/>
          </a:xfrm>
        </p:spPr>
        <p:txBody>
          <a:bodyPr/>
          <a:lstStyle/>
          <a:p>
            <a:pPr algn="ctr"/>
            <a:r>
              <a:rPr lang="en-US" dirty="0" smtClean="0"/>
              <a:t> </a:t>
            </a:r>
            <a:r>
              <a:rPr lang="en-US" dirty="0" err="1" smtClean="0"/>
              <a:t>Nektar</a:t>
            </a:r>
            <a:r>
              <a:rPr lang="en-US" dirty="0" smtClean="0"/>
              <a:t> </a:t>
            </a:r>
            <a:r>
              <a:rPr lang="en-US" dirty="0" err="1" smtClean="0"/>
              <a:t>aus</a:t>
            </a:r>
            <a:r>
              <a:rPr lang="en-US" dirty="0" smtClean="0"/>
              <a:t> </a:t>
            </a:r>
            <a:r>
              <a:rPr lang="en-US" dirty="0" err="1" smtClean="0"/>
              <a:t>der</a:t>
            </a:r>
            <a:r>
              <a:rPr lang="en-US" dirty="0" smtClean="0"/>
              <a:t> </a:t>
            </a:r>
            <a:r>
              <a:rPr lang="en-US" dirty="0" err="1" smtClean="0"/>
              <a:t>Natur</a:t>
            </a:r>
            <a:r>
              <a:rPr lang="en-US" dirty="0" smtClean="0"/>
              <a:t> </a:t>
            </a:r>
            <a:r>
              <a:rPr lang="en-US" dirty="0" err="1" smtClean="0"/>
              <a:t>oder</a:t>
            </a:r>
            <a:r>
              <a:rPr lang="en-US" dirty="0" smtClean="0"/>
              <a:t> </a:t>
            </a:r>
            <a:r>
              <a:rPr lang="en-US" dirty="0" err="1" smtClean="0"/>
              <a:t>Plastikblume</a:t>
            </a:r>
            <a:r>
              <a:rPr lang="en-US" dirty="0" smtClean="0"/>
              <a:t>?</a:t>
            </a:r>
            <a:endParaRPr lang="en-US" dirty="0"/>
          </a:p>
        </p:txBody>
      </p:sp>
      <p:sp>
        <p:nvSpPr>
          <p:cNvPr id="6" name="Text Placeholder 5"/>
          <p:cNvSpPr>
            <a:spLocks noGrp="1"/>
          </p:cNvSpPr>
          <p:nvPr>
            <p:ph type="body" sz="quarter" idx="10"/>
          </p:nvPr>
        </p:nvSpPr>
        <p:spPr>
          <a:xfrm>
            <a:off x="152400" y="990600"/>
            <a:ext cx="8763000" cy="5170646"/>
          </a:xfrm>
        </p:spPr>
        <p:txBody>
          <a:bodyPr/>
          <a:lstStyle/>
          <a:p>
            <a:endParaRPr lang="en-US" sz="4000" dirty="0" smtClean="0"/>
          </a:p>
          <a:p>
            <a:endParaRPr lang="en-US" sz="4000" dirty="0" smtClean="0"/>
          </a:p>
          <a:p>
            <a:endParaRPr lang="en-US" sz="4000" dirty="0" smtClean="0"/>
          </a:p>
          <a:p>
            <a:endParaRPr lang="en-US" sz="4000" dirty="0" smtClean="0"/>
          </a:p>
          <a:p>
            <a:endParaRPr lang="en-US" sz="4000" dirty="0" smtClean="0"/>
          </a:p>
          <a:p>
            <a:r>
              <a:rPr lang="en-US" sz="4000" dirty="0" err="1" smtClean="0"/>
              <a:t>Süße</a:t>
            </a:r>
            <a:r>
              <a:rPr lang="en-US" sz="4000" dirty="0" smtClean="0"/>
              <a:t> </a:t>
            </a:r>
            <a:r>
              <a:rPr lang="en-US" sz="4000" dirty="0" err="1" smtClean="0"/>
              <a:t>Nektar</a:t>
            </a:r>
            <a:r>
              <a:rPr lang="en-US" sz="4000" dirty="0" smtClean="0"/>
              <a:t> </a:t>
            </a:r>
            <a:r>
              <a:rPr lang="en-US" sz="4000" dirty="0" err="1" smtClean="0"/>
              <a:t>oder</a:t>
            </a:r>
            <a:r>
              <a:rPr lang="en-US" sz="4000" dirty="0" smtClean="0"/>
              <a:t> </a:t>
            </a:r>
            <a:r>
              <a:rPr lang="en-US" sz="4000" dirty="0" err="1" smtClean="0"/>
              <a:t>herzhafte</a:t>
            </a:r>
            <a:r>
              <a:rPr lang="en-US" sz="4000" dirty="0" smtClean="0"/>
              <a:t> </a:t>
            </a:r>
            <a:r>
              <a:rPr lang="en-US" sz="4000" dirty="0" err="1" smtClean="0"/>
              <a:t>Mücke</a:t>
            </a:r>
            <a:r>
              <a:rPr lang="en-US" sz="4000" dirty="0" smtClean="0"/>
              <a:t>?</a:t>
            </a:r>
          </a:p>
          <a:p>
            <a:r>
              <a:rPr lang="en-US" sz="4000" dirty="0" err="1" smtClean="0"/>
              <a:t>Wie</a:t>
            </a:r>
            <a:r>
              <a:rPr lang="en-US" sz="4000" dirty="0" smtClean="0"/>
              <a:t> </a:t>
            </a:r>
            <a:r>
              <a:rPr lang="en-US" sz="4000" dirty="0" err="1" smtClean="0"/>
              <a:t>lockt</a:t>
            </a:r>
            <a:r>
              <a:rPr lang="en-US" sz="4000" dirty="0" smtClean="0"/>
              <a:t> man die </a:t>
            </a:r>
            <a:r>
              <a:rPr lang="en-US" sz="4000" dirty="0" err="1" smtClean="0"/>
              <a:t>Juwelen</a:t>
            </a:r>
            <a:r>
              <a:rPr lang="en-US" sz="4000" dirty="0" smtClean="0"/>
              <a:t> in den </a:t>
            </a:r>
            <a:r>
              <a:rPr lang="en-US" sz="4000" dirty="0" err="1" smtClean="0"/>
              <a:t>Garten</a:t>
            </a:r>
            <a:r>
              <a:rPr lang="en-US" sz="4000" dirty="0" smtClean="0"/>
              <a:t>?</a:t>
            </a:r>
          </a:p>
        </p:txBody>
      </p:sp>
      <p:pic>
        <p:nvPicPr>
          <p:cNvPr id="9" name="Picture 8" descr="Hummingbird_Lantana_Plant.jpg"/>
          <p:cNvPicPr>
            <a:picLocks noChangeAspect="1"/>
          </p:cNvPicPr>
          <p:nvPr/>
        </p:nvPicPr>
        <p:blipFill>
          <a:blip r:embed="rId3" cstate="print"/>
          <a:stretch>
            <a:fillRect/>
          </a:stretch>
        </p:blipFill>
        <p:spPr>
          <a:xfrm>
            <a:off x="1143000" y="1676400"/>
            <a:ext cx="2855784" cy="1901952"/>
          </a:xfrm>
          <a:prstGeom prst="rect">
            <a:avLst/>
          </a:prstGeom>
        </p:spPr>
      </p:pic>
      <p:pic>
        <p:nvPicPr>
          <p:cNvPr id="10" name="Picture 9" descr="Hummingbird-Feeders-751x500.jpg"/>
          <p:cNvPicPr>
            <a:picLocks noChangeAspect="1"/>
          </p:cNvPicPr>
          <p:nvPr/>
        </p:nvPicPr>
        <p:blipFill>
          <a:blip r:embed="rId4" cstate="print"/>
          <a:stretch>
            <a:fillRect/>
          </a:stretch>
        </p:blipFill>
        <p:spPr>
          <a:xfrm>
            <a:off x="5029200" y="1600200"/>
            <a:ext cx="3004376" cy="2000250"/>
          </a:xfrm>
          <a:prstGeom prst="rect">
            <a:avLst/>
          </a:prstGeom>
        </p:spPr>
      </p:pic>
    </p:spTree>
  </p:cSld>
  <p:clrMapOvr>
    <a:masterClrMapping/>
  </p:clrMapOvr>
  <p:transition>
    <p:fade/>
  </p:transition>
</p:sld>
</file>

<file path=ppt/theme/theme1.xml><?xml version="1.0" encoding="utf-8"?>
<a:theme xmlns:a="http://schemas.openxmlformats.org/drawingml/2006/main" name="Presentation-Exampl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463396-7DAC-4B7F-8764-DBF66DCA0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Presentation-Example</Template>
  <TotalTime>3</TotalTime>
  <Words>2409</Words>
  <Application>Microsoft Office PowerPoint</Application>
  <PresentationFormat>On-screen Show (4:3)</PresentationFormat>
  <Paragraphs>206</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Presentation-Example</vt:lpstr>
      <vt:lpstr>White with Courier font for code slides</vt:lpstr>
      <vt:lpstr>GAPP Presentation Example</vt:lpstr>
      <vt:lpstr>Bay Area urban Wildlife</vt:lpstr>
      <vt:lpstr>Wildtiere in der Stadt</vt:lpstr>
      <vt:lpstr>Overview</vt:lpstr>
      <vt:lpstr>Gliederung</vt:lpstr>
      <vt:lpstr>Northamerican Hummingbirds</vt:lpstr>
      <vt:lpstr>Nordamerikanische Kolibris</vt:lpstr>
      <vt:lpstr>Healthfood vs. Junkfood</vt:lpstr>
      <vt:lpstr> Nektar aus der Natur oder Plastikblume?</vt:lpstr>
      <vt:lpstr>Squirrels and Raccoons</vt:lpstr>
      <vt:lpstr>Eichhörnchen und Waschbären</vt:lpstr>
      <vt:lpstr>Personal experience</vt:lpstr>
      <vt:lpstr>Aus eigener Erfahrung</vt:lpstr>
      <vt:lpstr>Your turn!</vt:lpstr>
      <vt:lpstr>Jetzt seid ihr dran!</vt:lpstr>
      <vt:lpstr>Pfoten, usw.</vt:lpstr>
      <vt:lpstr>Spuren</vt:lpstr>
      <vt:lpstr>Geräusche</vt:lpstr>
      <vt:lpstr>Aussprache</vt:lpstr>
      <vt:lpstr>Thank you very much for your attention!</vt:lpstr>
      <vt:lpstr>Vielen Dank für die Aufmerksamkeit!</vt:lpstr>
    </vt:vector>
  </TitlesOfParts>
  <Company>MDUSD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GAPP Presentation Example</dc:title>
  <dc:creator>Zehra Otus</dc:creator>
  <cp:lastModifiedBy>Zehra Otus</cp:lastModifiedBy>
  <cp:revision>1</cp:revision>
  <dcterms:created xsi:type="dcterms:W3CDTF">2023-01-23T18:03:21Z</dcterms:created>
  <dcterms:modified xsi:type="dcterms:W3CDTF">2023-01-23T18:06:56Z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TC102867429990</vt:lpwstr>
  </property>
</Properties>
</file>